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rels" ContentType="application/vnd.openxmlformats-package.relationships+xml"/>
  <Default Extension="xml" ContentType="application/xml"/>
  <Default Extension="gif" ContentType="image/gif"/>
  <Default Extension="vml" ContentType="application/vnd.openxmlformats-officedocument.vmlDrawing"/>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notesSlides/notesSlide6.xml" ContentType="application/vnd.openxmlformats-officedocument.presentationml.notesSlide+xml"/>
  <Override PartName="/ppt/charts/chart5.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7.xml" ContentType="application/vnd.openxmlformats-officedocument.presentationml.notesSlide+xml"/>
  <Override PartName="/ppt/charts/chart6.xml" ContentType="application/vnd.openxmlformats-officedocument.drawingml.chart+xml"/>
  <Override PartName="/ppt/charts/chart7.xml" ContentType="application/vnd.openxmlformats-officedocument.drawingml.chart+xml"/>
  <Override PartName="/ppt/charts/chart8.xml" ContentType="application/vnd.openxmlformats-officedocument.drawingml.chart+xml"/>
  <Override PartName="/ppt/notesSlides/notesSlide8.xml" ContentType="application/vnd.openxmlformats-officedocument.presentationml.notesSlide+xml"/>
  <Override PartName="/ppt/notesSlides/notesSlide9.xml" ContentType="application/vnd.openxmlformats-officedocument.presentationml.notesSlide+xml"/>
  <Override PartName="/ppt/charts/chart9.xml" ContentType="application/vnd.openxmlformats-officedocument.drawingml.chart+xml"/>
  <Override PartName="/ppt/charts/chart10.xml" ContentType="application/vnd.openxmlformats-officedocument.drawingml.chart+xml"/>
  <Override PartName="/ppt/charts/style2.xml" ContentType="application/vnd.ms-office.chartstyle+xml"/>
  <Override PartName="/ppt/charts/colors2.xml" ContentType="application/vnd.ms-office.chartcolorstyle+xml"/>
  <Override PartName="/ppt/charts/chart11.xml" ContentType="application/vnd.openxmlformats-officedocument.drawingml.chart+xml"/>
  <Override PartName="/ppt/charts/style3.xml" ContentType="application/vnd.ms-office.chartstyle+xml"/>
  <Override PartName="/ppt/charts/colors3.xml" ContentType="application/vnd.ms-office.chartcolorstyle+xml"/>
  <Override PartName="/ppt/charts/chart12.xml" ContentType="application/vnd.openxmlformats-officedocument.drawingml.chart+xml"/>
  <Override PartName="/ppt/charts/style4.xml" ContentType="application/vnd.ms-office.chartstyle+xml"/>
  <Override PartName="/ppt/charts/colors4.xml" ContentType="application/vnd.ms-office.chartcolorstyle+xml"/>
  <Override PartName="/ppt/charts/chart13.xml" ContentType="application/vnd.openxmlformats-officedocument.drawingml.chart+xml"/>
  <Override PartName="/ppt/charts/style5.xml" ContentType="application/vnd.ms-office.chartstyle+xml"/>
  <Override PartName="/ppt/charts/colors5.xml" ContentType="application/vnd.ms-office.chartcolorstyle+xml"/>
  <Override PartName="/ppt/charts/chart14.xml" ContentType="application/vnd.openxmlformats-officedocument.drawingml.chart+xml"/>
  <Override PartName="/ppt/charts/style6.xml" ContentType="application/vnd.ms-office.chartstyle+xml"/>
  <Override PartName="/ppt/charts/colors6.xml" ContentType="application/vnd.ms-office.chartcolorstyle+xml"/>
  <Override PartName="/ppt/charts/chart15.xml" ContentType="application/vnd.openxmlformats-officedocument.drawingml.chart+xml"/>
  <Override PartName="/ppt/charts/style7.xml" ContentType="application/vnd.ms-office.chartstyle+xml"/>
  <Override PartName="/ppt/charts/colors7.xml" ContentType="application/vnd.ms-office.chartcolorstyle+xml"/>
  <Override PartName="/ppt/charts/chart16.xml" ContentType="application/vnd.openxmlformats-officedocument.drawingml.chart+xml"/>
  <Override PartName="/ppt/charts/style8.xml" ContentType="application/vnd.ms-office.chartstyle+xml"/>
  <Override PartName="/ppt/charts/colors8.xml" ContentType="application/vnd.ms-office.chartcolorstyle+xml"/>
  <Override PartName="/ppt/charts/chart17.xml" ContentType="application/vnd.openxmlformats-officedocument.drawingml.chart+xml"/>
  <Override PartName="/ppt/charts/chart18.xml" ContentType="application/vnd.openxmlformats-officedocument.drawingml.chart+xml"/>
  <Override PartName="/ppt/charts/chart19.xml" ContentType="application/vnd.openxmlformats-officedocument.drawingml.chart+xml"/>
  <Override PartName="/ppt/charts/chart20.xml" ContentType="application/vnd.openxmlformats-officedocument.drawingml.chart+xml"/>
  <Override PartName="/ppt/charts/chart21.xml" ContentType="application/vnd.openxmlformats-officedocument.drawingml.chart+xml"/>
  <Override PartName="/ppt/charts/chart22.xml" ContentType="application/vnd.openxmlformats-officedocument.drawingml.chart+xml"/>
  <Override PartName="/ppt/charts/chart23.xml" ContentType="application/vnd.openxmlformats-officedocument.drawingml.chart+xml"/>
  <Override PartName="/ppt/drawings/drawing1.xml" ContentType="application/vnd.openxmlformats-officedocument.drawingml.chartshapes+xml"/>
  <Override PartName="/ppt/charts/chart24.xml" ContentType="application/vnd.openxmlformats-officedocument.drawingml.chart+xml"/>
  <Override PartName="/ppt/charts/style9.xml" ContentType="application/vnd.ms-office.chartstyle+xml"/>
  <Override PartName="/ppt/charts/colors9.xml" ContentType="application/vnd.ms-office.chartcolorstyle+xml"/>
  <Override PartName="/ppt/charts/chart25.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26.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27.xml" ContentType="application/vnd.openxmlformats-officedocument.drawingml.chart+xml"/>
  <Override PartName="/ppt/charts/chart28.xml" ContentType="application/vnd.openxmlformats-officedocument.drawingml.chart+xml"/>
  <Override PartName="/ppt/charts/chart29.xml" ContentType="application/vnd.openxmlformats-officedocument.drawingml.chart+xml"/>
  <Override PartName="/ppt/charts/chart30.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31.xml" ContentType="application/vnd.openxmlformats-officedocument.drawingml.chart+xml"/>
  <Override PartName="/ppt/charts/chart32.xml" ContentType="application/vnd.openxmlformats-officedocument.drawingml.chart+xml"/>
  <Override PartName="/ppt/charts/chart33.xml" ContentType="application/vnd.openxmlformats-officedocument.drawingml.chart+xml"/>
  <Override PartName="/ppt/charts/chart34.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35.xml" ContentType="application/vnd.openxmlformats-officedocument.drawingml.chart+xml"/>
  <Override PartName="/ppt/charts/chart36.xml" ContentType="application/vnd.openxmlformats-officedocument.drawingml.chart+xml"/>
  <Override PartName="/ppt/charts/chart37.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38.xml" ContentType="application/vnd.openxmlformats-officedocument.drawingml.chart+xml"/>
  <Override PartName="/ppt/charts/style15.xml" ContentType="application/vnd.ms-office.chartstyle+xml"/>
  <Override PartName="/ppt/charts/colors15.xml" ContentType="application/vnd.ms-office.chartcolorstyl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79"/>
  </p:notesMasterIdLst>
  <p:sldIdLst>
    <p:sldId id="359" r:id="rId2"/>
    <p:sldId id="434" r:id="rId3"/>
    <p:sldId id="435" r:id="rId4"/>
    <p:sldId id="436" r:id="rId5"/>
    <p:sldId id="414" r:id="rId6"/>
    <p:sldId id="408" r:id="rId7"/>
    <p:sldId id="409" r:id="rId8"/>
    <p:sldId id="416" r:id="rId9"/>
    <p:sldId id="417" r:id="rId10"/>
    <p:sldId id="418" r:id="rId11"/>
    <p:sldId id="419" r:id="rId12"/>
    <p:sldId id="420" r:id="rId13"/>
    <p:sldId id="431" r:id="rId14"/>
    <p:sldId id="432" r:id="rId15"/>
    <p:sldId id="437" r:id="rId16"/>
    <p:sldId id="438" r:id="rId17"/>
    <p:sldId id="439" r:id="rId18"/>
    <p:sldId id="440" r:id="rId19"/>
    <p:sldId id="441" r:id="rId20"/>
    <p:sldId id="442" r:id="rId21"/>
    <p:sldId id="443" r:id="rId22"/>
    <p:sldId id="425" r:id="rId23"/>
    <p:sldId id="426" r:id="rId24"/>
    <p:sldId id="427" r:id="rId25"/>
    <p:sldId id="428" r:id="rId26"/>
    <p:sldId id="429" r:id="rId27"/>
    <p:sldId id="421" r:id="rId28"/>
    <p:sldId id="422" r:id="rId29"/>
    <p:sldId id="326" r:id="rId30"/>
    <p:sldId id="314" r:id="rId31"/>
    <p:sldId id="323" r:id="rId32"/>
    <p:sldId id="349" r:id="rId33"/>
    <p:sldId id="350" r:id="rId34"/>
    <p:sldId id="317" r:id="rId35"/>
    <p:sldId id="324" r:id="rId36"/>
    <p:sldId id="404" r:id="rId37"/>
    <p:sldId id="315" r:id="rId38"/>
    <p:sldId id="319" r:id="rId39"/>
    <p:sldId id="327" r:id="rId40"/>
    <p:sldId id="360" r:id="rId41"/>
    <p:sldId id="362" r:id="rId42"/>
    <p:sldId id="363" r:id="rId43"/>
    <p:sldId id="406" r:id="rId44"/>
    <p:sldId id="405" r:id="rId45"/>
    <p:sldId id="325" r:id="rId46"/>
    <p:sldId id="423" r:id="rId47"/>
    <p:sldId id="410" r:id="rId48"/>
    <p:sldId id="268" r:id="rId49"/>
    <p:sldId id="300" r:id="rId50"/>
    <p:sldId id="301" r:id="rId51"/>
    <p:sldId id="302" r:id="rId52"/>
    <p:sldId id="368" r:id="rId53"/>
    <p:sldId id="364" r:id="rId54"/>
    <p:sldId id="284" r:id="rId55"/>
    <p:sldId id="345" r:id="rId56"/>
    <p:sldId id="346" r:id="rId57"/>
    <p:sldId id="412" r:id="rId58"/>
    <p:sldId id="411" r:id="rId59"/>
    <p:sldId id="285" r:id="rId60"/>
    <p:sldId id="369" r:id="rId61"/>
    <p:sldId id="413" r:id="rId62"/>
    <p:sldId id="381" r:id="rId63"/>
    <p:sldId id="380" r:id="rId64"/>
    <p:sldId id="385" r:id="rId65"/>
    <p:sldId id="387" r:id="rId66"/>
    <p:sldId id="388" r:id="rId67"/>
    <p:sldId id="389" r:id="rId68"/>
    <p:sldId id="390" r:id="rId69"/>
    <p:sldId id="397" r:id="rId70"/>
    <p:sldId id="398" r:id="rId71"/>
    <p:sldId id="399" r:id="rId72"/>
    <p:sldId id="400" r:id="rId73"/>
    <p:sldId id="370" r:id="rId74"/>
    <p:sldId id="295" r:id="rId75"/>
    <p:sldId id="296" r:id="rId76"/>
    <p:sldId id="402" r:id="rId77"/>
    <p:sldId id="303" r:id="rId78"/>
  </p:sldIdLst>
  <p:sldSz cx="9144000" cy="6858000" type="screen4x3"/>
  <p:notesSz cx="6797675" cy="992822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19" autoAdjust="0"/>
    <p:restoredTop sz="94660"/>
  </p:normalViewPr>
  <p:slideViewPr>
    <p:cSldViewPr>
      <p:cViewPr varScale="1">
        <p:scale>
          <a:sx n="101" d="100"/>
          <a:sy n="101" d="100"/>
        </p:scale>
        <p:origin x="126" y="234"/>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notesMaster" Target="notesMasters/notesMaster1.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2.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Worksheet3.xlsx"/></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Worksheet4.xlsx"/></Relationships>
</file>

<file path=ppt/charts/_rels/chart5.xml.rels><?xml version="1.0" encoding="UTF-8" standalone="yes"?>
<Relationships xmlns="http://schemas.openxmlformats.org/package/2006/relationships"><Relationship Id="rId3" Type="http://schemas.openxmlformats.org/officeDocument/2006/relationships/oleObject" Target="file:///C:\Users\karmank\Desktop\graphs%20for%20represenations.xlsx" TargetMode="External"/><Relationship Id="rId2" Type="http://schemas.microsoft.com/office/2011/relationships/chartColorStyle" Target="colors1.xml"/><Relationship Id="rId1" Type="http://schemas.microsoft.com/office/2011/relationships/chartStyle" Target="style1.xml"/></Relationships>
</file>

<file path=ppt/charts/_rels/chart6.xml.rels><?xml version="1.0" encoding="UTF-8" standalone="yes"?>
<Relationships xmlns="http://schemas.openxmlformats.org/package/2006/relationships"><Relationship Id="rId1" Type="http://schemas.openxmlformats.org/officeDocument/2006/relationships/oleObject" Target="file:///\\b2b.regn.net\RBI-UK\ByName\Depts\NEWSCIENTIST\NS\Marketing\2015%20Subscriptions\Reporting\CohortAnalysis%20Updated.xlsx" TargetMode="External"/></Relationships>
</file>

<file path=ppt/charts/_rels/chart7.xml.rels><?xml version="1.0" encoding="UTF-8" standalone="yes"?>
<Relationships xmlns="http://schemas.openxmlformats.org/package/2006/relationships"><Relationship Id="rId1" Type="http://schemas.openxmlformats.org/officeDocument/2006/relationships/oleObject" Target="file:///\\b2b.regn.net\RBI-UK\ByName\Depts\NEWSCIENTIST\NS\Marketing\2015%20Subscriptions\Reporting\CohortAnalysis%20Updated.xlsx" TargetMode="External"/></Relationships>
</file>

<file path=ppt/charts/_rels/chart8.xml.rels><?xml version="1.0" encoding="UTF-8" standalone="yes"?>
<Relationships xmlns="http://schemas.openxmlformats.org/package/2006/relationships"><Relationship Id="rId1" Type="http://schemas.openxmlformats.org/officeDocument/2006/relationships/oleObject" Target="file:///\\b2b.regn.net\RBI-UK\ByName\Depts\NEWSCIENTIST\NS\Marketing\2015%20Subscriptions\Reporting\CohortAnalysis%20Updated.xlsx" TargetMode="External"/></Relationships>
</file>

<file path=ppt/charts/_rels/chart9.xml.rels><?xml version="1.0" encoding="UTF-8" standalone="yes"?>
<Relationships xmlns="http://schemas.openxmlformats.org/package/2006/relationships"><Relationship Id="rId1" Type="http://schemas.openxmlformats.org/officeDocument/2006/relationships/oleObject" Target="file:///\\b2b.regn.net\RBI-UK\ByName\Depts\NEWSCIENTIST\NS\Marketing\2016%20Subscriptions\Reporting\Circulation\Global%20Circulation%20Figures%202016%20UPDATE%20THIS%20NOW.xlsx" TargetMode="External"/></Relationships>
</file>

<file path=ppt/charts/_rels/chart10.xml.rels><?xml version="1.0" encoding="UTF-8" standalone="yes"?>
<Relationships xmlns="http://schemas.openxmlformats.org/package/2006/relationships"><Relationship Id="rId3" Type="http://schemas.openxmlformats.org/officeDocument/2006/relationships/oleObject" Target="file:///\\b2b.regn.net\RBI-UK\ByName\Depts\NEWSCIENTIST\NS\Marketing\2015%20Subscriptions\Reporting\Marketing%20Review\Data\Copy%20of%20Q1%20Data%20CHLOE.xlsx" TargetMode="External"/><Relationship Id="rId2" Type="http://schemas.microsoft.com/office/2011/relationships/chartColorStyle" Target="colors2.xml"/><Relationship Id="rId1" Type="http://schemas.microsoft.com/office/2011/relationships/chartStyle" Target="style2.xml"/></Relationships>
</file>

<file path=ppt/charts/_rels/chart11.xml.rels><?xml version="1.0" encoding="UTF-8" standalone="yes"?>
<Relationships xmlns="http://schemas.openxmlformats.org/package/2006/relationships"><Relationship Id="rId3" Type="http://schemas.openxmlformats.org/officeDocument/2006/relationships/oleObject" Target="file:///\\b2b.regn.net\RBI-UK\ByName\Depts\NEWSCIENTIST\NS\Marketing\2015%20Subscriptions\Reporting\Marketing%20Review\Data\Q1%20Data%20JM.xlsx" TargetMode="External"/><Relationship Id="rId2" Type="http://schemas.microsoft.com/office/2011/relationships/chartColorStyle" Target="colors3.xml"/><Relationship Id="rId1" Type="http://schemas.microsoft.com/office/2011/relationships/chartStyle" Target="style3.xml"/></Relationships>
</file>

<file path=ppt/charts/_rels/chart12.xml.rels><?xml version="1.0" encoding="UTF-8" standalone="yes"?>
<Relationships xmlns="http://schemas.openxmlformats.org/package/2006/relationships"><Relationship Id="rId3" Type="http://schemas.openxmlformats.org/officeDocument/2006/relationships/oleObject" Target="file:///\\b2b.regn.net\RBI-UK\ByName\Depts\NEWSCIENTIST\NS\Marketing\2015%20Subscriptions\Reporting\Marketing%20Review\Data\Q1%20Data%20JM.xlsx" TargetMode="External"/><Relationship Id="rId2" Type="http://schemas.microsoft.com/office/2011/relationships/chartColorStyle" Target="colors4.xml"/><Relationship Id="rId1" Type="http://schemas.microsoft.com/office/2011/relationships/chartStyle" Target="style4.xml"/></Relationships>
</file>

<file path=ppt/charts/_rels/chart13.xml.rels><?xml version="1.0" encoding="UTF-8" standalone="yes"?>
<Relationships xmlns="http://schemas.openxmlformats.org/package/2006/relationships"><Relationship Id="rId3" Type="http://schemas.openxmlformats.org/officeDocument/2006/relationships/oleObject" Target="file:///\\b2b.regn.net\RBI-UK\ByName\Depts\NEWSCIENTIST\NS\Marketing\2015%20Subscriptions\Reporting\Marketing%20Review\Data\Q1%20Data%20JM.xlsx" TargetMode="External"/><Relationship Id="rId2" Type="http://schemas.microsoft.com/office/2011/relationships/chartColorStyle" Target="colors5.xml"/><Relationship Id="rId1" Type="http://schemas.microsoft.com/office/2011/relationships/chartStyle" Target="style5.xml"/></Relationships>
</file>

<file path=ppt/charts/_rels/chart14.xml.rels><?xml version="1.0" encoding="UTF-8" standalone="yes"?>
<Relationships xmlns="http://schemas.openxmlformats.org/package/2006/relationships"><Relationship Id="rId3" Type="http://schemas.openxmlformats.org/officeDocument/2006/relationships/oleObject" Target="file:///\\b2b.regn.net\RBI-UK\ByName\Depts\NEWSCIENTIST\NS\Marketing\2015%20Subscriptions\Reporting\Marketing%20Review\Data\Q1%20Data%20JM.xlsx" TargetMode="External"/><Relationship Id="rId2" Type="http://schemas.microsoft.com/office/2011/relationships/chartColorStyle" Target="colors6.xml"/><Relationship Id="rId1" Type="http://schemas.microsoft.com/office/2011/relationships/chartStyle" Target="style6.xml"/></Relationships>
</file>

<file path=ppt/charts/_rels/chart15.xml.rels><?xml version="1.0" encoding="UTF-8" standalone="yes"?>
<Relationships xmlns="http://schemas.openxmlformats.org/package/2006/relationships"><Relationship Id="rId3" Type="http://schemas.openxmlformats.org/officeDocument/2006/relationships/oleObject" Target="file:///\\b2b.regn.net\RBI-UK\ByName\Depts\NEWSCIENTIST\NS\Marketing\2015%20Subscriptions\Reporting\Marketing%20Review\Data\Q1%20Data%20JM.xlsx" TargetMode="External"/><Relationship Id="rId2" Type="http://schemas.microsoft.com/office/2011/relationships/chartColorStyle" Target="colors7.xml"/><Relationship Id="rId1" Type="http://schemas.microsoft.com/office/2011/relationships/chartStyle" Target="style7.xml"/></Relationships>
</file>

<file path=ppt/charts/_rels/chart16.xml.rels><?xml version="1.0" encoding="UTF-8" standalone="yes"?>
<Relationships xmlns="http://schemas.openxmlformats.org/package/2006/relationships"><Relationship Id="rId3" Type="http://schemas.openxmlformats.org/officeDocument/2006/relationships/oleObject" Target="file:///\\b2b.regn.net\RBI-UK\ByName\Depts\NEWSCIENTIST\NS\Marketing\2015%20Subscriptions\Reporting\Marketing%20Review\Data\Q1%20Data%20JM.xlsx" TargetMode="External"/><Relationship Id="rId2" Type="http://schemas.microsoft.com/office/2011/relationships/chartColorStyle" Target="colors8.xml"/><Relationship Id="rId1" Type="http://schemas.microsoft.com/office/2011/relationships/chartStyle" Target="style8.xml"/></Relationships>
</file>

<file path=ppt/charts/_rels/chart17.xml.rels><?xml version="1.0" encoding="UTF-8" standalone="yes"?>
<Relationships xmlns="http://schemas.openxmlformats.org/package/2006/relationships"><Relationship Id="rId1" Type="http://schemas.openxmlformats.org/officeDocument/2006/relationships/oleObject" Target="file:///\\b2b.regn.net\RBI-UK\ByName\Depts\NEWSCIENTIST\NS\Marketing\2015%20Subscriptions\Reporting\Circulation\Global%20Circulation%20Figures%202015%20UPDATE%20THIS%20NOW.xlsx" TargetMode="External"/></Relationships>
</file>

<file path=ppt/charts/_rels/chart18.xml.rels><?xml version="1.0" encoding="UTF-8" standalone="yes"?>
<Relationships xmlns="http://schemas.openxmlformats.org/package/2006/relationships"><Relationship Id="rId1" Type="http://schemas.openxmlformats.org/officeDocument/2006/relationships/oleObject" Target="file:///\\b2b.regn.net\RBI-UK\ByName\Depts\NEWSCIENTIST\NS\Marketing\2015%20Subscriptions\Reporting\Circulation\Global%20Circulation%20Figures%202015%20UPDATE%20THIS%20NOW.xlsx" TargetMode="External"/></Relationships>
</file>

<file path=ppt/charts/_rels/chart19.xml.rels><?xml version="1.0" encoding="UTF-8" standalone="yes"?>
<Relationships xmlns="http://schemas.openxmlformats.org/package/2006/relationships"><Relationship Id="rId1" Type="http://schemas.openxmlformats.org/officeDocument/2006/relationships/oleObject" Target="file:///\\b2b.regn.net\RBI-UK\ByName\Depts\NEWSCIENTIST\NS\Marketing\2015%20Subscriptions\Reporting\Circulation\Global%20Circulation%20Figures%202015%20UPDATE%20THIS%20NOW.xlsx" TargetMode="External"/></Relationships>
</file>

<file path=ppt/charts/_rels/chart20.xml.rels><?xml version="1.0" encoding="UTF-8" standalone="yes"?>
<Relationships xmlns="http://schemas.openxmlformats.org/package/2006/relationships"><Relationship Id="rId1" Type="http://schemas.openxmlformats.org/officeDocument/2006/relationships/oleObject" Target="file:///\\b2b.regn.net\RBI-UK\ByName\Depts\NEWSCIENTIST\NS\Marketing\2015%20Subscriptions\Reporting\Circulation\Global%20Circulation%20Figures%202015%20UPDATE%20THIS%20NOW.xlsx" TargetMode="External"/></Relationships>
</file>

<file path=ppt/charts/_rels/chart21.xml.rels><?xml version="1.0" encoding="UTF-8" standalone="yes"?>
<Relationships xmlns="http://schemas.openxmlformats.org/package/2006/relationships"><Relationship Id="rId1" Type="http://schemas.openxmlformats.org/officeDocument/2006/relationships/oleObject" Target="file:///\\b2b.regn.net\RBI-UK\ByName\Depts\NEWSCIENTIST\NS\Marketing\2015%20Subscriptions\Reporting\Circulation\Global%20Circulation%20Figures%202015%20UPDATE%20THIS%20NOW.xlsx" TargetMode="External"/></Relationships>
</file>

<file path=ppt/charts/_rels/chart22.xml.rels><?xml version="1.0" encoding="UTF-8" standalone="yes"?>
<Relationships xmlns="http://schemas.openxmlformats.org/package/2006/relationships"><Relationship Id="rId1" Type="http://schemas.openxmlformats.org/officeDocument/2006/relationships/oleObject" Target="file:///\\b2b.regn.net\RBI-UK\ByName\Depts\MARKETING\MARKETING\SUBS\EXCEL\REN\REPORTS\New%20Scientist%20Reports\NS%20renewals%20trend.xlsx" TargetMode="External"/></Relationships>
</file>

<file path=ppt/charts/_rels/chart23.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oleObject" Target="file:///\\b2b.regn.net\RBI-UK\ByName\Depts\NEWSCIENTIST\NS\Marketing\2015%20Subscriptions\Reporting\Marketing%20Review\Data\Q1%20Data%20JM.xlsx" TargetMode="External"/></Relationships>
</file>

<file path=ppt/charts/_rels/chart24.xml.rels><?xml version="1.0" encoding="UTF-8" standalone="yes"?>
<Relationships xmlns="http://schemas.openxmlformats.org/package/2006/relationships"><Relationship Id="rId3" Type="http://schemas.openxmlformats.org/officeDocument/2006/relationships/oleObject" Target="file:///\\b2b.regn.net\RBI-UK\ByName\Depts\NEWSCIENTIST\NS\Marketing\2015%20Subscriptions\Reporting\Marketing%20Review\Data\Content.xlsx" TargetMode="External"/><Relationship Id="rId2" Type="http://schemas.microsoft.com/office/2011/relationships/chartColorStyle" Target="colors9.xml"/><Relationship Id="rId1" Type="http://schemas.microsoft.com/office/2011/relationships/chartStyle" Target="style9.xml"/></Relationships>
</file>

<file path=ppt/charts/_rels/chart25.xml.rels><?xml version="1.0" encoding="UTF-8" standalone="yes"?>
<Relationships xmlns="http://schemas.openxmlformats.org/package/2006/relationships"><Relationship Id="rId3" Type="http://schemas.openxmlformats.org/officeDocument/2006/relationships/oleObject" Target="file:///\\b2b.regn.net\RBI-UK\ByName\Depts\NEWSCIENTIST\NS\Marketing\2015%20Subscriptions\Reporting\Marketing%20Review\Data\Content.xlsx" TargetMode="External"/><Relationship Id="rId2" Type="http://schemas.microsoft.com/office/2011/relationships/chartColorStyle" Target="colors10.xml"/><Relationship Id="rId1" Type="http://schemas.microsoft.com/office/2011/relationships/chartStyle" Target="style10.xml"/></Relationships>
</file>

<file path=ppt/charts/_rels/chart26.xml.rels><?xml version="1.0" encoding="UTF-8" standalone="yes"?>
<Relationships xmlns="http://schemas.openxmlformats.org/package/2006/relationships"><Relationship Id="rId3" Type="http://schemas.openxmlformats.org/officeDocument/2006/relationships/oleObject" Target="file:///\\b2b.regn.net\RBI-UK\ByName\Depts\NEWSCIENTIST\NS\Marketing\2015%20Subscriptions\Reporting\Marketing%20Review\Data\Content.xlsx" TargetMode="External"/><Relationship Id="rId2" Type="http://schemas.microsoft.com/office/2011/relationships/chartColorStyle" Target="colors11.xml"/><Relationship Id="rId1" Type="http://schemas.microsoft.com/office/2011/relationships/chartStyle" Target="style11.xml"/></Relationships>
</file>

<file path=ppt/charts/_rels/chart27.xml.rels><?xml version="1.0" encoding="UTF-8" standalone="yes"?>
<Relationships xmlns="http://schemas.openxmlformats.org/package/2006/relationships"><Relationship Id="rId1" Type="http://schemas.openxmlformats.org/officeDocument/2006/relationships/oleObject" Target="file:///\\b2b.regn.net\RBI-UK\ByName\Depts\NEWSCIENTIST\NS\Marketing\2015%20Subscriptions\Reporting\CohortAnalysis%20Updated.xlsx" TargetMode="External"/></Relationships>
</file>

<file path=ppt/charts/_rels/chart28.xml.rels><?xml version="1.0" encoding="UTF-8" standalone="yes"?>
<Relationships xmlns="http://schemas.openxmlformats.org/package/2006/relationships"><Relationship Id="rId1" Type="http://schemas.openxmlformats.org/officeDocument/2006/relationships/oleObject" Target="file:///\\b2b.regn.net\RBI-UK\ByName\Depts\NEWSCIENTIST\NS\Marketing\2015%20Subscriptions\Reporting\CohortAnalysis%20Updated.xlsx" TargetMode="External"/></Relationships>
</file>

<file path=ppt/charts/_rels/chart29.xml.rels><?xml version="1.0" encoding="UTF-8" standalone="yes"?>
<Relationships xmlns="http://schemas.openxmlformats.org/package/2006/relationships"><Relationship Id="rId1" Type="http://schemas.openxmlformats.org/officeDocument/2006/relationships/oleObject" Target="file:///\\b2b.regn.net\RBI-UK\ByName\Depts\NEWSCIENTIST\NS\Marketing\2015%20Subscriptions\Reporting\CohortAnalysis%20Updated.xlsx" TargetMode="External"/></Relationships>
</file>

<file path=ppt/charts/_rels/chart30.xml.rels><?xml version="1.0" encoding="UTF-8" standalone="yes"?>
<Relationships xmlns="http://schemas.openxmlformats.org/package/2006/relationships"><Relationship Id="rId3" Type="http://schemas.openxmlformats.org/officeDocument/2006/relationships/oleObject" Target="file:///C:\Users\karmank\Desktop\referring%20domains%20report%20social%20q1.xls" TargetMode="External"/><Relationship Id="rId2" Type="http://schemas.microsoft.com/office/2011/relationships/chartColorStyle" Target="colors12.xml"/><Relationship Id="rId1" Type="http://schemas.microsoft.com/office/2011/relationships/chartStyle" Target="style12.xml"/></Relationships>
</file>

<file path=ppt/charts/_rels/chart31.xml.rels><?xml version="1.0" encoding="UTF-8" standalone="yes"?>
<Relationships xmlns="http://schemas.openxmlformats.org/package/2006/relationships"><Relationship Id="rId1" Type="http://schemas.openxmlformats.org/officeDocument/2006/relationships/oleObject" Target="file:///C:\Users\swainf\Documents\Social%20investigations\FB%20STATS\2014%20Facebook%20Post%20Statistics%20(overview).xlsx" TargetMode="External"/></Relationships>
</file>

<file path=ppt/charts/_rels/chart32.xml.rels><?xml version="1.0" encoding="UTF-8" standalone="yes"?>
<Relationships xmlns="http://schemas.openxmlformats.org/package/2006/relationships"><Relationship Id="rId1" Type="http://schemas.openxmlformats.org/officeDocument/2006/relationships/oleObject" Target="file:///C:\Users\swainf\Documents\Social%20investigations\FB%20STATS\2014%20Facebook%20Post%20Statistics%20(overview).xlsx" TargetMode="External"/></Relationships>
</file>

<file path=ppt/charts/_rels/chart33.xml.rels><?xml version="1.0" encoding="UTF-8" standalone="yes"?>
<Relationships xmlns="http://schemas.openxmlformats.org/package/2006/relationships"><Relationship Id="rId1" Type="http://schemas.openxmlformats.org/officeDocument/2006/relationships/oleObject" Target="file:///C:\Users\swainf\Documents\Social%20investigations\Facebook%20likes,%20shares,%20clicks,%20Jan-Mar%202015.xlsx" TargetMode="External"/></Relationships>
</file>

<file path=ppt/charts/_rels/chart34.xml.rels><?xml version="1.0" encoding="UTF-8" standalone="yes"?>
<Relationships xmlns="http://schemas.openxmlformats.org/package/2006/relationships"><Relationship Id="rId3" Type="http://schemas.openxmlformats.org/officeDocument/2006/relationships/oleObject" Target="file:///C:\Users\swainf\Documents\Social%20investigations\Facebook%20likes,%20shares,%20clicks,%20Jan-Mar%202015.xlsx" TargetMode="External"/><Relationship Id="rId2" Type="http://schemas.microsoft.com/office/2011/relationships/chartColorStyle" Target="colors13.xml"/><Relationship Id="rId1" Type="http://schemas.microsoft.com/office/2011/relationships/chartStyle" Target="style13.xml"/></Relationships>
</file>

<file path=ppt/charts/_rels/chart35.xml.rels><?xml version="1.0" encoding="UTF-8" standalone="yes"?>
<Relationships xmlns="http://schemas.openxmlformats.org/package/2006/relationships"><Relationship Id="rId1" Type="http://schemas.openxmlformats.org/officeDocument/2006/relationships/oleObject" Target="file:///C:\Users\swainf\Documents\Social%20investigations\FB%20STATS\2014%20Facebook%20Post%20Statistics%20(overview).xlsx" TargetMode="External"/></Relationships>
</file>

<file path=ppt/charts/_rels/chart36.xml.rels><?xml version="1.0" encoding="UTF-8" standalone="yes"?>
<Relationships xmlns="http://schemas.openxmlformats.org/package/2006/relationships"><Relationship Id="rId1" Type="http://schemas.openxmlformats.org/officeDocument/2006/relationships/oleObject" Target="file:///C:\Users\swainf\Documents\Social%20investigations\TWITTER\Working%20file%20---%20Twitter%20Metrics%202014%20--%20Mar%202015.xlsx" TargetMode="External"/></Relationships>
</file>

<file path=ppt/charts/_rels/chart37.xml.rels><?xml version="1.0" encoding="UTF-8" standalone="yes"?>
<Relationships xmlns="http://schemas.openxmlformats.org/package/2006/relationships"><Relationship Id="rId3" Type="http://schemas.openxmlformats.org/officeDocument/2006/relationships/oleObject" Target="file:///C:\Users\swainf\Documents\Social%20investigations\Facebook%20Posts%20likes%20shares%20clicks%20Jan-Mar%202015.xlsx" TargetMode="External"/><Relationship Id="rId2" Type="http://schemas.microsoft.com/office/2011/relationships/chartColorStyle" Target="colors14.xml"/><Relationship Id="rId1" Type="http://schemas.microsoft.com/office/2011/relationships/chartStyle" Target="style14.xml"/></Relationships>
</file>

<file path=ppt/charts/_rels/chart38.xml.rels><?xml version="1.0" encoding="UTF-8" standalone="yes"?>
<Relationships xmlns="http://schemas.openxmlformats.org/package/2006/relationships"><Relationship Id="rId3" Type="http://schemas.openxmlformats.org/officeDocument/2006/relationships/oleObject" Target="file:///C:\Users\karmank\Desktop\Cancels%20data\Cust%20Experience%20Weekly%20Monthly%20Report%20UPDATED.xlsx" TargetMode="External"/><Relationship Id="rId2" Type="http://schemas.microsoft.com/office/2011/relationships/chartColorStyle" Target="colors15.xml"/><Relationship Id="rId1" Type="http://schemas.microsoft.com/office/2011/relationships/chartStyle" Target="style15.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Column1</c:v>
                </c:pt>
              </c:strCache>
            </c:strRef>
          </c:tx>
          <c:dPt>
            <c:idx val="1"/>
            <c:bubble3D val="0"/>
            <c:spPr>
              <a:solidFill>
                <a:schemeClr val="bg1">
                  <a:lumMod val="65000"/>
                </a:schemeClr>
              </a:solidFill>
            </c:spPr>
          </c:dPt>
          <c:dPt>
            <c:idx val="2"/>
            <c:bubble3D val="0"/>
            <c:spPr>
              <a:solidFill>
                <a:schemeClr val="bg1">
                  <a:lumMod val="75000"/>
                </a:schemeClr>
              </a:solidFill>
            </c:spPr>
          </c:dPt>
          <c:dPt>
            <c:idx val="3"/>
            <c:bubble3D val="0"/>
            <c:spPr>
              <a:solidFill>
                <a:schemeClr val="bg1">
                  <a:lumMod val="85000"/>
                </a:schemeClr>
              </a:solidFill>
            </c:spPr>
          </c:dPt>
          <c:cat>
            <c:strRef>
              <c:f>Sheet1!$A$2:$A$5</c:f>
              <c:strCache>
                <c:ptCount val="4"/>
                <c:pt idx="0">
                  <c:v>Scientist</c:v>
                </c:pt>
                <c:pt idx="1">
                  <c:v>Other working</c:v>
                </c:pt>
                <c:pt idx="2">
                  <c:v>Retired</c:v>
                </c:pt>
                <c:pt idx="3">
                  <c:v>Student</c:v>
                </c:pt>
              </c:strCache>
            </c:strRef>
          </c:cat>
          <c:val>
            <c:numRef>
              <c:f>Sheet1!$B$2:$B$5</c:f>
              <c:numCache>
                <c:formatCode>General</c:formatCode>
                <c:ptCount val="4"/>
                <c:pt idx="0">
                  <c:v>22</c:v>
                </c:pt>
                <c:pt idx="1">
                  <c:v>40</c:v>
                </c:pt>
                <c:pt idx="2">
                  <c:v>21</c:v>
                </c:pt>
                <c:pt idx="3">
                  <c:v>13</c:v>
                </c:pt>
              </c:numCache>
            </c:numRef>
          </c:val>
        </c:ser>
        <c:dLbls>
          <c:showLegendKey val="0"/>
          <c:showVal val="0"/>
          <c:showCatName val="0"/>
          <c:showSerName val="0"/>
          <c:showPercent val="0"/>
          <c:showBubbleSize val="0"/>
          <c:showLeaderLines val="1"/>
        </c:dLbls>
        <c:firstSliceAng val="0"/>
      </c:pieChart>
    </c:plotArea>
    <c:plotVisOnly val="1"/>
    <c:dispBlanksAs val="zero"/>
    <c:showDLblsOverMax val="0"/>
  </c:chart>
  <c:txPr>
    <a:bodyPr/>
    <a:lstStyle/>
    <a:p>
      <a:pPr>
        <a:defRPr sz="1800"/>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Column1</c:v>
                </c:pt>
              </c:strCache>
            </c:strRef>
          </c:tx>
          <c:dPt>
            <c:idx val="0"/>
            <c:bubble3D val="0"/>
            <c:spPr>
              <a:solidFill>
                <a:schemeClr val="bg1">
                  <a:lumMod val="75000"/>
                </a:schemeClr>
              </a:solidFill>
            </c:spPr>
          </c:dPt>
          <c:dPt>
            <c:idx val="1"/>
            <c:bubble3D val="0"/>
            <c:spPr>
              <a:solidFill>
                <a:schemeClr val="accent1"/>
              </a:solidFill>
            </c:spPr>
          </c:dPt>
          <c:dPt>
            <c:idx val="2"/>
            <c:bubble3D val="0"/>
            <c:spPr>
              <a:solidFill>
                <a:schemeClr val="bg1">
                  <a:lumMod val="75000"/>
                </a:schemeClr>
              </a:solidFill>
            </c:spPr>
          </c:dPt>
          <c:dPt>
            <c:idx val="3"/>
            <c:bubble3D val="0"/>
            <c:spPr>
              <a:solidFill>
                <a:schemeClr val="bg1">
                  <a:lumMod val="85000"/>
                </a:schemeClr>
              </a:solidFill>
            </c:spPr>
          </c:dPt>
          <c:cat>
            <c:strRef>
              <c:f>Sheet1!$A$2:$A$5</c:f>
              <c:strCache>
                <c:ptCount val="4"/>
                <c:pt idx="0">
                  <c:v>Scientist</c:v>
                </c:pt>
                <c:pt idx="1">
                  <c:v>Other working</c:v>
                </c:pt>
                <c:pt idx="2">
                  <c:v>Retired</c:v>
                </c:pt>
                <c:pt idx="3">
                  <c:v>Student</c:v>
                </c:pt>
              </c:strCache>
            </c:strRef>
          </c:cat>
          <c:val>
            <c:numRef>
              <c:f>Sheet1!$B$2:$B$5</c:f>
              <c:numCache>
                <c:formatCode>General</c:formatCode>
                <c:ptCount val="4"/>
                <c:pt idx="0">
                  <c:v>22</c:v>
                </c:pt>
                <c:pt idx="1">
                  <c:v>40</c:v>
                </c:pt>
                <c:pt idx="2">
                  <c:v>21</c:v>
                </c:pt>
                <c:pt idx="3">
                  <c:v>13</c:v>
                </c:pt>
              </c:numCache>
            </c:numRef>
          </c:val>
        </c:ser>
        <c:dLbls>
          <c:showLegendKey val="0"/>
          <c:showVal val="0"/>
          <c:showCatName val="0"/>
          <c:showSerName val="0"/>
          <c:showPercent val="0"/>
          <c:showBubbleSize val="0"/>
          <c:showLeaderLines val="1"/>
        </c:dLbls>
        <c:firstSliceAng val="0"/>
      </c:pieChart>
    </c:plotArea>
    <c:plotVisOnly val="1"/>
    <c:dispBlanksAs val="zero"/>
    <c:showDLblsOverMax val="0"/>
  </c:chart>
  <c:txPr>
    <a:bodyPr/>
    <a:lstStyle/>
    <a:p>
      <a:pPr>
        <a:defRPr sz="1800"/>
      </a:pPr>
      <a:endParaRPr lang="en-U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Column1</c:v>
                </c:pt>
              </c:strCache>
            </c:strRef>
          </c:tx>
          <c:dPt>
            <c:idx val="0"/>
            <c:bubble3D val="0"/>
            <c:spPr>
              <a:solidFill>
                <a:schemeClr val="bg1">
                  <a:lumMod val="85000"/>
                </a:schemeClr>
              </a:solidFill>
            </c:spPr>
          </c:dPt>
          <c:dPt>
            <c:idx val="1"/>
            <c:bubble3D val="0"/>
            <c:spPr>
              <a:solidFill>
                <a:schemeClr val="bg1">
                  <a:lumMod val="65000"/>
                </a:schemeClr>
              </a:solidFill>
            </c:spPr>
          </c:dPt>
          <c:dPt>
            <c:idx val="2"/>
            <c:bubble3D val="0"/>
            <c:spPr>
              <a:solidFill>
                <a:schemeClr val="bg1">
                  <a:lumMod val="75000"/>
                </a:schemeClr>
              </a:solidFill>
            </c:spPr>
          </c:dPt>
          <c:dPt>
            <c:idx val="3"/>
            <c:bubble3D val="0"/>
            <c:spPr>
              <a:solidFill>
                <a:schemeClr val="accent1"/>
              </a:solidFill>
            </c:spPr>
          </c:dPt>
          <c:cat>
            <c:strRef>
              <c:f>Sheet1!$A$2:$A$5</c:f>
              <c:strCache>
                <c:ptCount val="4"/>
                <c:pt idx="0">
                  <c:v>Scientist</c:v>
                </c:pt>
                <c:pt idx="1">
                  <c:v>Other working</c:v>
                </c:pt>
                <c:pt idx="2">
                  <c:v>Retired</c:v>
                </c:pt>
                <c:pt idx="3">
                  <c:v>Student</c:v>
                </c:pt>
              </c:strCache>
            </c:strRef>
          </c:cat>
          <c:val>
            <c:numRef>
              <c:f>Sheet1!$B$2:$B$5</c:f>
              <c:numCache>
                <c:formatCode>General</c:formatCode>
                <c:ptCount val="4"/>
                <c:pt idx="0">
                  <c:v>22</c:v>
                </c:pt>
                <c:pt idx="1">
                  <c:v>40</c:v>
                </c:pt>
                <c:pt idx="2">
                  <c:v>21</c:v>
                </c:pt>
                <c:pt idx="3">
                  <c:v>13</c:v>
                </c:pt>
              </c:numCache>
            </c:numRef>
          </c:val>
        </c:ser>
        <c:dLbls>
          <c:showLegendKey val="0"/>
          <c:showVal val="0"/>
          <c:showCatName val="0"/>
          <c:showSerName val="0"/>
          <c:showPercent val="0"/>
          <c:showBubbleSize val="0"/>
          <c:showLeaderLines val="1"/>
        </c:dLbls>
        <c:firstSliceAng val="0"/>
      </c:pieChart>
    </c:plotArea>
    <c:plotVisOnly val="1"/>
    <c:dispBlanksAs val="zero"/>
    <c:showDLblsOverMax val="0"/>
  </c:chart>
  <c:txPr>
    <a:bodyPr/>
    <a:lstStyle/>
    <a:p>
      <a:pPr>
        <a:defRPr sz="1800"/>
      </a:pPr>
      <a:endParaRPr lang="en-US"/>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Column1</c:v>
                </c:pt>
              </c:strCache>
            </c:strRef>
          </c:tx>
          <c:dPt>
            <c:idx val="0"/>
            <c:bubble3D val="0"/>
            <c:spPr>
              <a:solidFill>
                <a:schemeClr val="bg1">
                  <a:lumMod val="75000"/>
                </a:schemeClr>
              </a:solidFill>
            </c:spPr>
          </c:dPt>
          <c:dPt>
            <c:idx val="1"/>
            <c:bubble3D val="0"/>
            <c:spPr>
              <a:solidFill>
                <a:schemeClr val="bg1">
                  <a:lumMod val="65000"/>
                </a:schemeClr>
              </a:solidFill>
            </c:spPr>
          </c:dPt>
          <c:dPt>
            <c:idx val="2"/>
            <c:bubble3D val="0"/>
            <c:spPr>
              <a:solidFill>
                <a:schemeClr val="accent1"/>
              </a:solidFill>
            </c:spPr>
          </c:dPt>
          <c:dPt>
            <c:idx val="3"/>
            <c:bubble3D val="0"/>
            <c:spPr>
              <a:solidFill>
                <a:schemeClr val="bg1">
                  <a:lumMod val="85000"/>
                </a:schemeClr>
              </a:solidFill>
            </c:spPr>
          </c:dPt>
          <c:cat>
            <c:strRef>
              <c:f>Sheet1!$A$2:$A$5</c:f>
              <c:strCache>
                <c:ptCount val="4"/>
                <c:pt idx="0">
                  <c:v>Scientist</c:v>
                </c:pt>
                <c:pt idx="1">
                  <c:v>Other working</c:v>
                </c:pt>
                <c:pt idx="2">
                  <c:v>Retired</c:v>
                </c:pt>
                <c:pt idx="3">
                  <c:v>Student</c:v>
                </c:pt>
              </c:strCache>
            </c:strRef>
          </c:cat>
          <c:val>
            <c:numRef>
              <c:f>Sheet1!$B$2:$B$5</c:f>
              <c:numCache>
                <c:formatCode>General</c:formatCode>
                <c:ptCount val="4"/>
                <c:pt idx="0">
                  <c:v>22</c:v>
                </c:pt>
                <c:pt idx="1">
                  <c:v>40</c:v>
                </c:pt>
                <c:pt idx="2">
                  <c:v>21</c:v>
                </c:pt>
                <c:pt idx="3">
                  <c:v>13</c:v>
                </c:pt>
              </c:numCache>
            </c:numRef>
          </c:val>
        </c:ser>
        <c:dLbls>
          <c:showLegendKey val="0"/>
          <c:showVal val="0"/>
          <c:showCatName val="0"/>
          <c:showSerName val="0"/>
          <c:showPercent val="0"/>
          <c:showBubbleSize val="0"/>
          <c:showLeaderLines val="1"/>
        </c:dLbls>
        <c:firstSliceAng val="0"/>
      </c:pieChart>
    </c:plotArea>
    <c:plotVisOnly val="1"/>
    <c:dispBlanksAs val="zero"/>
    <c:showDLblsOverMax val="0"/>
  </c:chart>
  <c:txPr>
    <a:bodyPr/>
    <a:lstStyle/>
    <a:p>
      <a:pPr>
        <a:defRPr sz="1800"/>
      </a:pPr>
      <a:endParaRPr lang="en-US"/>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GB"/>
              <a:t>UK conversion</a:t>
            </a:r>
            <a:r>
              <a:rPr lang="en-GB" baseline="0"/>
              <a:t> rates by age and gender</a:t>
            </a:r>
            <a:endParaRPr lang="en-GB"/>
          </a:p>
        </c:rich>
      </c:tx>
      <c:layout/>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bar"/>
        <c:grouping val="clustered"/>
        <c:varyColors val="0"/>
        <c:ser>
          <c:idx val="0"/>
          <c:order val="0"/>
          <c:tx>
            <c:strRef>
              <c:f>Sheet1!$B$5</c:f>
              <c:strCache>
                <c:ptCount val="1"/>
                <c:pt idx="0">
                  <c:v>MALE</c:v>
                </c:pt>
              </c:strCache>
            </c:strRef>
          </c:tx>
          <c:spPr>
            <a:solidFill>
              <a:schemeClr val="accent1"/>
            </a:solidFill>
            <a:ln>
              <a:noFill/>
            </a:ln>
            <a:effectLst/>
          </c:spPr>
          <c:invertIfNegative val="0"/>
          <c:cat>
            <c:strRef>
              <c:f>Sheet1!$A$6:$A$11</c:f>
              <c:strCache>
                <c:ptCount val="6"/>
                <c:pt idx="0">
                  <c:v>18-24</c:v>
                </c:pt>
                <c:pt idx="1">
                  <c:v>25-34</c:v>
                </c:pt>
                <c:pt idx="2">
                  <c:v>35-44</c:v>
                </c:pt>
                <c:pt idx="3">
                  <c:v>45-54</c:v>
                </c:pt>
                <c:pt idx="4">
                  <c:v>55-64</c:v>
                </c:pt>
                <c:pt idx="5">
                  <c:v>65+</c:v>
                </c:pt>
              </c:strCache>
            </c:strRef>
          </c:cat>
          <c:val>
            <c:numRef>
              <c:f>Sheet1!$B$6:$B$11</c:f>
              <c:numCache>
                <c:formatCode>0.00%</c:formatCode>
                <c:ptCount val="6"/>
                <c:pt idx="0">
                  <c:v>8.9999999999999998E-4</c:v>
                </c:pt>
                <c:pt idx="1">
                  <c:v>8.9999999999999998E-4</c:v>
                </c:pt>
                <c:pt idx="2">
                  <c:v>1.1000000000000001E-3</c:v>
                </c:pt>
                <c:pt idx="3">
                  <c:v>4.0000000000000002E-4</c:v>
                </c:pt>
                <c:pt idx="4">
                  <c:v>6.9999999999999999E-4</c:v>
                </c:pt>
                <c:pt idx="5">
                  <c:v>8.9999999999999998E-4</c:v>
                </c:pt>
              </c:numCache>
            </c:numRef>
          </c:val>
        </c:ser>
        <c:ser>
          <c:idx val="1"/>
          <c:order val="1"/>
          <c:tx>
            <c:strRef>
              <c:f>Sheet1!$C$5</c:f>
              <c:strCache>
                <c:ptCount val="1"/>
                <c:pt idx="0">
                  <c:v>FEMALE</c:v>
                </c:pt>
              </c:strCache>
            </c:strRef>
          </c:tx>
          <c:spPr>
            <a:solidFill>
              <a:srgbClr val="CC0066"/>
            </a:solidFill>
            <a:ln>
              <a:noFill/>
            </a:ln>
            <a:effectLst/>
          </c:spPr>
          <c:invertIfNegative val="0"/>
          <c:cat>
            <c:strRef>
              <c:f>Sheet1!$A$6:$A$11</c:f>
              <c:strCache>
                <c:ptCount val="6"/>
                <c:pt idx="0">
                  <c:v>18-24</c:v>
                </c:pt>
                <c:pt idx="1">
                  <c:v>25-34</c:v>
                </c:pt>
                <c:pt idx="2">
                  <c:v>35-44</c:v>
                </c:pt>
                <c:pt idx="3">
                  <c:v>45-54</c:v>
                </c:pt>
                <c:pt idx="4">
                  <c:v>55-64</c:v>
                </c:pt>
                <c:pt idx="5">
                  <c:v>65+</c:v>
                </c:pt>
              </c:strCache>
            </c:strRef>
          </c:cat>
          <c:val>
            <c:numRef>
              <c:f>Sheet1!$C$6:$C$11</c:f>
              <c:numCache>
                <c:formatCode>0.00%</c:formatCode>
                <c:ptCount val="6"/>
                <c:pt idx="0">
                  <c:v>8.0000000000000004E-4</c:v>
                </c:pt>
                <c:pt idx="1">
                  <c:v>1.6000000000000001E-3</c:v>
                </c:pt>
                <c:pt idx="2">
                  <c:v>5.9999999999999995E-4</c:v>
                </c:pt>
                <c:pt idx="3">
                  <c:v>1.8E-3</c:v>
                </c:pt>
                <c:pt idx="4">
                  <c:v>4.1000000000000003E-3</c:v>
                </c:pt>
                <c:pt idx="5">
                  <c:v>0</c:v>
                </c:pt>
              </c:numCache>
            </c:numRef>
          </c:val>
        </c:ser>
        <c:dLbls>
          <c:showLegendKey val="0"/>
          <c:showVal val="0"/>
          <c:showCatName val="0"/>
          <c:showSerName val="0"/>
          <c:showPercent val="0"/>
          <c:showBubbleSize val="0"/>
        </c:dLbls>
        <c:gapWidth val="182"/>
        <c:axId val="427789856"/>
        <c:axId val="427790248"/>
      </c:barChart>
      <c:catAx>
        <c:axId val="427789856"/>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1" i="0" u="none" strike="noStrike" kern="1200" baseline="0">
                <a:solidFill>
                  <a:schemeClr val="tx1">
                    <a:lumMod val="65000"/>
                    <a:lumOff val="35000"/>
                  </a:schemeClr>
                </a:solidFill>
                <a:latin typeface="+mn-lt"/>
                <a:ea typeface="+mn-ea"/>
                <a:cs typeface="+mn-cs"/>
              </a:defRPr>
            </a:pPr>
            <a:endParaRPr lang="en-US"/>
          </a:p>
        </c:txPr>
        <c:crossAx val="427790248"/>
        <c:crosses val="autoZero"/>
        <c:auto val="1"/>
        <c:lblAlgn val="ctr"/>
        <c:lblOffset val="100"/>
        <c:noMultiLvlLbl val="0"/>
      </c:catAx>
      <c:valAx>
        <c:axId val="427790248"/>
        <c:scaling>
          <c:orientation val="minMax"/>
        </c:scaling>
        <c:delete val="0"/>
        <c:axPos val="t"/>
        <c:majorGridlines>
          <c:spPr>
            <a:ln w="9525" cap="flat" cmpd="sng" algn="ctr">
              <a:solidFill>
                <a:schemeClr val="tx1">
                  <a:lumMod val="15000"/>
                  <a:lumOff val="85000"/>
                </a:schemeClr>
              </a:solidFill>
              <a:round/>
            </a:ln>
            <a:effectLst/>
          </c:spPr>
        </c:majorGridlines>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427789856"/>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a:t>Cohort Volume</a:t>
            </a:r>
          </a:p>
        </c:rich>
      </c:tx>
      <c:layout/>
      <c:overlay val="0"/>
      <c:spPr>
        <a:noFill/>
        <a:ln>
          <a:noFill/>
        </a:ln>
        <a:effectLst/>
      </c:spPr>
    </c:title>
    <c:autoTitleDeleted val="0"/>
    <c:plotArea>
      <c:layout/>
      <c:barChart>
        <c:barDir val="col"/>
        <c:grouping val="clustered"/>
        <c:varyColors val="0"/>
        <c:ser>
          <c:idx val="0"/>
          <c:order val="0"/>
          <c:tx>
            <c:strRef>
              <c:f>'By Cohort'!$C$173</c:f>
              <c:strCache>
                <c:ptCount val="1"/>
                <c:pt idx="0">
                  <c:v>Q1</c:v>
                </c:pt>
              </c:strCache>
            </c:strRef>
          </c:tx>
          <c:spPr>
            <a:solidFill>
              <a:schemeClr val="accent1"/>
            </a:solidFill>
            <a:ln>
              <a:noFill/>
            </a:ln>
            <a:effectLst/>
          </c:spPr>
          <c:invertIfNegative val="0"/>
          <c:cat>
            <c:numRef>
              <c:f>'By Cohort'!$B$174:$B$181</c:f>
              <c:numCache>
                <c:formatCode>mmm\-yy</c:formatCode>
                <c:ptCount val="8"/>
                <c:pt idx="0">
                  <c:v>40969</c:v>
                </c:pt>
                <c:pt idx="1">
                  <c:v>41306</c:v>
                </c:pt>
                <c:pt idx="2">
                  <c:v>41456</c:v>
                </c:pt>
                <c:pt idx="3">
                  <c:v>41518</c:v>
                </c:pt>
                <c:pt idx="4">
                  <c:v>41671</c:v>
                </c:pt>
                <c:pt idx="5">
                  <c:v>41821</c:v>
                </c:pt>
                <c:pt idx="6">
                  <c:v>41883</c:v>
                </c:pt>
                <c:pt idx="7">
                  <c:v>42036</c:v>
                </c:pt>
              </c:numCache>
            </c:numRef>
          </c:cat>
          <c:val>
            <c:numRef>
              <c:f>'By Cohort'!$C$174:$C$181</c:f>
              <c:numCache>
                <c:formatCode>0</c:formatCode>
                <c:ptCount val="8"/>
                <c:pt idx="0">
                  <c:v>60</c:v>
                </c:pt>
                <c:pt idx="1">
                  <c:v>65</c:v>
                </c:pt>
                <c:pt idx="2">
                  <c:v>34</c:v>
                </c:pt>
                <c:pt idx="3">
                  <c:v>55</c:v>
                </c:pt>
                <c:pt idx="4">
                  <c:v>35</c:v>
                </c:pt>
                <c:pt idx="5">
                  <c:v>49</c:v>
                </c:pt>
                <c:pt idx="6">
                  <c:v>86</c:v>
                </c:pt>
                <c:pt idx="7">
                  <c:v>38</c:v>
                </c:pt>
              </c:numCache>
            </c:numRef>
          </c:val>
        </c:ser>
        <c:ser>
          <c:idx val="1"/>
          <c:order val="1"/>
          <c:tx>
            <c:strRef>
              <c:f>'By Cohort'!$D$173</c:f>
              <c:strCache>
                <c:ptCount val="1"/>
                <c:pt idx="0">
                  <c:v>Q2</c:v>
                </c:pt>
              </c:strCache>
            </c:strRef>
          </c:tx>
          <c:spPr>
            <a:solidFill>
              <a:schemeClr val="accent2"/>
            </a:solidFill>
            <a:ln>
              <a:noFill/>
            </a:ln>
            <a:effectLst/>
          </c:spPr>
          <c:invertIfNegative val="0"/>
          <c:cat>
            <c:numRef>
              <c:f>'By Cohort'!$B$174:$B$181</c:f>
              <c:numCache>
                <c:formatCode>mmm\-yy</c:formatCode>
                <c:ptCount val="8"/>
                <c:pt idx="0">
                  <c:v>40969</c:v>
                </c:pt>
                <c:pt idx="1">
                  <c:v>41306</c:v>
                </c:pt>
                <c:pt idx="2">
                  <c:v>41456</c:v>
                </c:pt>
                <c:pt idx="3">
                  <c:v>41518</c:v>
                </c:pt>
                <c:pt idx="4">
                  <c:v>41671</c:v>
                </c:pt>
                <c:pt idx="5">
                  <c:v>41821</c:v>
                </c:pt>
                <c:pt idx="6">
                  <c:v>41883</c:v>
                </c:pt>
                <c:pt idx="7">
                  <c:v>42036</c:v>
                </c:pt>
              </c:numCache>
            </c:numRef>
          </c:cat>
          <c:val>
            <c:numRef>
              <c:f>'By Cohort'!$D$174:$D$181</c:f>
              <c:numCache>
                <c:formatCode>General</c:formatCode>
                <c:ptCount val="8"/>
                <c:pt idx="0">
                  <c:v>23</c:v>
                </c:pt>
                <c:pt idx="1">
                  <c:v>31</c:v>
                </c:pt>
                <c:pt idx="2">
                  <c:v>7</c:v>
                </c:pt>
                <c:pt idx="3">
                  <c:v>16</c:v>
                </c:pt>
                <c:pt idx="4">
                  <c:v>13</c:v>
                </c:pt>
                <c:pt idx="5">
                  <c:v>36</c:v>
                </c:pt>
                <c:pt idx="6">
                  <c:v>42</c:v>
                </c:pt>
              </c:numCache>
            </c:numRef>
          </c:val>
        </c:ser>
        <c:ser>
          <c:idx val="2"/>
          <c:order val="2"/>
          <c:tx>
            <c:strRef>
              <c:f>'By Cohort'!$E$173</c:f>
              <c:strCache>
                <c:ptCount val="1"/>
                <c:pt idx="0">
                  <c:v>Q3</c:v>
                </c:pt>
              </c:strCache>
            </c:strRef>
          </c:tx>
          <c:invertIfNegative val="0"/>
          <c:cat>
            <c:numRef>
              <c:f>'By Cohort'!$B$174:$B$181</c:f>
              <c:numCache>
                <c:formatCode>mmm\-yy</c:formatCode>
                <c:ptCount val="8"/>
                <c:pt idx="0">
                  <c:v>40969</c:v>
                </c:pt>
                <c:pt idx="1">
                  <c:v>41306</c:v>
                </c:pt>
                <c:pt idx="2">
                  <c:v>41456</c:v>
                </c:pt>
                <c:pt idx="3">
                  <c:v>41518</c:v>
                </c:pt>
                <c:pt idx="4">
                  <c:v>41671</c:v>
                </c:pt>
                <c:pt idx="5">
                  <c:v>41821</c:v>
                </c:pt>
                <c:pt idx="6">
                  <c:v>41883</c:v>
                </c:pt>
                <c:pt idx="7">
                  <c:v>42036</c:v>
                </c:pt>
              </c:numCache>
            </c:numRef>
          </c:cat>
          <c:val>
            <c:numRef>
              <c:f>'By Cohort'!$E$174:$E$181</c:f>
              <c:numCache>
                <c:formatCode>General</c:formatCode>
                <c:ptCount val="8"/>
                <c:pt idx="0">
                  <c:v>36</c:v>
                </c:pt>
                <c:pt idx="1">
                  <c:v>52</c:v>
                </c:pt>
                <c:pt idx="2">
                  <c:v>7</c:v>
                </c:pt>
                <c:pt idx="3">
                  <c:v>18</c:v>
                </c:pt>
                <c:pt idx="4">
                  <c:v>11</c:v>
                </c:pt>
                <c:pt idx="5">
                  <c:v>19</c:v>
                </c:pt>
              </c:numCache>
            </c:numRef>
          </c:val>
        </c:ser>
        <c:ser>
          <c:idx val="3"/>
          <c:order val="3"/>
          <c:tx>
            <c:strRef>
              <c:f>'By Cohort'!$F$173</c:f>
              <c:strCache>
                <c:ptCount val="1"/>
                <c:pt idx="0">
                  <c:v>Q4</c:v>
                </c:pt>
              </c:strCache>
            </c:strRef>
          </c:tx>
          <c:invertIfNegative val="0"/>
          <c:cat>
            <c:numRef>
              <c:f>'By Cohort'!$B$174:$B$181</c:f>
              <c:numCache>
                <c:formatCode>mmm\-yy</c:formatCode>
                <c:ptCount val="8"/>
                <c:pt idx="0">
                  <c:v>40969</c:v>
                </c:pt>
                <c:pt idx="1">
                  <c:v>41306</c:v>
                </c:pt>
                <c:pt idx="2">
                  <c:v>41456</c:v>
                </c:pt>
                <c:pt idx="3">
                  <c:v>41518</c:v>
                </c:pt>
                <c:pt idx="4">
                  <c:v>41671</c:v>
                </c:pt>
                <c:pt idx="5">
                  <c:v>41821</c:v>
                </c:pt>
                <c:pt idx="6">
                  <c:v>41883</c:v>
                </c:pt>
                <c:pt idx="7">
                  <c:v>42036</c:v>
                </c:pt>
              </c:numCache>
            </c:numRef>
          </c:cat>
          <c:val>
            <c:numRef>
              <c:f>'By Cohort'!$F$174:$F$181</c:f>
              <c:numCache>
                <c:formatCode>General</c:formatCode>
                <c:ptCount val="8"/>
                <c:pt idx="0">
                  <c:v>24</c:v>
                </c:pt>
                <c:pt idx="1">
                  <c:v>32</c:v>
                </c:pt>
                <c:pt idx="2">
                  <c:v>2</c:v>
                </c:pt>
                <c:pt idx="3">
                  <c:v>8</c:v>
                </c:pt>
                <c:pt idx="4">
                  <c:v>8</c:v>
                </c:pt>
              </c:numCache>
            </c:numRef>
          </c:val>
        </c:ser>
        <c:ser>
          <c:idx val="4"/>
          <c:order val="4"/>
          <c:tx>
            <c:strRef>
              <c:f>'By Cohort'!$G$173</c:f>
              <c:strCache>
                <c:ptCount val="1"/>
                <c:pt idx="0">
                  <c:v>Q5</c:v>
                </c:pt>
              </c:strCache>
            </c:strRef>
          </c:tx>
          <c:invertIfNegative val="0"/>
          <c:cat>
            <c:numRef>
              <c:f>'By Cohort'!$B$174:$B$181</c:f>
              <c:numCache>
                <c:formatCode>mmm\-yy</c:formatCode>
                <c:ptCount val="8"/>
                <c:pt idx="0">
                  <c:v>40969</c:v>
                </c:pt>
                <c:pt idx="1">
                  <c:v>41306</c:v>
                </c:pt>
                <c:pt idx="2">
                  <c:v>41456</c:v>
                </c:pt>
                <c:pt idx="3">
                  <c:v>41518</c:v>
                </c:pt>
                <c:pt idx="4">
                  <c:v>41671</c:v>
                </c:pt>
                <c:pt idx="5">
                  <c:v>41821</c:v>
                </c:pt>
                <c:pt idx="6">
                  <c:v>41883</c:v>
                </c:pt>
                <c:pt idx="7">
                  <c:v>42036</c:v>
                </c:pt>
              </c:numCache>
            </c:numRef>
          </c:cat>
          <c:val>
            <c:numRef>
              <c:f>'By Cohort'!$G$174:$G$181</c:f>
              <c:numCache>
                <c:formatCode>General</c:formatCode>
                <c:ptCount val="8"/>
                <c:pt idx="0">
                  <c:v>10</c:v>
                </c:pt>
                <c:pt idx="1">
                  <c:v>28</c:v>
                </c:pt>
                <c:pt idx="2">
                  <c:v>6</c:v>
                </c:pt>
                <c:pt idx="3">
                  <c:v>11</c:v>
                </c:pt>
              </c:numCache>
            </c:numRef>
          </c:val>
        </c:ser>
        <c:ser>
          <c:idx val="5"/>
          <c:order val="5"/>
          <c:tx>
            <c:strRef>
              <c:f>'By Cohort'!$H$173</c:f>
              <c:strCache>
                <c:ptCount val="1"/>
                <c:pt idx="0">
                  <c:v>Q6</c:v>
                </c:pt>
              </c:strCache>
            </c:strRef>
          </c:tx>
          <c:invertIfNegative val="0"/>
          <c:cat>
            <c:numRef>
              <c:f>'By Cohort'!$B$174:$B$181</c:f>
              <c:numCache>
                <c:formatCode>mmm\-yy</c:formatCode>
                <c:ptCount val="8"/>
                <c:pt idx="0">
                  <c:v>40969</c:v>
                </c:pt>
                <c:pt idx="1">
                  <c:v>41306</c:v>
                </c:pt>
                <c:pt idx="2">
                  <c:v>41456</c:v>
                </c:pt>
                <c:pt idx="3">
                  <c:v>41518</c:v>
                </c:pt>
                <c:pt idx="4">
                  <c:v>41671</c:v>
                </c:pt>
                <c:pt idx="5">
                  <c:v>41821</c:v>
                </c:pt>
                <c:pt idx="6">
                  <c:v>41883</c:v>
                </c:pt>
                <c:pt idx="7">
                  <c:v>42036</c:v>
                </c:pt>
              </c:numCache>
            </c:numRef>
          </c:cat>
          <c:val>
            <c:numRef>
              <c:f>'By Cohort'!$H$174:$H$181</c:f>
              <c:numCache>
                <c:formatCode>General</c:formatCode>
                <c:ptCount val="8"/>
                <c:pt idx="0">
                  <c:v>34</c:v>
                </c:pt>
                <c:pt idx="1">
                  <c:v>18</c:v>
                </c:pt>
                <c:pt idx="2">
                  <c:v>4</c:v>
                </c:pt>
                <c:pt idx="3">
                  <c:v>7</c:v>
                </c:pt>
              </c:numCache>
            </c:numRef>
          </c:val>
        </c:ser>
        <c:ser>
          <c:idx val="6"/>
          <c:order val="6"/>
          <c:tx>
            <c:strRef>
              <c:f>'By Cohort'!$I$173</c:f>
              <c:strCache>
                <c:ptCount val="1"/>
                <c:pt idx="0">
                  <c:v>Q7</c:v>
                </c:pt>
              </c:strCache>
            </c:strRef>
          </c:tx>
          <c:invertIfNegative val="0"/>
          <c:cat>
            <c:numRef>
              <c:f>'By Cohort'!$B$174:$B$181</c:f>
              <c:numCache>
                <c:formatCode>mmm\-yy</c:formatCode>
                <c:ptCount val="8"/>
                <c:pt idx="0">
                  <c:v>40969</c:v>
                </c:pt>
                <c:pt idx="1">
                  <c:v>41306</c:v>
                </c:pt>
                <c:pt idx="2">
                  <c:v>41456</c:v>
                </c:pt>
                <c:pt idx="3">
                  <c:v>41518</c:v>
                </c:pt>
                <c:pt idx="4">
                  <c:v>41671</c:v>
                </c:pt>
                <c:pt idx="5">
                  <c:v>41821</c:v>
                </c:pt>
                <c:pt idx="6">
                  <c:v>41883</c:v>
                </c:pt>
                <c:pt idx="7">
                  <c:v>42036</c:v>
                </c:pt>
              </c:numCache>
            </c:numRef>
          </c:cat>
          <c:val>
            <c:numRef>
              <c:f>'By Cohort'!$I$174:$I$181</c:f>
              <c:numCache>
                <c:formatCode>General</c:formatCode>
                <c:ptCount val="8"/>
                <c:pt idx="0">
                  <c:v>22</c:v>
                </c:pt>
                <c:pt idx="1">
                  <c:v>28</c:v>
                </c:pt>
                <c:pt idx="2">
                  <c:v>3</c:v>
                </c:pt>
              </c:numCache>
            </c:numRef>
          </c:val>
        </c:ser>
        <c:ser>
          <c:idx val="7"/>
          <c:order val="7"/>
          <c:tx>
            <c:strRef>
              <c:f>'By Cohort'!$J$173</c:f>
              <c:strCache>
                <c:ptCount val="1"/>
                <c:pt idx="0">
                  <c:v>Q8</c:v>
                </c:pt>
              </c:strCache>
            </c:strRef>
          </c:tx>
          <c:invertIfNegative val="0"/>
          <c:cat>
            <c:numRef>
              <c:f>'By Cohort'!$B$174:$B$181</c:f>
              <c:numCache>
                <c:formatCode>mmm\-yy</c:formatCode>
                <c:ptCount val="8"/>
                <c:pt idx="0">
                  <c:v>40969</c:v>
                </c:pt>
                <c:pt idx="1">
                  <c:v>41306</c:v>
                </c:pt>
                <c:pt idx="2">
                  <c:v>41456</c:v>
                </c:pt>
                <c:pt idx="3">
                  <c:v>41518</c:v>
                </c:pt>
                <c:pt idx="4">
                  <c:v>41671</c:v>
                </c:pt>
                <c:pt idx="5">
                  <c:v>41821</c:v>
                </c:pt>
                <c:pt idx="6">
                  <c:v>41883</c:v>
                </c:pt>
                <c:pt idx="7">
                  <c:v>42036</c:v>
                </c:pt>
              </c:numCache>
            </c:numRef>
          </c:cat>
          <c:val>
            <c:numRef>
              <c:f>'By Cohort'!$J$174:$J$181</c:f>
              <c:numCache>
                <c:formatCode>General</c:formatCode>
                <c:ptCount val="8"/>
                <c:pt idx="0">
                  <c:v>26</c:v>
                </c:pt>
                <c:pt idx="1">
                  <c:v>35</c:v>
                </c:pt>
              </c:numCache>
            </c:numRef>
          </c:val>
        </c:ser>
        <c:ser>
          <c:idx val="8"/>
          <c:order val="8"/>
          <c:tx>
            <c:strRef>
              <c:f>'By Cohort'!$K$173</c:f>
              <c:strCache>
                <c:ptCount val="1"/>
                <c:pt idx="0">
                  <c:v>Q9</c:v>
                </c:pt>
              </c:strCache>
            </c:strRef>
          </c:tx>
          <c:invertIfNegative val="0"/>
          <c:cat>
            <c:numRef>
              <c:f>'By Cohort'!$B$174:$B$181</c:f>
              <c:numCache>
                <c:formatCode>mmm\-yy</c:formatCode>
                <c:ptCount val="8"/>
                <c:pt idx="0">
                  <c:v>40969</c:v>
                </c:pt>
                <c:pt idx="1">
                  <c:v>41306</c:v>
                </c:pt>
                <c:pt idx="2">
                  <c:v>41456</c:v>
                </c:pt>
                <c:pt idx="3">
                  <c:v>41518</c:v>
                </c:pt>
                <c:pt idx="4">
                  <c:v>41671</c:v>
                </c:pt>
                <c:pt idx="5">
                  <c:v>41821</c:v>
                </c:pt>
                <c:pt idx="6">
                  <c:v>41883</c:v>
                </c:pt>
                <c:pt idx="7">
                  <c:v>42036</c:v>
                </c:pt>
              </c:numCache>
            </c:numRef>
          </c:cat>
          <c:val>
            <c:numRef>
              <c:f>'By Cohort'!$K$174:$K$181</c:f>
              <c:numCache>
                <c:formatCode>General</c:formatCode>
                <c:ptCount val="8"/>
                <c:pt idx="0">
                  <c:v>10</c:v>
                </c:pt>
              </c:numCache>
            </c:numRef>
          </c:val>
        </c:ser>
        <c:ser>
          <c:idx val="9"/>
          <c:order val="9"/>
          <c:tx>
            <c:strRef>
              <c:f>'By Cohort'!$L$173</c:f>
              <c:strCache>
                <c:ptCount val="1"/>
                <c:pt idx="0">
                  <c:v>Q10</c:v>
                </c:pt>
              </c:strCache>
            </c:strRef>
          </c:tx>
          <c:invertIfNegative val="0"/>
          <c:cat>
            <c:numRef>
              <c:f>'By Cohort'!$B$174:$B$181</c:f>
              <c:numCache>
                <c:formatCode>mmm\-yy</c:formatCode>
                <c:ptCount val="8"/>
                <c:pt idx="0">
                  <c:v>40969</c:v>
                </c:pt>
                <c:pt idx="1">
                  <c:v>41306</c:v>
                </c:pt>
                <c:pt idx="2">
                  <c:v>41456</c:v>
                </c:pt>
                <c:pt idx="3">
                  <c:v>41518</c:v>
                </c:pt>
                <c:pt idx="4">
                  <c:v>41671</c:v>
                </c:pt>
                <c:pt idx="5">
                  <c:v>41821</c:v>
                </c:pt>
                <c:pt idx="6">
                  <c:v>41883</c:v>
                </c:pt>
                <c:pt idx="7">
                  <c:v>42036</c:v>
                </c:pt>
              </c:numCache>
            </c:numRef>
          </c:cat>
          <c:val>
            <c:numRef>
              <c:f>'By Cohort'!$L$174:$L$181</c:f>
              <c:numCache>
                <c:formatCode>General</c:formatCode>
                <c:ptCount val="8"/>
                <c:pt idx="0">
                  <c:v>25</c:v>
                </c:pt>
              </c:numCache>
            </c:numRef>
          </c:val>
        </c:ser>
        <c:ser>
          <c:idx val="10"/>
          <c:order val="10"/>
          <c:tx>
            <c:strRef>
              <c:f>'By Cohort'!$M$173</c:f>
              <c:strCache>
                <c:ptCount val="1"/>
                <c:pt idx="0">
                  <c:v>Q11</c:v>
                </c:pt>
              </c:strCache>
            </c:strRef>
          </c:tx>
          <c:invertIfNegative val="0"/>
          <c:cat>
            <c:numRef>
              <c:f>'By Cohort'!$B$174:$B$181</c:f>
              <c:numCache>
                <c:formatCode>mmm\-yy</c:formatCode>
                <c:ptCount val="8"/>
                <c:pt idx="0">
                  <c:v>40969</c:v>
                </c:pt>
                <c:pt idx="1">
                  <c:v>41306</c:v>
                </c:pt>
                <c:pt idx="2">
                  <c:v>41456</c:v>
                </c:pt>
                <c:pt idx="3">
                  <c:v>41518</c:v>
                </c:pt>
                <c:pt idx="4">
                  <c:v>41671</c:v>
                </c:pt>
                <c:pt idx="5">
                  <c:v>41821</c:v>
                </c:pt>
                <c:pt idx="6">
                  <c:v>41883</c:v>
                </c:pt>
                <c:pt idx="7">
                  <c:v>42036</c:v>
                </c:pt>
              </c:numCache>
            </c:numRef>
          </c:cat>
          <c:val>
            <c:numRef>
              <c:f>'By Cohort'!$M$174:$M$181</c:f>
              <c:numCache>
                <c:formatCode>General</c:formatCode>
                <c:ptCount val="8"/>
                <c:pt idx="0">
                  <c:v>17</c:v>
                </c:pt>
              </c:numCache>
            </c:numRef>
          </c:val>
        </c:ser>
        <c:ser>
          <c:idx val="11"/>
          <c:order val="11"/>
          <c:tx>
            <c:strRef>
              <c:f>'By Cohort'!$N$173</c:f>
              <c:strCache>
                <c:ptCount val="1"/>
                <c:pt idx="0">
                  <c:v>Q12</c:v>
                </c:pt>
              </c:strCache>
            </c:strRef>
          </c:tx>
          <c:invertIfNegative val="0"/>
          <c:cat>
            <c:numRef>
              <c:f>'By Cohort'!$B$174:$B$181</c:f>
              <c:numCache>
                <c:formatCode>mmm\-yy</c:formatCode>
                <c:ptCount val="8"/>
                <c:pt idx="0">
                  <c:v>40969</c:v>
                </c:pt>
                <c:pt idx="1">
                  <c:v>41306</c:v>
                </c:pt>
                <c:pt idx="2">
                  <c:v>41456</c:v>
                </c:pt>
                <c:pt idx="3">
                  <c:v>41518</c:v>
                </c:pt>
                <c:pt idx="4">
                  <c:v>41671</c:v>
                </c:pt>
                <c:pt idx="5">
                  <c:v>41821</c:v>
                </c:pt>
                <c:pt idx="6">
                  <c:v>41883</c:v>
                </c:pt>
                <c:pt idx="7">
                  <c:v>42036</c:v>
                </c:pt>
              </c:numCache>
            </c:numRef>
          </c:cat>
          <c:val>
            <c:numRef>
              <c:f>'By Cohort'!$N$174:$N$181</c:f>
              <c:numCache>
                <c:formatCode>General</c:formatCode>
                <c:ptCount val="8"/>
                <c:pt idx="0">
                  <c:v>11</c:v>
                </c:pt>
              </c:numCache>
            </c:numRef>
          </c:val>
        </c:ser>
        <c:dLbls>
          <c:showLegendKey val="0"/>
          <c:showVal val="0"/>
          <c:showCatName val="0"/>
          <c:showSerName val="0"/>
          <c:showPercent val="0"/>
          <c:showBubbleSize val="0"/>
        </c:dLbls>
        <c:gapWidth val="219"/>
        <c:overlap val="-27"/>
        <c:axId val="429963240"/>
        <c:axId val="427630744"/>
      </c:barChart>
      <c:catAx>
        <c:axId val="429963240"/>
        <c:scaling>
          <c:orientation val="minMax"/>
        </c:scaling>
        <c:delete val="0"/>
        <c:axPos val="b"/>
        <c:numFmt formatCode="mmm\-yy"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427630744"/>
        <c:crosses val="autoZero"/>
        <c:auto val="0"/>
        <c:lblAlgn val="ctr"/>
        <c:lblOffset val="100"/>
        <c:noMultiLvlLbl val="0"/>
      </c:catAx>
      <c:valAx>
        <c:axId val="427630744"/>
        <c:scaling>
          <c:orientation val="minMax"/>
        </c:scaling>
        <c:delete val="1"/>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crossAx val="429963240"/>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solidFill>
      <a:schemeClr val="bg1"/>
    </a:solidFill>
    <a:ln w="9525" cap="flat" cmpd="sng" algn="ctr">
      <a:solidFill>
        <a:schemeClr val="tx1">
          <a:lumMod val="15000"/>
          <a:lumOff val="85000"/>
        </a:schemeClr>
      </a:solidFill>
      <a:round/>
    </a:ln>
    <a:effectLst/>
  </c:spPr>
  <c:txPr>
    <a:bodyPr/>
    <a:lstStyle/>
    <a:p>
      <a:pPr>
        <a:defRPr/>
      </a:pPr>
      <a:endParaRPr lang="en-US"/>
    </a:p>
  </c:tx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a:t>Cohort</a:t>
            </a:r>
            <a:r>
              <a:rPr lang="en-US" baseline="0"/>
              <a:t> Conversion Rate</a:t>
            </a:r>
            <a:endParaRPr lang="en-US"/>
          </a:p>
        </c:rich>
      </c:tx>
      <c:layout>
        <c:manualLayout>
          <c:xMode val="edge"/>
          <c:yMode val="edge"/>
          <c:x val="0.3589007885973724"/>
          <c:y val="2.009797684586466E-2"/>
        </c:manualLayout>
      </c:layout>
      <c:overlay val="0"/>
      <c:spPr>
        <a:noFill/>
        <a:ln>
          <a:noFill/>
        </a:ln>
        <a:effectLst/>
      </c:spPr>
    </c:title>
    <c:autoTitleDeleted val="0"/>
    <c:plotArea>
      <c:layout/>
      <c:barChart>
        <c:barDir val="col"/>
        <c:grouping val="clustered"/>
        <c:varyColors val="0"/>
        <c:ser>
          <c:idx val="0"/>
          <c:order val="0"/>
          <c:tx>
            <c:strRef>
              <c:f>'By Cohort'!$C$183</c:f>
              <c:strCache>
                <c:ptCount val="1"/>
                <c:pt idx="0">
                  <c:v>Q1</c:v>
                </c:pt>
              </c:strCache>
            </c:strRef>
          </c:tx>
          <c:spPr>
            <a:solidFill>
              <a:schemeClr val="accent1"/>
            </a:solidFill>
            <a:ln>
              <a:noFill/>
            </a:ln>
            <a:effectLst/>
          </c:spPr>
          <c:invertIfNegative val="0"/>
          <c:cat>
            <c:numRef>
              <c:f>'By Cohort'!$B$184:$B$191</c:f>
              <c:numCache>
                <c:formatCode>mmm\-yy</c:formatCode>
                <c:ptCount val="8"/>
                <c:pt idx="0">
                  <c:v>40969</c:v>
                </c:pt>
                <c:pt idx="1">
                  <c:v>41306</c:v>
                </c:pt>
                <c:pt idx="2">
                  <c:v>41456</c:v>
                </c:pt>
                <c:pt idx="3">
                  <c:v>41518</c:v>
                </c:pt>
                <c:pt idx="4">
                  <c:v>41671</c:v>
                </c:pt>
                <c:pt idx="5">
                  <c:v>41821</c:v>
                </c:pt>
                <c:pt idx="6">
                  <c:v>41883</c:v>
                </c:pt>
                <c:pt idx="7">
                  <c:v>42036</c:v>
                </c:pt>
              </c:numCache>
            </c:numRef>
          </c:cat>
          <c:val>
            <c:numRef>
              <c:f>'By Cohort'!$C$184:$C$191</c:f>
              <c:numCache>
                <c:formatCode>0.00%</c:formatCode>
                <c:ptCount val="8"/>
                <c:pt idx="0">
                  <c:v>6.0544904137235112E-3</c:v>
                </c:pt>
                <c:pt idx="1">
                  <c:v>6.5776158672333539E-3</c:v>
                </c:pt>
                <c:pt idx="2">
                  <c:v>4.7752808988764044E-2</c:v>
                </c:pt>
                <c:pt idx="3">
                  <c:v>2.8409090909090908E-2</c:v>
                </c:pt>
                <c:pt idx="4">
                  <c:v>1.0491606714628298E-2</c:v>
                </c:pt>
                <c:pt idx="5">
                  <c:v>6.7604856512141279E-3</c:v>
                </c:pt>
                <c:pt idx="6">
                  <c:v>1.3178057002758198E-2</c:v>
                </c:pt>
                <c:pt idx="7">
                  <c:v>7.763023493360572E-3</c:v>
                </c:pt>
              </c:numCache>
            </c:numRef>
          </c:val>
        </c:ser>
        <c:ser>
          <c:idx val="1"/>
          <c:order val="1"/>
          <c:tx>
            <c:strRef>
              <c:f>'By Cohort'!$D$183</c:f>
              <c:strCache>
                <c:ptCount val="1"/>
                <c:pt idx="0">
                  <c:v>Q2</c:v>
                </c:pt>
              </c:strCache>
            </c:strRef>
          </c:tx>
          <c:spPr>
            <a:solidFill>
              <a:schemeClr val="accent2"/>
            </a:solidFill>
            <a:ln>
              <a:noFill/>
            </a:ln>
            <a:effectLst/>
          </c:spPr>
          <c:invertIfNegative val="0"/>
          <c:cat>
            <c:numRef>
              <c:f>'By Cohort'!$B$184:$B$191</c:f>
              <c:numCache>
                <c:formatCode>mmm\-yy</c:formatCode>
                <c:ptCount val="8"/>
                <c:pt idx="0">
                  <c:v>40969</c:v>
                </c:pt>
                <c:pt idx="1">
                  <c:v>41306</c:v>
                </c:pt>
                <c:pt idx="2">
                  <c:v>41456</c:v>
                </c:pt>
                <c:pt idx="3">
                  <c:v>41518</c:v>
                </c:pt>
                <c:pt idx="4">
                  <c:v>41671</c:v>
                </c:pt>
                <c:pt idx="5">
                  <c:v>41821</c:v>
                </c:pt>
                <c:pt idx="6">
                  <c:v>41883</c:v>
                </c:pt>
                <c:pt idx="7">
                  <c:v>42036</c:v>
                </c:pt>
              </c:numCache>
            </c:numRef>
          </c:cat>
          <c:val>
            <c:numRef>
              <c:f>'By Cohort'!$D$184:$D$191</c:f>
              <c:numCache>
                <c:formatCode>0.00%</c:formatCode>
                <c:ptCount val="8"/>
                <c:pt idx="0">
                  <c:v>2.3357367726211027E-3</c:v>
                </c:pt>
                <c:pt idx="1">
                  <c:v>3.1603629320012235E-3</c:v>
                </c:pt>
                <c:pt idx="2">
                  <c:v>1.0385756676557863E-2</c:v>
                </c:pt>
                <c:pt idx="3">
                  <c:v>8.5515766969535001E-3</c:v>
                </c:pt>
                <c:pt idx="4">
                  <c:v>3.9429784652714591E-3</c:v>
                </c:pt>
                <c:pt idx="5">
                  <c:v>5.0181209924728184E-3</c:v>
                </c:pt>
                <c:pt idx="6">
                  <c:v>6.5390004670714619E-3</c:v>
                </c:pt>
              </c:numCache>
            </c:numRef>
          </c:val>
        </c:ser>
        <c:ser>
          <c:idx val="2"/>
          <c:order val="2"/>
          <c:tx>
            <c:strRef>
              <c:f>'By Cohort'!$E$183</c:f>
              <c:strCache>
                <c:ptCount val="1"/>
                <c:pt idx="0">
                  <c:v>Q3</c:v>
                </c:pt>
              </c:strCache>
            </c:strRef>
          </c:tx>
          <c:invertIfNegative val="0"/>
          <c:cat>
            <c:numRef>
              <c:f>'By Cohort'!$B$184:$B$191</c:f>
              <c:numCache>
                <c:formatCode>mmm\-yy</c:formatCode>
                <c:ptCount val="8"/>
                <c:pt idx="0">
                  <c:v>40969</c:v>
                </c:pt>
                <c:pt idx="1">
                  <c:v>41306</c:v>
                </c:pt>
                <c:pt idx="2">
                  <c:v>41456</c:v>
                </c:pt>
                <c:pt idx="3">
                  <c:v>41518</c:v>
                </c:pt>
                <c:pt idx="4">
                  <c:v>41671</c:v>
                </c:pt>
                <c:pt idx="5">
                  <c:v>41821</c:v>
                </c:pt>
                <c:pt idx="6">
                  <c:v>41883</c:v>
                </c:pt>
                <c:pt idx="7">
                  <c:v>42036</c:v>
                </c:pt>
              </c:numCache>
            </c:numRef>
          </c:cat>
          <c:val>
            <c:numRef>
              <c:f>'By Cohort'!$E$184:$E$191</c:f>
              <c:numCache>
                <c:formatCode>0.00%</c:formatCode>
                <c:ptCount val="8"/>
                <c:pt idx="0">
                  <c:v>3.667481662591687E-3</c:v>
                </c:pt>
                <c:pt idx="1">
                  <c:v>5.3251408090117767E-3</c:v>
                </c:pt>
                <c:pt idx="2">
                  <c:v>1.0494752623688156E-2</c:v>
                </c:pt>
                <c:pt idx="3">
                  <c:v>9.6670247046186895E-3</c:v>
                </c:pt>
                <c:pt idx="4">
                  <c:v>3.3363663936912345E-3</c:v>
                </c:pt>
                <c:pt idx="5">
                  <c:v>2.6621829900518425E-3</c:v>
                </c:pt>
              </c:numCache>
            </c:numRef>
          </c:val>
        </c:ser>
        <c:ser>
          <c:idx val="3"/>
          <c:order val="3"/>
          <c:tx>
            <c:strRef>
              <c:f>'By Cohort'!$F$183</c:f>
              <c:strCache>
                <c:ptCount val="1"/>
                <c:pt idx="0">
                  <c:v>Q4</c:v>
                </c:pt>
              </c:strCache>
            </c:strRef>
          </c:tx>
          <c:invertIfNegative val="0"/>
          <c:cat>
            <c:numRef>
              <c:f>'By Cohort'!$B$184:$B$191</c:f>
              <c:numCache>
                <c:formatCode>mmm\-yy</c:formatCode>
                <c:ptCount val="8"/>
                <c:pt idx="0">
                  <c:v>40969</c:v>
                </c:pt>
                <c:pt idx="1">
                  <c:v>41306</c:v>
                </c:pt>
                <c:pt idx="2">
                  <c:v>41456</c:v>
                </c:pt>
                <c:pt idx="3">
                  <c:v>41518</c:v>
                </c:pt>
                <c:pt idx="4">
                  <c:v>41671</c:v>
                </c:pt>
                <c:pt idx="5">
                  <c:v>41821</c:v>
                </c:pt>
                <c:pt idx="6">
                  <c:v>41883</c:v>
                </c:pt>
                <c:pt idx="7">
                  <c:v>42036</c:v>
                </c:pt>
              </c:numCache>
            </c:numRef>
          </c:cat>
          <c:val>
            <c:numRef>
              <c:f>'By Cohort'!$F$184:$F$191</c:f>
              <c:numCache>
                <c:formatCode>0.00%</c:formatCode>
                <c:ptCount val="8"/>
                <c:pt idx="0">
                  <c:v>2.4547407180116601E-3</c:v>
                </c:pt>
                <c:pt idx="1">
                  <c:v>3.2911652782063147E-3</c:v>
                </c:pt>
                <c:pt idx="2">
                  <c:v>3.0120481927710845E-3</c:v>
                </c:pt>
                <c:pt idx="3">
                  <c:v>4.317323259579061E-3</c:v>
                </c:pt>
                <c:pt idx="4">
                  <c:v>2.4427480916030535E-3</c:v>
                </c:pt>
              </c:numCache>
            </c:numRef>
          </c:val>
        </c:ser>
        <c:ser>
          <c:idx val="4"/>
          <c:order val="4"/>
          <c:tx>
            <c:strRef>
              <c:f>'By Cohort'!$G$183</c:f>
              <c:strCache>
                <c:ptCount val="1"/>
                <c:pt idx="0">
                  <c:v>Q5</c:v>
                </c:pt>
              </c:strCache>
            </c:strRef>
          </c:tx>
          <c:invertIfNegative val="0"/>
          <c:cat>
            <c:numRef>
              <c:f>'By Cohort'!$B$184:$B$191</c:f>
              <c:numCache>
                <c:formatCode>mmm\-yy</c:formatCode>
                <c:ptCount val="8"/>
                <c:pt idx="0">
                  <c:v>40969</c:v>
                </c:pt>
                <c:pt idx="1">
                  <c:v>41306</c:v>
                </c:pt>
                <c:pt idx="2">
                  <c:v>41456</c:v>
                </c:pt>
                <c:pt idx="3">
                  <c:v>41518</c:v>
                </c:pt>
                <c:pt idx="4">
                  <c:v>41671</c:v>
                </c:pt>
                <c:pt idx="5">
                  <c:v>41821</c:v>
                </c:pt>
                <c:pt idx="6">
                  <c:v>41883</c:v>
                </c:pt>
                <c:pt idx="7">
                  <c:v>42036</c:v>
                </c:pt>
              </c:numCache>
            </c:numRef>
          </c:cat>
          <c:val>
            <c:numRef>
              <c:f>'By Cohort'!$G$184:$G$191</c:f>
              <c:numCache>
                <c:formatCode>0.00%</c:formatCode>
                <c:ptCount val="8"/>
                <c:pt idx="0">
                  <c:v>1.0242753252074157E-3</c:v>
                </c:pt>
                <c:pt idx="1">
                  <c:v>2.8898751161110536E-3</c:v>
                </c:pt>
                <c:pt idx="2">
                  <c:v>9.11854103343465E-3</c:v>
                </c:pt>
                <c:pt idx="3">
                  <c:v>5.9652928416485899E-3</c:v>
                </c:pt>
              </c:numCache>
            </c:numRef>
          </c:val>
        </c:ser>
        <c:ser>
          <c:idx val="5"/>
          <c:order val="5"/>
          <c:tx>
            <c:strRef>
              <c:f>'By Cohort'!$H$183</c:f>
              <c:strCache>
                <c:ptCount val="1"/>
                <c:pt idx="0">
                  <c:v>Q6</c:v>
                </c:pt>
              </c:strCache>
            </c:strRef>
          </c:tx>
          <c:invertIfNegative val="0"/>
          <c:cat>
            <c:numRef>
              <c:f>'By Cohort'!$B$184:$B$191</c:f>
              <c:numCache>
                <c:formatCode>mmm\-yy</c:formatCode>
                <c:ptCount val="8"/>
                <c:pt idx="0">
                  <c:v>40969</c:v>
                </c:pt>
                <c:pt idx="1">
                  <c:v>41306</c:v>
                </c:pt>
                <c:pt idx="2">
                  <c:v>41456</c:v>
                </c:pt>
                <c:pt idx="3">
                  <c:v>41518</c:v>
                </c:pt>
                <c:pt idx="4">
                  <c:v>41671</c:v>
                </c:pt>
                <c:pt idx="5">
                  <c:v>41821</c:v>
                </c:pt>
                <c:pt idx="6">
                  <c:v>41883</c:v>
                </c:pt>
                <c:pt idx="7">
                  <c:v>42036</c:v>
                </c:pt>
              </c:numCache>
            </c:numRef>
          </c:cat>
          <c:val>
            <c:numRef>
              <c:f>'By Cohort'!$H$184:$H$191</c:f>
              <c:numCache>
                <c:formatCode>0.00%</c:formatCode>
                <c:ptCount val="8"/>
                <c:pt idx="0">
                  <c:v>3.4861068389213574E-3</c:v>
                </c:pt>
                <c:pt idx="1">
                  <c:v>1.8618121638394704E-3</c:v>
                </c:pt>
                <c:pt idx="2">
                  <c:v>6.0975609756097563E-3</c:v>
                </c:pt>
                <c:pt idx="3">
                  <c:v>3.8209606986899561E-3</c:v>
                </c:pt>
              </c:numCache>
            </c:numRef>
          </c:val>
        </c:ser>
        <c:ser>
          <c:idx val="6"/>
          <c:order val="6"/>
          <c:tx>
            <c:strRef>
              <c:f>'By Cohort'!$I$183</c:f>
              <c:strCache>
                <c:ptCount val="1"/>
                <c:pt idx="0">
                  <c:v>Q7</c:v>
                </c:pt>
              </c:strCache>
            </c:strRef>
          </c:tx>
          <c:invertIfNegative val="0"/>
          <c:cat>
            <c:numRef>
              <c:f>'By Cohort'!$B$184:$B$191</c:f>
              <c:numCache>
                <c:formatCode>mmm\-yy</c:formatCode>
                <c:ptCount val="8"/>
                <c:pt idx="0">
                  <c:v>40969</c:v>
                </c:pt>
                <c:pt idx="1">
                  <c:v>41306</c:v>
                </c:pt>
                <c:pt idx="2">
                  <c:v>41456</c:v>
                </c:pt>
                <c:pt idx="3">
                  <c:v>41518</c:v>
                </c:pt>
                <c:pt idx="4">
                  <c:v>41671</c:v>
                </c:pt>
                <c:pt idx="5">
                  <c:v>41821</c:v>
                </c:pt>
                <c:pt idx="6">
                  <c:v>41883</c:v>
                </c:pt>
                <c:pt idx="7">
                  <c:v>42036</c:v>
                </c:pt>
              </c:numCache>
            </c:numRef>
          </c:cat>
          <c:val>
            <c:numRef>
              <c:f>'By Cohort'!$I$184:$I$191</c:f>
              <c:numCache>
                <c:formatCode>0.00%</c:formatCode>
                <c:ptCount val="8"/>
                <c:pt idx="0">
                  <c:v>2.2638402963572751E-3</c:v>
                </c:pt>
                <c:pt idx="1">
                  <c:v>2.902456722297087E-3</c:v>
                </c:pt>
                <c:pt idx="2">
                  <c:v>4.608294930875576E-3</c:v>
                </c:pt>
              </c:numCache>
            </c:numRef>
          </c:val>
        </c:ser>
        <c:ser>
          <c:idx val="7"/>
          <c:order val="7"/>
          <c:tx>
            <c:strRef>
              <c:f>'By Cohort'!$J$183</c:f>
              <c:strCache>
                <c:ptCount val="1"/>
                <c:pt idx="0">
                  <c:v>Q8</c:v>
                </c:pt>
              </c:strCache>
            </c:strRef>
          </c:tx>
          <c:invertIfNegative val="0"/>
          <c:cat>
            <c:numRef>
              <c:f>'By Cohort'!$B$184:$B$191</c:f>
              <c:numCache>
                <c:formatCode>mmm\-yy</c:formatCode>
                <c:ptCount val="8"/>
                <c:pt idx="0">
                  <c:v>40969</c:v>
                </c:pt>
                <c:pt idx="1">
                  <c:v>41306</c:v>
                </c:pt>
                <c:pt idx="2">
                  <c:v>41456</c:v>
                </c:pt>
                <c:pt idx="3">
                  <c:v>41518</c:v>
                </c:pt>
                <c:pt idx="4">
                  <c:v>41671</c:v>
                </c:pt>
                <c:pt idx="5">
                  <c:v>41821</c:v>
                </c:pt>
                <c:pt idx="6">
                  <c:v>41883</c:v>
                </c:pt>
                <c:pt idx="7">
                  <c:v>42036</c:v>
                </c:pt>
              </c:numCache>
            </c:numRef>
          </c:cat>
          <c:val>
            <c:numRef>
              <c:f>'By Cohort'!$J$184:$J$191</c:f>
              <c:numCache>
                <c:formatCode>0.00%</c:formatCode>
                <c:ptCount val="8"/>
                <c:pt idx="0">
                  <c:v>2.6834554649602643E-3</c:v>
                </c:pt>
                <c:pt idx="1">
                  <c:v>3.6386318744152197E-3</c:v>
                </c:pt>
              </c:numCache>
            </c:numRef>
          </c:val>
        </c:ser>
        <c:ser>
          <c:idx val="8"/>
          <c:order val="8"/>
          <c:tx>
            <c:strRef>
              <c:f>'By Cohort'!$K$183</c:f>
              <c:strCache>
                <c:ptCount val="1"/>
                <c:pt idx="0">
                  <c:v>Q9</c:v>
                </c:pt>
              </c:strCache>
            </c:strRef>
          </c:tx>
          <c:invertIfNegative val="0"/>
          <c:cat>
            <c:numRef>
              <c:f>'By Cohort'!$B$184:$B$191</c:f>
              <c:numCache>
                <c:formatCode>mmm\-yy</c:formatCode>
                <c:ptCount val="8"/>
                <c:pt idx="0">
                  <c:v>40969</c:v>
                </c:pt>
                <c:pt idx="1">
                  <c:v>41306</c:v>
                </c:pt>
                <c:pt idx="2">
                  <c:v>41456</c:v>
                </c:pt>
                <c:pt idx="3">
                  <c:v>41518</c:v>
                </c:pt>
                <c:pt idx="4">
                  <c:v>41671</c:v>
                </c:pt>
                <c:pt idx="5">
                  <c:v>41821</c:v>
                </c:pt>
                <c:pt idx="6">
                  <c:v>41883</c:v>
                </c:pt>
                <c:pt idx="7">
                  <c:v>42036</c:v>
                </c:pt>
              </c:numCache>
            </c:numRef>
          </c:cat>
          <c:val>
            <c:numRef>
              <c:f>'By Cohort'!$K$184:$K$191</c:f>
              <c:numCache>
                <c:formatCode>General</c:formatCode>
                <c:ptCount val="8"/>
                <c:pt idx="0" formatCode="0.00%">
                  <c:v>1.0336985734959686E-3</c:v>
                </c:pt>
              </c:numCache>
            </c:numRef>
          </c:val>
        </c:ser>
        <c:ser>
          <c:idx val="9"/>
          <c:order val="9"/>
          <c:tx>
            <c:strRef>
              <c:f>'By Cohort'!$L$183</c:f>
              <c:strCache>
                <c:ptCount val="1"/>
                <c:pt idx="0">
                  <c:v>Q10</c:v>
                </c:pt>
              </c:strCache>
            </c:strRef>
          </c:tx>
          <c:invertIfNegative val="0"/>
          <c:cat>
            <c:numRef>
              <c:f>'By Cohort'!$B$184:$B$191</c:f>
              <c:numCache>
                <c:formatCode>mmm\-yy</c:formatCode>
                <c:ptCount val="8"/>
                <c:pt idx="0">
                  <c:v>40969</c:v>
                </c:pt>
                <c:pt idx="1">
                  <c:v>41306</c:v>
                </c:pt>
                <c:pt idx="2">
                  <c:v>41456</c:v>
                </c:pt>
                <c:pt idx="3">
                  <c:v>41518</c:v>
                </c:pt>
                <c:pt idx="4">
                  <c:v>41671</c:v>
                </c:pt>
                <c:pt idx="5">
                  <c:v>41821</c:v>
                </c:pt>
                <c:pt idx="6">
                  <c:v>41883</c:v>
                </c:pt>
                <c:pt idx="7">
                  <c:v>42036</c:v>
                </c:pt>
              </c:numCache>
            </c:numRef>
          </c:cat>
          <c:val>
            <c:numRef>
              <c:f>'By Cohort'!$L$184:$L$191</c:f>
              <c:numCache>
                <c:formatCode>General</c:formatCode>
                <c:ptCount val="8"/>
                <c:pt idx="0" formatCode="0.00%">
                  <c:v>2.587456013247775E-3</c:v>
                </c:pt>
              </c:numCache>
            </c:numRef>
          </c:val>
        </c:ser>
        <c:ser>
          <c:idx val="10"/>
          <c:order val="10"/>
          <c:tx>
            <c:strRef>
              <c:f>'By Cohort'!$M$183</c:f>
              <c:strCache>
                <c:ptCount val="1"/>
                <c:pt idx="0">
                  <c:v>Q11</c:v>
                </c:pt>
              </c:strCache>
            </c:strRef>
          </c:tx>
          <c:invertIfNegative val="0"/>
          <c:cat>
            <c:numRef>
              <c:f>'By Cohort'!$B$184:$B$191</c:f>
              <c:numCache>
                <c:formatCode>mmm\-yy</c:formatCode>
                <c:ptCount val="8"/>
                <c:pt idx="0">
                  <c:v>40969</c:v>
                </c:pt>
                <c:pt idx="1">
                  <c:v>41306</c:v>
                </c:pt>
                <c:pt idx="2">
                  <c:v>41456</c:v>
                </c:pt>
                <c:pt idx="3">
                  <c:v>41518</c:v>
                </c:pt>
                <c:pt idx="4">
                  <c:v>41671</c:v>
                </c:pt>
                <c:pt idx="5">
                  <c:v>41821</c:v>
                </c:pt>
                <c:pt idx="6">
                  <c:v>41883</c:v>
                </c:pt>
                <c:pt idx="7">
                  <c:v>42036</c:v>
                </c:pt>
              </c:numCache>
            </c:numRef>
          </c:cat>
          <c:val>
            <c:numRef>
              <c:f>'By Cohort'!$M$184:$M$191</c:f>
              <c:numCache>
                <c:formatCode>General</c:formatCode>
                <c:ptCount val="8"/>
                <c:pt idx="0" formatCode="0.00%">
                  <c:v>1.7645837658293543E-3</c:v>
                </c:pt>
              </c:numCache>
            </c:numRef>
          </c:val>
        </c:ser>
        <c:dLbls>
          <c:showLegendKey val="0"/>
          <c:showVal val="0"/>
          <c:showCatName val="0"/>
          <c:showSerName val="0"/>
          <c:showPercent val="0"/>
          <c:showBubbleSize val="0"/>
        </c:dLbls>
        <c:gapWidth val="219"/>
        <c:overlap val="-27"/>
        <c:axId val="427631528"/>
        <c:axId val="427631920"/>
      </c:barChart>
      <c:catAx>
        <c:axId val="427631528"/>
        <c:scaling>
          <c:orientation val="minMax"/>
        </c:scaling>
        <c:delete val="0"/>
        <c:axPos val="b"/>
        <c:numFmt formatCode="mmm\-yy"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427631920"/>
        <c:crosses val="autoZero"/>
        <c:auto val="0"/>
        <c:lblAlgn val="ctr"/>
        <c:lblOffset val="100"/>
        <c:noMultiLvlLbl val="0"/>
      </c:catAx>
      <c:valAx>
        <c:axId val="427631920"/>
        <c:scaling>
          <c:orientation val="minMax"/>
        </c:scaling>
        <c:delete val="0"/>
        <c:axPos val="l"/>
        <c:majorGridlines>
          <c:spPr>
            <a:ln w="9525" cap="flat" cmpd="sng" algn="ctr">
              <a:solidFill>
                <a:schemeClr val="tx1">
                  <a:lumMod val="15000"/>
                  <a:lumOff val="85000"/>
                </a:schemeClr>
              </a:solidFill>
              <a:round/>
            </a:ln>
            <a:effectLst/>
          </c:spPr>
        </c:majorGridlines>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427631528"/>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solidFill>
      <a:schemeClr val="bg1"/>
    </a:solidFill>
    <a:ln w="9525" cap="flat" cmpd="sng" algn="ctr">
      <a:solidFill>
        <a:schemeClr val="tx1">
          <a:lumMod val="15000"/>
          <a:lumOff val="85000"/>
        </a:schemeClr>
      </a:solidFill>
      <a:round/>
    </a:ln>
    <a:effectLst/>
  </c:spPr>
  <c:txPr>
    <a:bodyPr/>
    <a:lstStyle/>
    <a:p>
      <a:pPr>
        <a:defRPr/>
      </a:pPr>
      <a:endParaRPr lang="en-US"/>
    </a:p>
  </c:txPr>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lineChart>
        <c:grouping val="standard"/>
        <c:varyColors val="0"/>
        <c:ser>
          <c:idx val="0"/>
          <c:order val="0"/>
          <c:tx>
            <c:strRef>
              <c:f>'By Month Trend'!$A$86</c:f>
              <c:strCache>
                <c:ptCount val="1"/>
                <c:pt idx="0">
                  <c:v>2012</c:v>
                </c:pt>
              </c:strCache>
            </c:strRef>
          </c:tx>
          <c:marker>
            <c:symbol val="none"/>
          </c:marker>
          <c:cat>
            <c:strRef>
              <c:f>'By Month Trend'!$B$85:$M$85</c:f>
              <c:strCache>
                <c:ptCount val="12"/>
                <c:pt idx="0">
                  <c:v>Jan</c:v>
                </c:pt>
                <c:pt idx="1">
                  <c:v>Feb</c:v>
                </c:pt>
                <c:pt idx="2">
                  <c:v>March</c:v>
                </c:pt>
                <c:pt idx="3">
                  <c:v>April</c:v>
                </c:pt>
                <c:pt idx="4">
                  <c:v>May</c:v>
                </c:pt>
                <c:pt idx="5">
                  <c:v>June</c:v>
                </c:pt>
                <c:pt idx="6">
                  <c:v>July</c:v>
                </c:pt>
                <c:pt idx="7">
                  <c:v>Aug </c:v>
                </c:pt>
                <c:pt idx="8">
                  <c:v>Sept</c:v>
                </c:pt>
                <c:pt idx="9">
                  <c:v>Oct</c:v>
                </c:pt>
                <c:pt idx="10">
                  <c:v>Nov</c:v>
                </c:pt>
                <c:pt idx="11">
                  <c:v>Dec</c:v>
                </c:pt>
              </c:strCache>
            </c:strRef>
          </c:cat>
          <c:val>
            <c:numRef>
              <c:f>'By Month Trend'!$B$86:$M$86</c:f>
              <c:numCache>
                <c:formatCode>General</c:formatCode>
                <c:ptCount val="12"/>
                <c:pt idx="2" formatCode="0.00%">
                  <c:v>4.7652843962283278E-3</c:v>
                </c:pt>
                <c:pt idx="3" formatCode="0.00%">
                  <c:v>1.116524563540398E-3</c:v>
                </c:pt>
                <c:pt idx="4" formatCode="0.00%">
                  <c:v>2.0304568527918781E-4</c:v>
                </c:pt>
                <c:pt idx="5" formatCode="0.00%">
                  <c:v>3.0466131816796996E-4</c:v>
                </c:pt>
                <c:pt idx="6" formatCode="0.00%">
                  <c:v>1.0165700925078784E-3</c:v>
                </c:pt>
                <c:pt idx="7" formatCode="0.00%">
                  <c:v>1.0176045588684236E-3</c:v>
                </c:pt>
                <c:pt idx="8" formatCode="0.00%">
                  <c:v>1.1206193969030154E-3</c:v>
                </c:pt>
                <c:pt idx="9" formatCode="0.00%">
                  <c:v>1.2239902080783353E-3</c:v>
                </c:pt>
                <c:pt idx="10" formatCode="0.00%">
                  <c:v>1.3277499744663466E-3</c:v>
                </c:pt>
                <c:pt idx="11" formatCode="0.00%">
                  <c:v>1.4319320855068016E-3</c:v>
                </c:pt>
              </c:numCache>
            </c:numRef>
          </c:val>
          <c:smooth val="0"/>
        </c:ser>
        <c:ser>
          <c:idx val="1"/>
          <c:order val="1"/>
          <c:tx>
            <c:strRef>
              <c:f>'By Month Trend'!$A$87</c:f>
              <c:strCache>
                <c:ptCount val="1"/>
                <c:pt idx="0">
                  <c:v>2013</c:v>
                </c:pt>
              </c:strCache>
            </c:strRef>
          </c:tx>
          <c:marker>
            <c:symbol val="none"/>
          </c:marker>
          <c:cat>
            <c:strRef>
              <c:f>'By Month Trend'!$B$85:$M$85</c:f>
              <c:strCache>
                <c:ptCount val="12"/>
                <c:pt idx="0">
                  <c:v>Jan</c:v>
                </c:pt>
                <c:pt idx="1">
                  <c:v>Feb</c:v>
                </c:pt>
                <c:pt idx="2">
                  <c:v>March</c:v>
                </c:pt>
                <c:pt idx="3">
                  <c:v>April</c:v>
                </c:pt>
                <c:pt idx="4">
                  <c:v>May</c:v>
                </c:pt>
                <c:pt idx="5">
                  <c:v>June</c:v>
                </c:pt>
                <c:pt idx="6">
                  <c:v>July</c:v>
                </c:pt>
                <c:pt idx="7">
                  <c:v>Aug </c:v>
                </c:pt>
                <c:pt idx="8">
                  <c:v>Sept</c:v>
                </c:pt>
                <c:pt idx="9">
                  <c:v>Oct</c:v>
                </c:pt>
                <c:pt idx="10">
                  <c:v>Nov</c:v>
                </c:pt>
                <c:pt idx="11">
                  <c:v>Dec</c:v>
                </c:pt>
              </c:strCache>
            </c:strRef>
          </c:cat>
          <c:val>
            <c:numRef>
              <c:f>'By Month Trend'!$B$87:$M$87</c:f>
              <c:numCache>
                <c:formatCode>0.00%</c:formatCode>
                <c:ptCount val="12"/>
                <c:pt idx="0">
                  <c:v>6.140620202640467E-4</c:v>
                </c:pt>
                <c:pt idx="1">
                  <c:v>1.9883756500458857E-3</c:v>
                </c:pt>
                <c:pt idx="2">
                  <c:v>1.4295925661186562E-3</c:v>
                </c:pt>
                <c:pt idx="3">
                  <c:v>5.1082958724969351E-4</c:v>
                </c:pt>
                <c:pt idx="4">
                  <c:v>5.1109066748441178E-4</c:v>
                </c:pt>
                <c:pt idx="5">
                  <c:v>5.1135201472693806E-4</c:v>
                </c:pt>
                <c:pt idx="6">
                  <c:v>2.4730438223365316E-3</c:v>
                </c:pt>
                <c:pt idx="7">
                  <c:v>2.3797719385225584E-3</c:v>
                </c:pt>
                <c:pt idx="8">
                  <c:v>2.585151254025126E-3</c:v>
                </c:pt>
                <c:pt idx="9">
                  <c:v>2.1361694391418963E-3</c:v>
                </c:pt>
                <c:pt idx="10">
                  <c:v>1.0920010920010921E-3</c:v>
                </c:pt>
                <c:pt idx="11">
                  <c:v>1.8233202662047588E-3</c:v>
                </c:pt>
              </c:numCache>
            </c:numRef>
          </c:val>
          <c:smooth val="0"/>
        </c:ser>
        <c:ser>
          <c:idx val="2"/>
          <c:order val="2"/>
          <c:tx>
            <c:strRef>
              <c:f>'By Month Trend'!$A$88</c:f>
              <c:strCache>
                <c:ptCount val="1"/>
                <c:pt idx="0">
                  <c:v>2014</c:v>
                </c:pt>
              </c:strCache>
            </c:strRef>
          </c:tx>
          <c:marker>
            <c:symbol val="none"/>
          </c:marker>
          <c:cat>
            <c:strRef>
              <c:f>'By Month Trend'!$B$85:$M$85</c:f>
              <c:strCache>
                <c:ptCount val="12"/>
                <c:pt idx="0">
                  <c:v>Jan</c:v>
                </c:pt>
                <c:pt idx="1">
                  <c:v>Feb</c:v>
                </c:pt>
                <c:pt idx="2">
                  <c:v>March</c:v>
                </c:pt>
                <c:pt idx="3">
                  <c:v>April</c:v>
                </c:pt>
                <c:pt idx="4">
                  <c:v>May</c:v>
                </c:pt>
                <c:pt idx="5">
                  <c:v>June</c:v>
                </c:pt>
                <c:pt idx="6">
                  <c:v>July</c:v>
                </c:pt>
                <c:pt idx="7">
                  <c:v>Aug </c:v>
                </c:pt>
                <c:pt idx="8">
                  <c:v>Sept</c:v>
                </c:pt>
                <c:pt idx="9">
                  <c:v>Oct</c:v>
                </c:pt>
                <c:pt idx="10">
                  <c:v>Nov</c:v>
                </c:pt>
                <c:pt idx="11">
                  <c:v>Dec</c:v>
                </c:pt>
              </c:strCache>
            </c:strRef>
          </c:cat>
          <c:val>
            <c:numRef>
              <c:f>'By Month Trend'!$B$88:$M$88</c:f>
              <c:numCache>
                <c:formatCode>0.00%</c:formatCode>
                <c:ptCount val="12"/>
                <c:pt idx="0">
                  <c:v>8.668278662347735E-4</c:v>
                </c:pt>
                <c:pt idx="1">
                  <c:v>1.9042329511643591E-3</c:v>
                </c:pt>
                <c:pt idx="2">
                  <c:v>7.9406042799857069E-4</c:v>
                </c:pt>
                <c:pt idx="3">
                  <c:v>9.5378134562651515E-4</c:v>
                </c:pt>
                <c:pt idx="4">
                  <c:v>5.9646890408780024E-4</c:v>
                </c:pt>
                <c:pt idx="5">
                  <c:v>5.5701440280098667E-4</c:v>
                </c:pt>
                <c:pt idx="6">
                  <c:v>1.5154795410261962E-3</c:v>
                </c:pt>
                <c:pt idx="7">
                  <c:v>1.8901834407535944E-3</c:v>
                </c:pt>
                <c:pt idx="8">
                  <c:v>2.040341950980139E-3</c:v>
                </c:pt>
                <c:pt idx="9">
                  <c:v>1.3966119229277124E-3</c:v>
                </c:pt>
                <c:pt idx="10">
                  <c:v>1.3207986947401135E-3</c:v>
                </c:pt>
                <c:pt idx="11">
                  <c:v>1.4523951552247321E-3</c:v>
                </c:pt>
              </c:numCache>
            </c:numRef>
          </c:val>
          <c:smooth val="0"/>
        </c:ser>
        <c:ser>
          <c:idx val="3"/>
          <c:order val="3"/>
          <c:tx>
            <c:strRef>
              <c:f>'By Month Trend'!$A$89</c:f>
              <c:strCache>
                <c:ptCount val="1"/>
                <c:pt idx="0">
                  <c:v>2015</c:v>
                </c:pt>
              </c:strCache>
            </c:strRef>
          </c:tx>
          <c:marker>
            <c:symbol val="none"/>
          </c:marker>
          <c:val>
            <c:numRef>
              <c:f>'By Month Trend'!$B$89:$M$89</c:f>
              <c:numCache>
                <c:formatCode>0.00%</c:formatCode>
                <c:ptCount val="12"/>
                <c:pt idx="0">
                  <c:v>1.0904842269245749E-3</c:v>
                </c:pt>
                <c:pt idx="1">
                  <c:v>1.2909174734900876E-3</c:v>
                </c:pt>
                <c:pt idx="2">
                  <c:v>1.177040781001177E-3</c:v>
                </c:pt>
              </c:numCache>
            </c:numRef>
          </c:val>
          <c:smooth val="0"/>
        </c:ser>
        <c:dLbls>
          <c:showLegendKey val="0"/>
          <c:showVal val="0"/>
          <c:showCatName val="0"/>
          <c:showSerName val="0"/>
          <c:showPercent val="0"/>
          <c:showBubbleSize val="0"/>
        </c:dLbls>
        <c:smooth val="0"/>
        <c:axId val="355333848"/>
        <c:axId val="355334240"/>
      </c:lineChart>
      <c:catAx>
        <c:axId val="355333848"/>
        <c:scaling>
          <c:orientation val="minMax"/>
        </c:scaling>
        <c:delete val="0"/>
        <c:axPos val="b"/>
        <c:numFmt formatCode="General" sourceLinked="0"/>
        <c:majorTickMark val="out"/>
        <c:minorTickMark val="none"/>
        <c:tickLblPos val="nextTo"/>
        <c:crossAx val="355334240"/>
        <c:crosses val="autoZero"/>
        <c:auto val="1"/>
        <c:lblAlgn val="ctr"/>
        <c:lblOffset val="100"/>
        <c:noMultiLvlLbl val="0"/>
      </c:catAx>
      <c:valAx>
        <c:axId val="355334240"/>
        <c:scaling>
          <c:orientation val="minMax"/>
        </c:scaling>
        <c:delete val="0"/>
        <c:axPos val="l"/>
        <c:majorGridlines/>
        <c:numFmt formatCode="General" sourceLinked="1"/>
        <c:majorTickMark val="out"/>
        <c:minorTickMark val="none"/>
        <c:tickLblPos val="nextTo"/>
        <c:crossAx val="355333848"/>
        <c:crosses val="autoZero"/>
        <c:crossBetween val="between"/>
      </c:valAx>
    </c:plotArea>
    <c:legend>
      <c:legendPos val="r"/>
      <c:layout/>
      <c:overlay val="0"/>
    </c:legend>
    <c:plotVisOnly val="1"/>
    <c:dispBlanksAs val="gap"/>
    <c:showDLblsOverMax val="0"/>
  </c:chart>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6.2657258386112427E-2"/>
          <c:y val="2.0702241551939251E-2"/>
          <c:w val="0.71817835927948759"/>
          <c:h val="0.91777305040998147"/>
        </c:manualLayout>
      </c:layout>
      <c:lineChart>
        <c:grouping val="standard"/>
        <c:varyColors val="0"/>
        <c:ser>
          <c:idx val="0"/>
          <c:order val="0"/>
          <c:tx>
            <c:v>Paid Volume 2014</c:v>
          </c:tx>
          <c:marker>
            <c:symbol val="none"/>
          </c:marker>
          <c:val>
            <c:numRef>
              <c:f>'TOTAL MONTHLY VOLUME'!$C$191:$C$241</c:f>
              <c:numCache>
                <c:formatCode>0</c:formatCode>
                <c:ptCount val="51"/>
                <c:pt idx="0">
                  <c:v>85751</c:v>
                </c:pt>
                <c:pt idx="1">
                  <c:v>88089</c:v>
                </c:pt>
                <c:pt idx="2">
                  <c:v>88146</c:v>
                </c:pt>
                <c:pt idx="3">
                  <c:v>87857</c:v>
                </c:pt>
                <c:pt idx="4">
                  <c:v>87918</c:v>
                </c:pt>
                <c:pt idx="5">
                  <c:v>88177</c:v>
                </c:pt>
                <c:pt idx="6">
                  <c:v>88153</c:v>
                </c:pt>
                <c:pt idx="7">
                  <c:v>88303</c:v>
                </c:pt>
                <c:pt idx="8">
                  <c:v>88269</c:v>
                </c:pt>
                <c:pt idx="9">
                  <c:v>88197</c:v>
                </c:pt>
                <c:pt idx="10">
                  <c:v>88045</c:v>
                </c:pt>
                <c:pt idx="11">
                  <c:v>87984</c:v>
                </c:pt>
                <c:pt idx="12">
                  <c:v>88002</c:v>
                </c:pt>
                <c:pt idx="13">
                  <c:v>88068</c:v>
                </c:pt>
                <c:pt idx="14">
                  <c:v>87908</c:v>
                </c:pt>
                <c:pt idx="15">
                  <c:v>87803</c:v>
                </c:pt>
                <c:pt idx="16">
                  <c:v>87803</c:v>
                </c:pt>
                <c:pt idx="17">
                  <c:v>87777</c:v>
                </c:pt>
                <c:pt idx="18">
                  <c:v>87652</c:v>
                </c:pt>
                <c:pt idx="19">
                  <c:v>87616</c:v>
                </c:pt>
                <c:pt idx="20">
                  <c:v>87821</c:v>
                </c:pt>
                <c:pt idx="21">
                  <c:v>87686</c:v>
                </c:pt>
                <c:pt idx="22">
                  <c:v>87659</c:v>
                </c:pt>
                <c:pt idx="23">
                  <c:v>87492</c:v>
                </c:pt>
                <c:pt idx="24">
                  <c:v>87348</c:v>
                </c:pt>
                <c:pt idx="25">
                  <c:v>87178</c:v>
                </c:pt>
                <c:pt idx="26">
                  <c:v>86879</c:v>
                </c:pt>
                <c:pt idx="27">
                  <c:v>86451</c:v>
                </c:pt>
                <c:pt idx="28">
                  <c:v>86327</c:v>
                </c:pt>
                <c:pt idx="29">
                  <c:v>86258</c:v>
                </c:pt>
                <c:pt idx="30">
                  <c:v>86228</c:v>
                </c:pt>
                <c:pt idx="31">
                  <c:v>86278</c:v>
                </c:pt>
                <c:pt idx="32">
                  <c:v>86412</c:v>
                </c:pt>
                <c:pt idx="33">
                  <c:v>86503</c:v>
                </c:pt>
                <c:pt idx="34">
                  <c:v>86420</c:v>
                </c:pt>
                <c:pt idx="35">
                  <c:v>86501</c:v>
                </c:pt>
                <c:pt idx="36">
                  <c:v>86563</c:v>
                </c:pt>
                <c:pt idx="37">
                  <c:v>86564</c:v>
                </c:pt>
                <c:pt idx="38">
                  <c:v>86657</c:v>
                </c:pt>
                <c:pt idx="39">
                  <c:v>86775</c:v>
                </c:pt>
                <c:pt idx="40">
                  <c:v>86569</c:v>
                </c:pt>
                <c:pt idx="41">
                  <c:v>86708</c:v>
                </c:pt>
                <c:pt idx="42">
                  <c:v>86809</c:v>
                </c:pt>
                <c:pt idx="43">
                  <c:v>86905</c:v>
                </c:pt>
                <c:pt idx="44">
                  <c:v>87002</c:v>
                </c:pt>
                <c:pt idx="45">
                  <c:v>87014</c:v>
                </c:pt>
                <c:pt idx="46">
                  <c:v>87037</c:v>
                </c:pt>
                <c:pt idx="47">
                  <c:v>87089</c:v>
                </c:pt>
                <c:pt idx="48">
                  <c:v>87119</c:v>
                </c:pt>
                <c:pt idx="49">
                  <c:v>87117</c:v>
                </c:pt>
                <c:pt idx="50">
                  <c:v>87116</c:v>
                </c:pt>
              </c:numCache>
            </c:numRef>
          </c:val>
          <c:smooth val="0"/>
        </c:ser>
        <c:ser>
          <c:idx val="2"/>
          <c:order val="1"/>
          <c:tx>
            <c:v>Paid Volume 2015</c:v>
          </c:tx>
          <c:marker>
            <c:symbol val="none"/>
          </c:marker>
          <c:val>
            <c:numRef>
              <c:f>'TOTAL MONTHLY VOLUME'!$C$243:$C$293</c:f>
              <c:numCache>
                <c:formatCode>0</c:formatCode>
                <c:ptCount val="51"/>
                <c:pt idx="0">
                  <c:v>86975</c:v>
                </c:pt>
                <c:pt idx="1">
                  <c:v>87956</c:v>
                </c:pt>
                <c:pt idx="2">
                  <c:v>88141</c:v>
                </c:pt>
                <c:pt idx="3">
                  <c:v>88413</c:v>
                </c:pt>
                <c:pt idx="4">
                  <c:v>88445</c:v>
                </c:pt>
                <c:pt idx="5">
                  <c:v>88739</c:v>
                </c:pt>
                <c:pt idx="6">
                  <c:v>88713</c:v>
                </c:pt>
                <c:pt idx="7">
                  <c:v>88692</c:v>
                </c:pt>
                <c:pt idx="8">
                  <c:v>88650</c:v>
                </c:pt>
                <c:pt idx="9">
                  <c:v>88842</c:v>
                </c:pt>
                <c:pt idx="10">
                  <c:v>88667</c:v>
                </c:pt>
                <c:pt idx="11">
                  <c:v>88758</c:v>
                </c:pt>
                <c:pt idx="12">
                  <c:v>88749</c:v>
                </c:pt>
                <c:pt idx="13">
                  <c:v>88665</c:v>
                </c:pt>
                <c:pt idx="14">
                  <c:v>88332</c:v>
                </c:pt>
                <c:pt idx="15">
                  <c:v>88557</c:v>
                </c:pt>
                <c:pt idx="16">
                  <c:v>88293</c:v>
                </c:pt>
                <c:pt idx="17">
                  <c:v>88313</c:v>
                </c:pt>
                <c:pt idx="18">
                  <c:v>88112</c:v>
                </c:pt>
                <c:pt idx="19">
                  <c:v>88032</c:v>
                </c:pt>
                <c:pt idx="20">
                  <c:v>88008</c:v>
                </c:pt>
                <c:pt idx="21">
                  <c:v>87939</c:v>
                </c:pt>
                <c:pt idx="22">
                  <c:v>88036</c:v>
                </c:pt>
                <c:pt idx="23">
                  <c:v>87915</c:v>
                </c:pt>
                <c:pt idx="24">
                  <c:v>87944</c:v>
                </c:pt>
                <c:pt idx="25">
                  <c:v>87765</c:v>
                </c:pt>
                <c:pt idx="26">
                  <c:v>87692</c:v>
                </c:pt>
                <c:pt idx="27">
                  <c:v>87328</c:v>
                </c:pt>
                <c:pt idx="28">
                  <c:v>87149</c:v>
                </c:pt>
                <c:pt idx="29">
                  <c:v>86959</c:v>
                </c:pt>
                <c:pt idx="30">
                  <c:v>86844</c:v>
                </c:pt>
                <c:pt idx="31">
                  <c:v>86694</c:v>
                </c:pt>
                <c:pt idx="32">
                  <c:v>86423</c:v>
                </c:pt>
                <c:pt idx="33">
                  <c:v>86329</c:v>
                </c:pt>
                <c:pt idx="34">
                  <c:v>86313</c:v>
                </c:pt>
                <c:pt idx="35">
                  <c:v>86150</c:v>
                </c:pt>
                <c:pt idx="36">
                  <c:v>86135</c:v>
                </c:pt>
                <c:pt idx="37">
                  <c:v>86122</c:v>
                </c:pt>
                <c:pt idx="38">
                  <c:v>86058</c:v>
                </c:pt>
                <c:pt idx="39">
                  <c:v>86050</c:v>
                </c:pt>
                <c:pt idx="40">
                  <c:v>85928</c:v>
                </c:pt>
                <c:pt idx="41">
                  <c:v>86027</c:v>
                </c:pt>
                <c:pt idx="42">
                  <c:v>86097</c:v>
                </c:pt>
                <c:pt idx="43">
                  <c:v>86041</c:v>
                </c:pt>
                <c:pt idx="44">
                  <c:v>86068</c:v>
                </c:pt>
                <c:pt idx="45">
                  <c:v>85995</c:v>
                </c:pt>
                <c:pt idx="46">
                  <c:v>85867</c:v>
                </c:pt>
                <c:pt idx="47">
                  <c:v>85698</c:v>
                </c:pt>
                <c:pt idx="48">
                  <c:v>85640</c:v>
                </c:pt>
                <c:pt idx="49">
                  <c:v>85538</c:v>
                </c:pt>
                <c:pt idx="50">
                  <c:v>85425</c:v>
                </c:pt>
              </c:numCache>
            </c:numRef>
          </c:val>
          <c:smooth val="0"/>
        </c:ser>
        <c:dLbls>
          <c:showLegendKey val="0"/>
          <c:showVal val="0"/>
          <c:showCatName val="0"/>
          <c:showSerName val="0"/>
          <c:showPercent val="0"/>
          <c:showBubbleSize val="0"/>
        </c:dLbls>
        <c:smooth val="0"/>
        <c:axId val="102687192"/>
        <c:axId val="173704888"/>
        <c:extLst>
          <c:ext xmlns:c15="http://schemas.microsoft.com/office/drawing/2012/chart" uri="{02D57815-91ED-43cb-92C2-25804820EDAC}">
            <c15:filteredLineSeries>
              <c15:ser>
                <c:idx val="5"/>
                <c:order val="2"/>
                <c:tx>
                  <c:v>2016 BGT</c:v>
                </c:tx>
                <c:marker>
                  <c:symbol val="none"/>
                </c:marker>
                <c:val>
                  <c:numRef>
                    <c:extLst>
                      <c:ext uri="{02D57815-91ED-43cb-92C2-25804820EDAC}">
                        <c15:formulaRef>
                          <c15:sqref>'TOTAL MONTHLY VOLUME'!$L$295:$L$345</c15:sqref>
                        </c15:formulaRef>
                      </c:ext>
                    </c:extLst>
                    <c:numCache>
                      <c:formatCode>General</c:formatCode>
                      <c:ptCount val="51"/>
                      <c:pt idx="0">
                        <c:v>86779</c:v>
                      </c:pt>
                      <c:pt idx="1">
                        <c:v>87118.6</c:v>
                      </c:pt>
                      <c:pt idx="2">
                        <c:v>87200.2</c:v>
                      </c:pt>
                      <c:pt idx="3">
                        <c:v>87281.8</c:v>
                      </c:pt>
                      <c:pt idx="4">
                        <c:v>87363.4</c:v>
                      </c:pt>
                      <c:pt idx="5">
                        <c:v>87445</c:v>
                      </c:pt>
                      <c:pt idx="6">
                        <c:v>87526.6</c:v>
                      </c:pt>
                      <c:pt idx="7">
                        <c:v>87608.2</c:v>
                      </c:pt>
                      <c:pt idx="8">
                        <c:v>87689.8</c:v>
                      </c:pt>
                      <c:pt idx="9">
                        <c:v>87735.4</c:v>
                      </c:pt>
                      <c:pt idx="10">
                        <c:v>87733</c:v>
                      </c:pt>
                      <c:pt idx="11">
                        <c:v>87730.6</c:v>
                      </c:pt>
                      <c:pt idx="12">
                        <c:v>87728.2</c:v>
                      </c:pt>
                      <c:pt idx="13">
                        <c:v>87725.8</c:v>
                      </c:pt>
                      <c:pt idx="14">
                        <c:v>87723.4</c:v>
                      </c:pt>
                      <c:pt idx="15">
                        <c:v>87721</c:v>
                      </c:pt>
                      <c:pt idx="16">
                        <c:v>87718.6</c:v>
                      </c:pt>
                      <c:pt idx="17">
                        <c:v>87716.2</c:v>
                      </c:pt>
                      <c:pt idx="18">
                        <c:v>87713.8</c:v>
                      </c:pt>
                      <c:pt idx="19">
                        <c:v>87711.4</c:v>
                      </c:pt>
                      <c:pt idx="20">
                        <c:v>87709</c:v>
                      </c:pt>
                      <c:pt idx="21">
                        <c:v>87706.6</c:v>
                      </c:pt>
                      <c:pt idx="22">
                        <c:v>87704.2</c:v>
                      </c:pt>
                      <c:pt idx="23">
                        <c:v>87701.8</c:v>
                      </c:pt>
                      <c:pt idx="24">
                        <c:v>87699.4</c:v>
                      </c:pt>
                      <c:pt idx="25">
                        <c:v>87697</c:v>
                      </c:pt>
                      <c:pt idx="26">
                        <c:v>87694.6</c:v>
                      </c:pt>
                      <c:pt idx="27">
                        <c:v>87692.2</c:v>
                      </c:pt>
                      <c:pt idx="28">
                        <c:v>87689.8</c:v>
                      </c:pt>
                      <c:pt idx="29">
                        <c:v>87687.4</c:v>
                      </c:pt>
                      <c:pt idx="30">
                        <c:v>87685</c:v>
                      </c:pt>
                      <c:pt idx="31">
                        <c:v>87682.6</c:v>
                      </c:pt>
                      <c:pt idx="32">
                        <c:v>87680.2</c:v>
                      </c:pt>
                      <c:pt idx="33">
                        <c:v>87677.8</c:v>
                      </c:pt>
                      <c:pt idx="34">
                        <c:v>87675.4</c:v>
                      </c:pt>
                      <c:pt idx="35">
                        <c:v>87673</c:v>
                      </c:pt>
                      <c:pt idx="36">
                        <c:v>87670.6</c:v>
                      </c:pt>
                      <c:pt idx="37">
                        <c:v>87668.2</c:v>
                      </c:pt>
                      <c:pt idx="38">
                        <c:v>87665.8</c:v>
                      </c:pt>
                      <c:pt idx="39">
                        <c:v>87663.4</c:v>
                      </c:pt>
                      <c:pt idx="40">
                        <c:v>87661</c:v>
                      </c:pt>
                      <c:pt idx="41">
                        <c:v>87658.6</c:v>
                      </c:pt>
                      <c:pt idx="42">
                        <c:v>87656.2</c:v>
                      </c:pt>
                      <c:pt idx="43">
                        <c:v>87653.8</c:v>
                      </c:pt>
                      <c:pt idx="44">
                        <c:v>87651.4</c:v>
                      </c:pt>
                      <c:pt idx="45">
                        <c:v>87649</c:v>
                      </c:pt>
                      <c:pt idx="46">
                        <c:v>87646.6</c:v>
                      </c:pt>
                      <c:pt idx="47">
                        <c:v>87644.2</c:v>
                      </c:pt>
                      <c:pt idx="48">
                        <c:v>87641.8</c:v>
                      </c:pt>
                      <c:pt idx="49">
                        <c:v>87639.4</c:v>
                      </c:pt>
                      <c:pt idx="50">
                        <c:v>87637</c:v>
                      </c:pt>
                    </c:numCache>
                  </c:numRef>
                </c:val>
                <c:smooth val="0"/>
              </c15:ser>
            </c15:filteredLineSeries>
          </c:ext>
        </c:extLst>
      </c:lineChart>
      <c:catAx>
        <c:axId val="102687192"/>
        <c:scaling>
          <c:orientation val="minMax"/>
        </c:scaling>
        <c:delete val="0"/>
        <c:axPos val="b"/>
        <c:majorTickMark val="out"/>
        <c:minorTickMark val="none"/>
        <c:tickLblPos val="nextTo"/>
        <c:crossAx val="173704888"/>
        <c:crosses val="autoZero"/>
        <c:auto val="1"/>
        <c:lblAlgn val="ctr"/>
        <c:lblOffset val="100"/>
        <c:noMultiLvlLbl val="0"/>
      </c:catAx>
      <c:valAx>
        <c:axId val="173704888"/>
        <c:scaling>
          <c:orientation val="minMax"/>
          <c:min val="80000"/>
        </c:scaling>
        <c:delete val="0"/>
        <c:axPos val="l"/>
        <c:majorGridlines/>
        <c:numFmt formatCode="0" sourceLinked="1"/>
        <c:majorTickMark val="out"/>
        <c:minorTickMark val="none"/>
        <c:tickLblPos val="nextTo"/>
        <c:crossAx val="102687192"/>
        <c:crosses val="autoZero"/>
        <c:crossBetween val="between"/>
      </c:valAx>
    </c:plotArea>
    <c:legend>
      <c:legendPos val="r"/>
      <c:layout/>
      <c:overlay val="0"/>
    </c:legend>
    <c:plotVisOnly val="1"/>
    <c:dispBlanksAs val="gap"/>
    <c:showDLblsOverMax val="0"/>
  </c:chart>
  <c:externalData r:id="rId1">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6.4163549868766406E-2"/>
          <c:y val="0.12823449803149609"/>
          <c:w val="0.9025031167979003"/>
          <c:h val="0.68998203740157482"/>
        </c:manualLayout>
      </c:layout>
      <c:barChart>
        <c:barDir val="col"/>
        <c:grouping val="clustered"/>
        <c:varyColors val="0"/>
        <c:ser>
          <c:idx val="0"/>
          <c:order val="0"/>
          <c:tx>
            <c:v>Q1 2014</c:v>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graphs!$L$239:$N$239</c:f>
              <c:strCache>
                <c:ptCount val="3"/>
                <c:pt idx="0">
                  <c:v>Print</c:v>
                </c:pt>
                <c:pt idx="1">
                  <c:v>All-Inclusive</c:v>
                </c:pt>
                <c:pt idx="2">
                  <c:v>Digital</c:v>
                </c:pt>
              </c:strCache>
            </c:strRef>
          </c:cat>
          <c:val>
            <c:numRef>
              <c:f>graphs!$L$250:$N$250</c:f>
              <c:numCache>
                <c:formatCode>General</c:formatCode>
                <c:ptCount val="3"/>
                <c:pt idx="0">
                  <c:v>288</c:v>
                </c:pt>
                <c:pt idx="1">
                  <c:v>12</c:v>
                </c:pt>
                <c:pt idx="2">
                  <c:v>70</c:v>
                </c:pt>
              </c:numCache>
            </c:numRef>
          </c:val>
        </c:ser>
        <c:ser>
          <c:idx val="1"/>
          <c:order val="1"/>
          <c:tx>
            <c:v>Q1 2015</c:v>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graphs!$L$239:$N$239</c:f>
              <c:strCache>
                <c:ptCount val="3"/>
                <c:pt idx="0">
                  <c:v>Print</c:v>
                </c:pt>
                <c:pt idx="1">
                  <c:v>All-Inclusive</c:v>
                </c:pt>
                <c:pt idx="2">
                  <c:v>Digital</c:v>
                </c:pt>
              </c:strCache>
            </c:strRef>
          </c:cat>
          <c:val>
            <c:numRef>
              <c:f>graphs!$L$243:$N$243</c:f>
              <c:numCache>
                <c:formatCode>General</c:formatCode>
                <c:ptCount val="3"/>
                <c:pt idx="0">
                  <c:v>336</c:v>
                </c:pt>
                <c:pt idx="1">
                  <c:v>9</c:v>
                </c:pt>
                <c:pt idx="2">
                  <c:v>77</c:v>
                </c:pt>
              </c:numCache>
            </c:numRef>
          </c:val>
        </c:ser>
        <c:dLbls>
          <c:dLblPos val="outEnd"/>
          <c:showLegendKey val="0"/>
          <c:showVal val="1"/>
          <c:showCatName val="0"/>
          <c:showSerName val="0"/>
          <c:showPercent val="0"/>
          <c:showBubbleSize val="0"/>
        </c:dLbls>
        <c:gapWidth val="219"/>
        <c:overlap val="-27"/>
        <c:axId val="173812832"/>
        <c:axId val="173801632"/>
      </c:barChart>
      <c:catAx>
        <c:axId val="1738128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73801632"/>
        <c:crosses val="autoZero"/>
        <c:auto val="1"/>
        <c:lblAlgn val="ctr"/>
        <c:lblOffset val="100"/>
        <c:noMultiLvlLbl val="0"/>
      </c:catAx>
      <c:valAx>
        <c:axId val="1738016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73812832"/>
        <c:crosses val="autoZero"/>
        <c:crossBetween val="between"/>
      </c:valAx>
      <c:spPr>
        <a:noFill/>
        <a:ln>
          <a:noFill/>
        </a:ln>
        <a:effectLst/>
      </c:spPr>
    </c:plotArea>
    <c:legend>
      <c:legendPos val="b"/>
      <c:layout>
        <c:manualLayout>
          <c:xMode val="edge"/>
          <c:yMode val="edge"/>
          <c:x val="0.37182753971567611"/>
          <c:y val="3.1759422808994263E-2"/>
          <c:w val="0.61355594022267912"/>
          <c:h val="7.695840594365784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Lbls>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tx1">
                        <a:lumMod val="75000"/>
                        <a:lumOff val="25000"/>
                      </a:schemeClr>
                    </a:solidFill>
                    <a:latin typeface="+mn-lt"/>
                    <a:ea typeface="+mn-ea"/>
                    <a:cs typeface="+mn-cs"/>
                  </a:defRPr>
                </a:pPr>
                <a:endParaRPr lang="en-US"/>
              </a:p>
            </c:txPr>
            <c:showLegendKey val="0"/>
            <c:showVal val="0"/>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graphs!$C$373:$C$374</c:f>
              <c:strCache>
                <c:ptCount val="2"/>
                <c:pt idx="0">
                  <c:v>New visitor</c:v>
                </c:pt>
                <c:pt idx="1">
                  <c:v>Returning visitor</c:v>
                </c:pt>
              </c:strCache>
            </c:strRef>
          </c:cat>
          <c:val>
            <c:numRef>
              <c:f>graphs!$D$373:$D$374</c:f>
              <c:numCache>
                <c:formatCode>General</c:formatCode>
                <c:ptCount val="2"/>
                <c:pt idx="0">
                  <c:v>64.400000000000006</c:v>
                </c:pt>
                <c:pt idx="1">
                  <c:v>35.6</c:v>
                </c:pt>
              </c:numCache>
            </c:numRef>
          </c:val>
        </c:ser>
        <c:dLbls>
          <c:showLegendKey val="0"/>
          <c:showVal val="0"/>
          <c:showCatName val="1"/>
          <c:showSerName val="0"/>
          <c:showPercent val="1"/>
          <c:showBubbleSize val="0"/>
          <c:showLeaderLines val="1"/>
        </c:dLbls>
        <c:firstSliceAng val="0"/>
      </c:pieChart>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Lbls>
            <c:dLbl>
              <c:idx val="0"/>
              <c:layout>
                <c:manualLayout>
                  <c:x val="-0.16012595734755133"/>
                  <c:y val="-4.9806291465274391E-2"/>
                </c:manualLayout>
              </c:layout>
              <c:spPr>
                <a:noFill/>
                <a:ln>
                  <a:noFill/>
                </a:ln>
                <a:effectLst/>
              </c:spPr>
              <c:txPr>
                <a:bodyPr rot="0" spcFirstLastPara="1" vertOverflow="ellipsis" vert="horz" wrap="square" lIns="38100" tIns="19050" rIns="38100" bIns="19050" anchor="ctr" anchorCtr="1">
                  <a:noAutofit/>
                </a:bodyPr>
                <a:lstStyle/>
                <a:p>
                  <a:pPr>
                    <a:defRPr sz="1000" b="1" i="0" u="none" strike="noStrike" kern="1200" baseline="0">
                      <a:solidFill>
                        <a:schemeClr val="tx1">
                          <a:lumMod val="75000"/>
                          <a:lumOff val="25000"/>
                        </a:schemeClr>
                      </a:solidFill>
                      <a:latin typeface="+mn-lt"/>
                      <a:ea typeface="+mn-ea"/>
                      <a:cs typeface="+mn-cs"/>
                    </a:defRPr>
                  </a:pPr>
                  <a:endParaRPr lang="en-US"/>
                </a:p>
              </c:txPr>
              <c:showLegendKey val="0"/>
              <c:showVal val="0"/>
              <c:showCatName val="1"/>
              <c:showSerName val="0"/>
              <c:showPercent val="1"/>
              <c:showBubbleSize val="0"/>
              <c:extLst>
                <c:ext xmlns:c15="http://schemas.microsoft.com/office/drawing/2012/chart" uri="{CE6537A1-D6FC-4f65-9D91-7224C49458BB}">
                  <c15:layout>
                    <c:manualLayout>
                      <c:w val="0.40703356419734898"/>
                      <c:h val="0.28591340572688173"/>
                    </c:manualLayout>
                  </c15:layout>
                </c:ext>
              </c:extLst>
            </c:dLbl>
            <c:dLbl>
              <c:idx val="1"/>
              <c:layout>
                <c:manualLayout>
                  <c:x val="0.24821985955881831"/>
                  <c:y val="-2.4473443626803232E-2"/>
                </c:manualLayout>
              </c:layout>
              <c:showLegendKey val="0"/>
              <c:showVal val="0"/>
              <c:showCatName val="1"/>
              <c:showSerName val="0"/>
              <c:showPercent val="1"/>
              <c:showBubbleSize val="0"/>
              <c:extLst>
                <c:ext xmlns:c15="http://schemas.microsoft.com/office/drawing/2012/chart" uri="{CE6537A1-D6FC-4f65-9D91-7224C49458BB}"/>
              </c:extLst>
            </c:dLbl>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tx1">
                        <a:lumMod val="75000"/>
                        <a:lumOff val="25000"/>
                      </a:schemeClr>
                    </a:solidFill>
                    <a:latin typeface="+mn-lt"/>
                    <a:ea typeface="+mn-ea"/>
                    <a:cs typeface="+mn-cs"/>
                  </a:defRPr>
                </a:pPr>
                <a:endParaRPr lang="en-US"/>
              </a:p>
            </c:txPr>
            <c:showLegendKey val="0"/>
            <c:showVal val="0"/>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graphs!$C$356:$C$358</c:f>
              <c:strCache>
                <c:ptCount val="3"/>
                <c:pt idx="0">
                  <c:v>Desktop</c:v>
                </c:pt>
                <c:pt idx="1">
                  <c:v>Mobile</c:v>
                </c:pt>
                <c:pt idx="2">
                  <c:v>Tablet</c:v>
                </c:pt>
              </c:strCache>
            </c:strRef>
          </c:cat>
          <c:val>
            <c:numRef>
              <c:f>graphs!$D$356:$D$358</c:f>
              <c:numCache>
                <c:formatCode>#,##0</c:formatCode>
                <c:ptCount val="3"/>
                <c:pt idx="0">
                  <c:v>7342215</c:v>
                </c:pt>
                <c:pt idx="1">
                  <c:v>4467900</c:v>
                </c:pt>
                <c:pt idx="2">
                  <c:v>1335605</c:v>
                </c:pt>
              </c:numCache>
            </c:numRef>
          </c:val>
        </c:ser>
        <c:dLbls>
          <c:showLegendKey val="0"/>
          <c:showVal val="0"/>
          <c:showCatName val="1"/>
          <c:showSerName val="0"/>
          <c:showPercent val="1"/>
          <c:showBubbleSize val="0"/>
          <c:showLeaderLines val="1"/>
        </c:dLbls>
        <c:firstSliceAng val="0"/>
      </c:pieChart>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dPt>
            <c:idx val="4"/>
            <c:bubble3D val="0"/>
            <c:spPr>
              <a:solidFill>
                <a:schemeClr val="accent5"/>
              </a:solidFill>
              <a:ln w="19050">
                <a:solidFill>
                  <a:schemeClr val="lt1"/>
                </a:solidFill>
              </a:ln>
              <a:effectLst/>
            </c:spPr>
          </c:dPt>
          <c:dLbls>
            <c:dLbl>
              <c:idx val="3"/>
              <c:layout>
                <c:manualLayout>
                  <c:x val="-6.0428977816239723E-2"/>
                  <c:y val="0.1111346378790309"/>
                </c:manualLayout>
              </c:layout>
              <c:showLegendKey val="0"/>
              <c:showVal val="0"/>
              <c:showCatName val="1"/>
              <c:showSerName val="0"/>
              <c:showPercent val="1"/>
              <c:showBubbleSize val="0"/>
              <c:extLst>
                <c:ext xmlns:c15="http://schemas.microsoft.com/office/drawing/2012/chart" uri="{CE6537A1-D6FC-4f65-9D91-7224C49458BB}"/>
              </c:extLst>
            </c:dLbl>
            <c:dLbl>
              <c:idx val="4"/>
              <c:layout>
                <c:manualLayout>
                  <c:x val="-0.13950129004457493"/>
                  <c:y val="6.9867165586282712E-2"/>
                </c:manualLayout>
              </c:layout>
              <c:showLegendKey val="0"/>
              <c:showVal val="0"/>
              <c:showCatName val="1"/>
              <c:showSerName val="0"/>
              <c:showPercent val="1"/>
              <c:showBubbleSize val="0"/>
              <c:extLst>
                <c:ext xmlns:c15="http://schemas.microsoft.com/office/drawing/2012/chart" uri="{CE6537A1-D6FC-4f65-9D91-7224C49458BB}"/>
              </c:extLst>
            </c:dLbl>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tx1">
                        <a:lumMod val="75000"/>
                        <a:lumOff val="25000"/>
                      </a:schemeClr>
                    </a:solidFill>
                    <a:latin typeface="+mn-lt"/>
                    <a:ea typeface="+mn-ea"/>
                    <a:cs typeface="+mn-cs"/>
                  </a:defRPr>
                </a:pPr>
                <a:endParaRPr lang="en-US"/>
              </a:p>
            </c:txPr>
            <c:showLegendKey val="0"/>
            <c:showVal val="0"/>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graphs!$C$391:$C$395</c:f>
              <c:strCache>
                <c:ptCount val="5"/>
                <c:pt idx="0">
                  <c:v>25-34</c:v>
                </c:pt>
                <c:pt idx="1">
                  <c:v>35-44</c:v>
                </c:pt>
                <c:pt idx="2">
                  <c:v>45-54</c:v>
                </c:pt>
                <c:pt idx="3">
                  <c:v>55-64</c:v>
                </c:pt>
                <c:pt idx="4">
                  <c:v>65+</c:v>
                </c:pt>
              </c:strCache>
            </c:strRef>
          </c:cat>
          <c:val>
            <c:numRef>
              <c:f>graphs!$D$391:$D$395</c:f>
              <c:numCache>
                <c:formatCode>General</c:formatCode>
                <c:ptCount val="5"/>
                <c:pt idx="0">
                  <c:v>2202144</c:v>
                </c:pt>
                <c:pt idx="1">
                  <c:v>1087206</c:v>
                </c:pt>
                <c:pt idx="2">
                  <c:v>984808</c:v>
                </c:pt>
                <c:pt idx="3">
                  <c:v>720313</c:v>
                </c:pt>
                <c:pt idx="4">
                  <c:v>634270</c:v>
                </c:pt>
              </c:numCache>
            </c:numRef>
          </c:val>
        </c:ser>
        <c:dLbls>
          <c:showLegendKey val="0"/>
          <c:showVal val="0"/>
          <c:showCatName val="1"/>
          <c:showSerName val="0"/>
          <c:showPercent val="1"/>
          <c:showBubbleSize val="0"/>
          <c:showLeaderLines val="1"/>
        </c:dLbls>
        <c:firstSliceAng val="0"/>
      </c:pieChart>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dPt>
            <c:idx val="4"/>
            <c:bubble3D val="0"/>
            <c:spPr>
              <a:solidFill>
                <a:schemeClr val="accent5"/>
              </a:solidFill>
              <a:ln w="19050">
                <a:solidFill>
                  <a:schemeClr val="lt1"/>
                </a:solidFill>
              </a:ln>
              <a:effectLst/>
            </c:spPr>
          </c:dPt>
          <c:dLbls>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tx1">
                        <a:lumMod val="75000"/>
                        <a:lumOff val="25000"/>
                      </a:schemeClr>
                    </a:solidFill>
                    <a:latin typeface="+mn-lt"/>
                    <a:ea typeface="+mn-ea"/>
                    <a:cs typeface="+mn-cs"/>
                  </a:defRPr>
                </a:pPr>
                <a:endParaRPr lang="en-US"/>
              </a:p>
            </c:txPr>
            <c:showLegendKey val="0"/>
            <c:showVal val="0"/>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graphs!$C$416:$C$419</c:f>
              <c:strCache>
                <c:ptCount val="4"/>
                <c:pt idx="0">
                  <c:v>UK</c:v>
                </c:pt>
                <c:pt idx="1">
                  <c:v>US</c:v>
                </c:pt>
                <c:pt idx="2">
                  <c:v>AU</c:v>
                </c:pt>
                <c:pt idx="3">
                  <c:v>ROW</c:v>
                </c:pt>
              </c:strCache>
            </c:strRef>
          </c:cat>
          <c:val>
            <c:numRef>
              <c:f>graphs!$D$416:$D$419</c:f>
              <c:numCache>
                <c:formatCode>General</c:formatCode>
                <c:ptCount val="4"/>
                <c:pt idx="0">
                  <c:v>2635909</c:v>
                </c:pt>
                <c:pt idx="1">
                  <c:v>6149498</c:v>
                </c:pt>
                <c:pt idx="2">
                  <c:v>908567</c:v>
                </c:pt>
                <c:pt idx="3">
                  <c:v>3451746</c:v>
                </c:pt>
              </c:numCache>
            </c:numRef>
          </c:val>
        </c:ser>
        <c:dLbls>
          <c:showLegendKey val="0"/>
          <c:showVal val="0"/>
          <c:showCatName val="1"/>
          <c:showSerName val="0"/>
          <c:showPercent val="1"/>
          <c:showBubbleSize val="0"/>
          <c:showLeaderLines val="1"/>
        </c:dLbls>
        <c:firstSliceAng val="0"/>
      </c:pieChart>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a:t>New Institutional</a:t>
            </a:r>
            <a:r>
              <a:rPr lang="en-US" baseline="0"/>
              <a:t> </a:t>
            </a:r>
            <a:r>
              <a:rPr lang="en-US"/>
              <a:t>Acquisitions</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1"/>
          <c:order val="0"/>
          <c:tx>
            <c:strRef>
              <c:f>graphs!$Z$61</c:f>
              <c:strCache>
                <c:ptCount val="1"/>
                <c:pt idx="0">
                  <c:v>2015</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graphs!$X$62:$X$64</c:f>
              <c:strCache>
                <c:ptCount val="3"/>
                <c:pt idx="0">
                  <c:v>January</c:v>
                </c:pt>
                <c:pt idx="1">
                  <c:v>February </c:v>
                </c:pt>
                <c:pt idx="2">
                  <c:v>March</c:v>
                </c:pt>
              </c:strCache>
            </c:strRef>
          </c:cat>
          <c:val>
            <c:numRef>
              <c:f>graphs!$Z$62:$Z$64</c:f>
              <c:numCache>
                <c:formatCode>General</c:formatCode>
                <c:ptCount val="3"/>
                <c:pt idx="0">
                  <c:v>185</c:v>
                </c:pt>
                <c:pt idx="1">
                  <c:v>185</c:v>
                </c:pt>
                <c:pt idx="2">
                  <c:v>181</c:v>
                </c:pt>
              </c:numCache>
            </c:numRef>
          </c:val>
        </c:ser>
        <c:dLbls>
          <c:dLblPos val="outEnd"/>
          <c:showLegendKey val="0"/>
          <c:showVal val="1"/>
          <c:showCatName val="0"/>
          <c:showSerName val="0"/>
          <c:showPercent val="0"/>
          <c:showBubbleSize val="0"/>
        </c:dLbls>
        <c:gapWidth val="219"/>
        <c:overlap val="-27"/>
        <c:axId val="172258312"/>
        <c:axId val="172258704"/>
      </c:barChart>
      <c:catAx>
        <c:axId val="1722583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72258704"/>
        <c:crosses val="autoZero"/>
        <c:auto val="1"/>
        <c:lblAlgn val="ctr"/>
        <c:lblOffset val="100"/>
        <c:noMultiLvlLbl val="0"/>
      </c:catAx>
      <c:valAx>
        <c:axId val="172258704"/>
        <c:scaling>
          <c:orientation val="minMax"/>
          <c:min val="0"/>
        </c:scaling>
        <c:delete val="0"/>
        <c:axPos val="l"/>
        <c:majorGridlines>
          <c:spPr>
            <a:ln w="9525" cap="flat" cmpd="sng" algn="ctr">
              <a:solidFill>
                <a:schemeClr val="tx1">
                  <a:lumMod val="15000"/>
                  <a:lumOff val="85000"/>
                </a:schemeClr>
              </a:solidFill>
              <a:round/>
            </a:ln>
            <a:effectLst/>
          </c:spPr>
        </c:majorGridlines>
        <c:minorGridlines>
          <c:spPr>
            <a:ln w="9525" cap="flat" cmpd="sng" algn="ctr">
              <a:solidFill>
                <a:schemeClr val="tx1">
                  <a:lumMod val="5000"/>
                  <a:lumOff val="95000"/>
                </a:schemeClr>
              </a:solidFill>
              <a:round/>
            </a:ln>
            <a:effectLst/>
          </c:spPr>
        </c:min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72258312"/>
        <c:crosses val="autoZero"/>
        <c:crossBetween val="between"/>
        <c:minorUnit val="1"/>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graphs!$AA$85:$AA$87</c:f>
              <c:strCache>
                <c:ptCount val="3"/>
                <c:pt idx="0">
                  <c:v>January</c:v>
                </c:pt>
                <c:pt idx="1">
                  <c:v>February </c:v>
                </c:pt>
                <c:pt idx="2">
                  <c:v>March</c:v>
                </c:pt>
              </c:strCache>
            </c:strRef>
          </c:cat>
          <c:val>
            <c:numRef>
              <c:f>graphs!$AB$92:$AB$94</c:f>
              <c:numCache>
                <c:formatCode>General</c:formatCode>
                <c:ptCount val="3"/>
                <c:pt idx="0">
                  <c:v>159</c:v>
                </c:pt>
                <c:pt idx="1">
                  <c:v>136</c:v>
                </c:pt>
                <c:pt idx="2">
                  <c:v>139</c:v>
                </c:pt>
              </c:numCache>
            </c:numRef>
          </c:val>
        </c:ser>
        <c:ser>
          <c:idx val="1"/>
          <c:order val="1"/>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graphs!$AA$85:$AA$87</c:f>
              <c:strCache>
                <c:ptCount val="3"/>
                <c:pt idx="0">
                  <c:v>January</c:v>
                </c:pt>
                <c:pt idx="1">
                  <c:v>February </c:v>
                </c:pt>
                <c:pt idx="2">
                  <c:v>March</c:v>
                </c:pt>
              </c:strCache>
            </c:strRef>
          </c:cat>
          <c:val>
            <c:numRef>
              <c:f>graphs!$AC$92:$AC$94</c:f>
              <c:numCache>
                <c:formatCode>General</c:formatCode>
                <c:ptCount val="3"/>
                <c:pt idx="0">
                  <c:v>234</c:v>
                </c:pt>
                <c:pt idx="1">
                  <c:v>144</c:v>
                </c:pt>
                <c:pt idx="2">
                  <c:v>118</c:v>
                </c:pt>
              </c:numCache>
            </c:numRef>
          </c:val>
        </c:ser>
        <c:dLbls>
          <c:dLblPos val="outEnd"/>
          <c:showLegendKey val="0"/>
          <c:showVal val="1"/>
          <c:showCatName val="0"/>
          <c:showSerName val="0"/>
          <c:showPercent val="0"/>
          <c:showBubbleSize val="0"/>
        </c:dLbls>
        <c:gapWidth val="219"/>
        <c:overlap val="-27"/>
        <c:axId val="125145288"/>
        <c:axId val="172259096"/>
      </c:barChart>
      <c:catAx>
        <c:axId val="1251452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72259096"/>
        <c:crosses val="autoZero"/>
        <c:auto val="1"/>
        <c:lblAlgn val="ctr"/>
        <c:lblOffset val="100"/>
        <c:noMultiLvlLbl val="0"/>
      </c:catAx>
      <c:valAx>
        <c:axId val="1722590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25145288"/>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6.2945762122876184E-2"/>
          <c:y val="2.3183694300525803E-2"/>
          <c:w val="0.7298818725459949"/>
          <c:h val="0.77122201939248125"/>
        </c:manualLayout>
      </c:layout>
      <c:lineChart>
        <c:grouping val="standard"/>
        <c:varyColors val="0"/>
        <c:ser>
          <c:idx val="0"/>
          <c:order val="0"/>
          <c:tx>
            <c:strRef>
              <c:f>'UK Graphing Lines'!$C$4</c:f>
              <c:strCache>
                <c:ptCount val="1"/>
                <c:pt idx="0">
                  <c:v>Print Actuals</c:v>
                </c:pt>
              </c:strCache>
            </c:strRef>
          </c:tx>
          <c:spPr>
            <a:ln>
              <a:solidFill>
                <a:schemeClr val="tx1"/>
              </a:solidFill>
            </a:ln>
          </c:spPr>
          <c:marker>
            <c:symbol val="none"/>
          </c:marker>
          <c:cat>
            <c:numRef>
              <c:f>'UK Graphing Lines'!$B$5:$B$212</c:f>
              <c:numCache>
                <c:formatCode>m/d/yyyy</c:formatCode>
                <c:ptCount val="208"/>
                <c:pt idx="0">
                  <c:v>40915</c:v>
                </c:pt>
                <c:pt idx="1">
                  <c:v>40922</c:v>
                </c:pt>
                <c:pt idx="2">
                  <c:v>40929</c:v>
                </c:pt>
                <c:pt idx="3">
                  <c:v>40936</c:v>
                </c:pt>
                <c:pt idx="4">
                  <c:v>40943</c:v>
                </c:pt>
                <c:pt idx="5">
                  <c:v>40950</c:v>
                </c:pt>
                <c:pt idx="6">
                  <c:v>40957</c:v>
                </c:pt>
                <c:pt idx="7">
                  <c:v>40964</c:v>
                </c:pt>
                <c:pt idx="8">
                  <c:v>40971</c:v>
                </c:pt>
                <c:pt idx="9">
                  <c:v>40978</c:v>
                </c:pt>
                <c:pt idx="10">
                  <c:v>40985</c:v>
                </c:pt>
                <c:pt idx="11">
                  <c:v>40992</c:v>
                </c:pt>
                <c:pt idx="12">
                  <c:v>40999</c:v>
                </c:pt>
                <c:pt idx="13">
                  <c:v>41006</c:v>
                </c:pt>
                <c:pt idx="14">
                  <c:v>41013</c:v>
                </c:pt>
                <c:pt idx="15">
                  <c:v>41020</c:v>
                </c:pt>
                <c:pt idx="16">
                  <c:v>41027</c:v>
                </c:pt>
                <c:pt idx="17">
                  <c:v>41034</c:v>
                </c:pt>
                <c:pt idx="18">
                  <c:v>41041</c:v>
                </c:pt>
                <c:pt idx="19">
                  <c:v>41048</c:v>
                </c:pt>
                <c:pt idx="20">
                  <c:v>41055</c:v>
                </c:pt>
                <c:pt idx="21">
                  <c:v>41062</c:v>
                </c:pt>
                <c:pt idx="22">
                  <c:v>41069</c:v>
                </c:pt>
                <c:pt idx="23">
                  <c:v>41076</c:v>
                </c:pt>
                <c:pt idx="24">
                  <c:v>41083</c:v>
                </c:pt>
                <c:pt idx="25">
                  <c:v>41090</c:v>
                </c:pt>
                <c:pt idx="26">
                  <c:v>41097</c:v>
                </c:pt>
                <c:pt idx="27">
                  <c:v>41104</c:v>
                </c:pt>
                <c:pt idx="28">
                  <c:v>41111</c:v>
                </c:pt>
                <c:pt idx="29">
                  <c:v>41118</c:v>
                </c:pt>
                <c:pt idx="30">
                  <c:v>41125</c:v>
                </c:pt>
                <c:pt idx="31">
                  <c:v>41132</c:v>
                </c:pt>
                <c:pt idx="32">
                  <c:v>41139</c:v>
                </c:pt>
                <c:pt idx="33">
                  <c:v>41146</c:v>
                </c:pt>
                <c:pt idx="34">
                  <c:v>41153</c:v>
                </c:pt>
                <c:pt idx="35">
                  <c:v>41160</c:v>
                </c:pt>
                <c:pt idx="36">
                  <c:v>41167</c:v>
                </c:pt>
                <c:pt idx="37">
                  <c:v>41174</c:v>
                </c:pt>
                <c:pt idx="38">
                  <c:v>41181</c:v>
                </c:pt>
                <c:pt idx="39">
                  <c:v>41188</c:v>
                </c:pt>
                <c:pt idx="40">
                  <c:v>41195</c:v>
                </c:pt>
                <c:pt idx="41">
                  <c:v>41202</c:v>
                </c:pt>
                <c:pt idx="42">
                  <c:v>41209</c:v>
                </c:pt>
                <c:pt idx="43">
                  <c:v>41216</c:v>
                </c:pt>
                <c:pt idx="44">
                  <c:v>41223</c:v>
                </c:pt>
                <c:pt idx="45">
                  <c:v>41230</c:v>
                </c:pt>
                <c:pt idx="46">
                  <c:v>41237</c:v>
                </c:pt>
                <c:pt idx="47">
                  <c:v>41244</c:v>
                </c:pt>
                <c:pt idx="48">
                  <c:v>41251</c:v>
                </c:pt>
                <c:pt idx="49">
                  <c:v>41258</c:v>
                </c:pt>
                <c:pt idx="50">
                  <c:v>41265</c:v>
                </c:pt>
                <c:pt idx="51">
                  <c:v>41272</c:v>
                </c:pt>
                <c:pt idx="52">
                  <c:v>41279</c:v>
                </c:pt>
                <c:pt idx="53">
                  <c:v>41286</c:v>
                </c:pt>
                <c:pt idx="54">
                  <c:v>41293</c:v>
                </c:pt>
                <c:pt idx="55">
                  <c:v>41300</c:v>
                </c:pt>
                <c:pt idx="56">
                  <c:v>41307</c:v>
                </c:pt>
                <c:pt idx="57">
                  <c:v>41314</c:v>
                </c:pt>
                <c:pt idx="58">
                  <c:v>41321</c:v>
                </c:pt>
                <c:pt idx="59">
                  <c:v>41328</c:v>
                </c:pt>
                <c:pt idx="60">
                  <c:v>41335</c:v>
                </c:pt>
                <c:pt idx="61">
                  <c:v>41342</c:v>
                </c:pt>
                <c:pt idx="62">
                  <c:v>41349</c:v>
                </c:pt>
                <c:pt idx="63">
                  <c:v>41356</c:v>
                </c:pt>
                <c:pt idx="64">
                  <c:v>41363</c:v>
                </c:pt>
                <c:pt idx="65">
                  <c:v>41370</c:v>
                </c:pt>
                <c:pt idx="66">
                  <c:v>41377</c:v>
                </c:pt>
                <c:pt idx="67">
                  <c:v>41384</c:v>
                </c:pt>
                <c:pt idx="68">
                  <c:v>41391</c:v>
                </c:pt>
                <c:pt idx="69">
                  <c:v>41398</c:v>
                </c:pt>
                <c:pt idx="70">
                  <c:v>41405</c:v>
                </c:pt>
                <c:pt idx="71">
                  <c:v>41412</c:v>
                </c:pt>
                <c:pt idx="72">
                  <c:v>41419</c:v>
                </c:pt>
                <c:pt idx="73">
                  <c:v>41426</c:v>
                </c:pt>
                <c:pt idx="74">
                  <c:v>41433</c:v>
                </c:pt>
                <c:pt idx="75">
                  <c:v>41440</c:v>
                </c:pt>
                <c:pt idx="76">
                  <c:v>41447</c:v>
                </c:pt>
                <c:pt idx="77">
                  <c:v>41454</c:v>
                </c:pt>
                <c:pt idx="78">
                  <c:v>41461</c:v>
                </c:pt>
                <c:pt idx="79">
                  <c:v>41468</c:v>
                </c:pt>
                <c:pt idx="80">
                  <c:v>41475</c:v>
                </c:pt>
                <c:pt idx="81">
                  <c:v>41482</c:v>
                </c:pt>
                <c:pt idx="82">
                  <c:v>41489</c:v>
                </c:pt>
                <c:pt idx="83">
                  <c:v>41496</c:v>
                </c:pt>
                <c:pt idx="84">
                  <c:v>41503</c:v>
                </c:pt>
                <c:pt idx="85">
                  <c:v>41510</c:v>
                </c:pt>
                <c:pt idx="86">
                  <c:v>41517</c:v>
                </c:pt>
                <c:pt idx="87">
                  <c:v>41524</c:v>
                </c:pt>
                <c:pt idx="88">
                  <c:v>41531</c:v>
                </c:pt>
                <c:pt idx="89">
                  <c:v>41538</c:v>
                </c:pt>
                <c:pt idx="90">
                  <c:v>41545</c:v>
                </c:pt>
                <c:pt idx="91">
                  <c:v>41552</c:v>
                </c:pt>
                <c:pt idx="92">
                  <c:v>41559</c:v>
                </c:pt>
                <c:pt idx="93">
                  <c:v>41566</c:v>
                </c:pt>
                <c:pt idx="94">
                  <c:v>41573</c:v>
                </c:pt>
                <c:pt idx="95">
                  <c:v>41580</c:v>
                </c:pt>
                <c:pt idx="96">
                  <c:v>41587</c:v>
                </c:pt>
                <c:pt idx="97">
                  <c:v>41594</c:v>
                </c:pt>
                <c:pt idx="98">
                  <c:v>41601</c:v>
                </c:pt>
                <c:pt idx="99">
                  <c:v>41608</c:v>
                </c:pt>
                <c:pt idx="100">
                  <c:v>41615</c:v>
                </c:pt>
                <c:pt idx="101">
                  <c:v>41622</c:v>
                </c:pt>
                <c:pt idx="102">
                  <c:v>41629</c:v>
                </c:pt>
                <c:pt idx="103">
                  <c:v>41636</c:v>
                </c:pt>
                <c:pt idx="104">
                  <c:v>41643</c:v>
                </c:pt>
                <c:pt idx="105">
                  <c:v>41650</c:v>
                </c:pt>
                <c:pt idx="106">
                  <c:v>41657</c:v>
                </c:pt>
                <c:pt idx="107">
                  <c:v>41664</c:v>
                </c:pt>
                <c:pt idx="108">
                  <c:v>41671</c:v>
                </c:pt>
                <c:pt idx="109">
                  <c:v>41678</c:v>
                </c:pt>
                <c:pt idx="110">
                  <c:v>41685</c:v>
                </c:pt>
                <c:pt idx="111">
                  <c:v>41692</c:v>
                </c:pt>
                <c:pt idx="112">
                  <c:v>41699</c:v>
                </c:pt>
                <c:pt idx="113">
                  <c:v>41706</c:v>
                </c:pt>
                <c:pt idx="114">
                  <c:v>41713</c:v>
                </c:pt>
                <c:pt idx="115">
                  <c:v>41720</c:v>
                </c:pt>
                <c:pt idx="116">
                  <c:v>41727</c:v>
                </c:pt>
                <c:pt idx="117">
                  <c:v>41734</c:v>
                </c:pt>
                <c:pt idx="118">
                  <c:v>41741</c:v>
                </c:pt>
                <c:pt idx="119">
                  <c:v>41748</c:v>
                </c:pt>
                <c:pt idx="120">
                  <c:v>41755</c:v>
                </c:pt>
                <c:pt idx="121">
                  <c:v>41762</c:v>
                </c:pt>
                <c:pt idx="122">
                  <c:v>41769</c:v>
                </c:pt>
                <c:pt idx="123">
                  <c:v>41776</c:v>
                </c:pt>
                <c:pt idx="124">
                  <c:v>41783</c:v>
                </c:pt>
                <c:pt idx="125">
                  <c:v>41790</c:v>
                </c:pt>
                <c:pt idx="126">
                  <c:v>41797</c:v>
                </c:pt>
                <c:pt idx="127">
                  <c:v>41804</c:v>
                </c:pt>
                <c:pt idx="128">
                  <c:v>41811</c:v>
                </c:pt>
                <c:pt idx="129">
                  <c:v>41818</c:v>
                </c:pt>
                <c:pt idx="130">
                  <c:v>41825</c:v>
                </c:pt>
                <c:pt idx="131">
                  <c:v>41832</c:v>
                </c:pt>
                <c:pt idx="132">
                  <c:v>41839</c:v>
                </c:pt>
                <c:pt idx="133">
                  <c:v>41846</c:v>
                </c:pt>
                <c:pt idx="134">
                  <c:v>41853</c:v>
                </c:pt>
                <c:pt idx="135">
                  <c:v>41860</c:v>
                </c:pt>
                <c:pt idx="136">
                  <c:v>41867</c:v>
                </c:pt>
                <c:pt idx="137">
                  <c:v>41874</c:v>
                </c:pt>
                <c:pt idx="138">
                  <c:v>41881</c:v>
                </c:pt>
                <c:pt idx="139">
                  <c:v>41888</c:v>
                </c:pt>
                <c:pt idx="140">
                  <c:v>41895</c:v>
                </c:pt>
                <c:pt idx="141">
                  <c:v>41902</c:v>
                </c:pt>
                <c:pt idx="142">
                  <c:v>41909</c:v>
                </c:pt>
                <c:pt idx="143">
                  <c:v>41916</c:v>
                </c:pt>
                <c:pt idx="144">
                  <c:v>41923</c:v>
                </c:pt>
                <c:pt idx="145">
                  <c:v>41930</c:v>
                </c:pt>
                <c:pt idx="146">
                  <c:v>41937</c:v>
                </c:pt>
                <c:pt idx="147">
                  <c:v>41944</c:v>
                </c:pt>
                <c:pt idx="148">
                  <c:v>41951</c:v>
                </c:pt>
                <c:pt idx="149">
                  <c:v>41958</c:v>
                </c:pt>
                <c:pt idx="150">
                  <c:v>41965</c:v>
                </c:pt>
                <c:pt idx="151">
                  <c:v>41972</c:v>
                </c:pt>
                <c:pt idx="152">
                  <c:v>41979</c:v>
                </c:pt>
                <c:pt idx="153">
                  <c:v>41986</c:v>
                </c:pt>
                <c:pt idx="154">
                  <c:v>41993</c:v>
                </c:pt>
                <c:pt idx="155">
                  <c:v>42000</c:v>
                </c:pt>
                <c:pt idx="156">
                  <c:v>42007</c:v>
                </c:pt>
                <c:pt idx="157">
                  <c:v>42014</c:v>
                </c:pt>
                <c:pt idx="158">
                  <c:v>42021</c:v>
                </c:pt>
                <c:pt idx="159">
                  <c:v>42028</c:v>
                </c:pt>
                <c:pt idx="160">
                  <c:v>42035</c:v>
                </c:pt>
                <c:pt idx="161">
                  <c:v>42042</c:v>
                </c:pt>
                <c:pt idx="162">
                  <c:v>42049</c:v>
                </c:pt>
                <c:pt idx="163">
                  <c:v>42056</c:v>
                </c:pt>
                <c:pt idx="164">
                  <c:v>42063</c:v>
                </c:pt>
                <c:pt idx="165">
                  <c:v>42070</c:v>
                </c:pt>
                <c:pt idx="166">
                  <c:v>42077</c:v>
                </c:pt>
                <c:pt idx="167">
                  <c:v>42084</c:v>
                </c:pt>
                <c:pt idx="168">
                  <c:v>42091</c:v>
                </c:pt>
                <c:pt idx="169">
                  <c:v>42098</c:v>
                </c:pt>
                <c:pt idx="170">
                  <c:v>42105</c:v>
                </c:pt>
                <c:pt idx="171">
                  <c:v>42112</c:v>
                </c:pt>
                <c:pt idx="172">
                  <c:v>42119</c:v>
                </c:pt>
                <c:pt idx="173">
                  <c:v>42126</c:v>
                </c:pt>
                <c:pt idx="174">
                  <c:v>42133</c:v>
                </c:pt>
                <c:pt idx="175">
                  <c:v>42140</c:v>
                </c:pt>
                <c:pt idx="176">
                  <c:v>42147</c:v>
                </c:pt>
                <c:pt idx="177">
                  <c:v>42154</c:v>
                </c:pt>
                <c:pt idx="178">
                  <c:v>42161</c:v>
                </c:pt>
                <c:pt idx="179">
                  <c:v>42168</c:v>
                </c:pt>
                <c:pt idx="180">
                  <c:v>42175</c:v>
                </c:pt>
                <c:pt idx="181">
                  <c:v>42182</c:v>
                </c:pt>
                <c:pt idx="182">
                  <c:v>42189</c:v>
                </c:pt>
                <c:pt idx="183">
                  <c:v>42196</c:v>
                </c:pt>
                <c:pt idx="184">
                  <c:v>42203</c:v>
                </c:pt>
                <c:pt idx="185">
                  <c:v>42210</c:v>
                </c:pt>
                <c:pt idx="186">
                  <c:v>42217</c:v>
                </c:pt>
                <c:pt idx="187">
                  <c:v>42224</c:v>
                </c:pt>
                <c:pt idx="188">
                  <c:v>42231</c:v>
                </c:pt>
                <c:pt idx="189">
                  <c:v>42238</c:v>
                </c:pt>
                <c:pt idx="190">
                  <c:v>42245</c:v>
                </c:pt>
                <c:pt idx="191">
                  <c:v>42252</c:v>
                </c:pt>
                <c:pt idx="192">
                  <c:v>42259</c:v>
                </c:pt>
                <c:pt idx="193">
                  <c:v>42266</c:v>
                </c:pt>
                <c:pt idx="194">
                  <c:v>42273</c:v>
                </c:pt>
                <c:pt idx="195">
                  <c:v>42280</c:v>
                </c:pt>
                <c:pt idx="196">
                  <c:v>42287</c:v>
                </c:pt>
                <c:pt idx="197">
                  <c:v>42294</c:v>
                </c:pt>
                <c:pt idx="198">
                  <c:v>42301</c:v>
                </c:pt>
                <c:pt idx="199">
                  <c:v>42308</c:v>
                </c:pt>
                <c:pt idx="200">
                  <c:v>42315</c:v>
                </c:pt>
                <c:pt idx="201">
                  <c:v>42322</c:v>
                </c:pt>
                <c:pt idx="202">
                  <c:v>42329</c:v>
                </c:pt>
                <c:pt idx="203">
                  <c:v>42336</c:v>
                </c:pt>
                <c:pt idx="204">
                  <c:v>42343</c:v>
                </c:pt>
                <c:pt idx="205">
                  <c:v>42350</c:v>
                </c:pt>
                <c:pt idx="206">
                  <c:v>42357</c:v>
                </c:pt>
                <c:pt idx="207">
                  <c:v>42364</c:v>
                </c:pt>
              </c:numCache>
            </c:numRef>
          </c:cat>
          <c:val>
            <c:numRef>
              <c:f>'UK Graphing Lines'!$C$5:$C$212</c:f>
              <c:numCache>
                <c:formatCode>General</c:formatCode>
                <c:ptCount val="208"/>
                <c:pt idx="0">
                  <c:v>46793</c:v>
                </c:pt>
                <c:pt idx="1">
                  <c:v>47520</c:v>
                </c:pt>
                <c:pt idx="2">
                  <c:v>47474</c:v>
                </c:pt>
                <c:pt idx="3">
                  <c:v>47454</c:v>
                </c:pt>
                <c:pt idx="4">
                  <c:v>47513</c:v>
                </c:pt>
                <c:pt idx="5">
                  <c:v>47877</c:v>
                </c:pt>
                <c:pt idx="6">
                  <c:v>47818</c:v>
                </c:pt>
                <c:pt idx="7">
                  <c:v>47670</c:v>
                </c:pt>
                <c:pt idx="8">
                  <c:v>47633</c:v>
                </c:pt>
                <c:pt idx="9">
                  <c:v>47592</c:v>
                </c:pt>
                <c:pt idx="10">
                  <c:v>47605</c:v>
                </c:pt>
                <c:pt idx="11">
                  <c:v>47568</c:v>
                </c:pt>
                <c:pt idx="12">
                  <c:v>47505</c:v>
                </c:pt>
                <c:pt idx="13">
                  <c:v>47495</c:v>
                </c:pt>
                <c:pt idx="14">
                  <c:v>47567</c:v>
                </c:pt>
                <c:pt idx="15">
                  <c:v>47423</c:v>
                </c:pt>
                <c:pt idx="16">
                  <c:v>47301</c:v>
                </c:pt>
                <c:pt idx="17">
                  <c:v>47175</c:v>
                </c:pt>
                <c:pt idx="18">
                  <c:v>47107</c:v>
                </c:pt>
                <c:pt idx="19">
                  <c:v>47053</c:v>
                </c:pt>
                <c:pt idx="20">
                  <c:v>46914</c:v>
                </c:pt>
                <c:pt idx="21">
                  <c:v>46825</c:v>
                </c:pt>
                <c:pt idx="22">
                  <c:v>46713</c:v>
                </c:pt>
                <c:pt idx="23">
                  <c:v>46714</c:v>
                </c:pt>
                <c:pt idx="24">
                  <c:v>46751</c:v>
                </c:pt>
                <c:pt idx="25">
                  <c:v>46483</c:v>
                </c:pt>
                <c:pt idx="26">
                  <c:v>46290</c:v>
                </c:pt>
                <c:pt idx="27">
                  <c:v>46072</c:v>
                </c:pt>
                <c:pt idx="28">
                  <c:v>45950</c:v>
                </c:pt>
                <c:pt idx="29">
                  <c:v>45821</c:v>
                </c:pt>
                <c:pt idx="30">
                  <c:v>45762</c:v>
                </c:pt>
                <c:pt idx="31">
                  <c:v>45658</c:v>
                </c:pt>
                <c:pt idx="32">
                  <c:v>45503</c:v>
                </c:pt>
                <c:pt idx="33">
                  <c:v>45364</c:v>
                </c:pt>
                <c:pt idx="34">
                  <c:v>45263</c:v>
                </c:pt>
                <c:pt idx="35">
                  <c:v>45217</c:v>
                </c:pt>
                <c:pt idx="36">
                  <c:v>45220</c:v>
                </c:pt>
                <c:pt idx="37">
                  <c:v>45136</c:v>
                </c:pt>
                <c:pt idx="38">
                  <c:v>45042</c:v>
                </c:pt>
                <c:pt idx="39">
                  <c:v>45017</c:v>
                </c:pt>
                <c:pt idx="40">
                  <c:v>45142</c:v>
                </c:pt>
                <c:pt idx="41">
                  <c:v>45150</c:v>
                </c:pt>
                <c:pt idx="42">
                  <c:v>45065</c:v>
                </c:pt>
                <c:pt idx="43">
                  <c:v>44947</c:v>
                </c:pt>
                <c:pt idx="44">
                  <c:v>44905</c:v>
                </c:pt>
                <c:pt idx="45">
                  <c:v>45213</c:v>
                </c:pt>
                <c:pt idx="46">
                  <c:v>45176</c:v>
                </c:pt>
                <c:pt idx="47">
                  <c:v>45108</c:v>
                </c:pt>
                <c:pt idx="48">
                  <c:v>45067</c:v>
                </c:pt>
                <c:pt idx="49">
                  <c:v>45205</c:v>
                </c:pt>
                <c:pt idx="50">
                  <c:v>45165</c:v>
                </c:pt>
                <c:pt idx="52">
                  <c:v>44405</c:v>
                </c:pt>
                <c:pt idx="53">
                  <c:v>44777</c:v>
                </c:pt>
                <c:pt idx="54">
                  <c:v>45087</c:v>
                </c:pt>
                <c:pt idx="55">
                  <c:v>45266</c:v>
                </c:pt>
                <c:pt idx="56">
                  <c:v>45403</c:v>
                </c:pt>
                <c:pt idx="57">
                  <c:v>45460</c:v>
                </c:pt>
                <c:pt idx="58">
                  <c:v>45215</c:v>
                </c:pt>
                <c:pt idx="59">
                  <c:v>45195</c:v>
                </c:pt>
                <c:pt idx="60">
                  <c:v>45171</c:v>
                </c:pt>
                <c:pt idx="61">
                  <c:v>45173</c:v>
                </c:pt>
                <c:pt idx="62">
                  <c:v>45002</c:v>
                </c:pt>
                <c:pt idx="63">
                  <c:v>44952</c:v>
                </c:pt>
                <c:pt idx="64">
                  <c:v>44878</c:v>
                </c:pt>
                <c:pt idx="65">
                  <c:v>44852</c:v>
                </c:pt>
                <c:pt idx="66">
                  <c:v>44637</c:v>
                </c:pt>
                <c:pt idx="67">
                  <c:v>44603</c:v>
                </c:pt>
                <c:pt idx="68">
                  <c:v>44483</c:v>
                </c:pt>
                <c:pt idx="69">
                  <c:v>44399</c:v>
                </c:pt>
                <c:pt idx="70">
                  <c:v>44291</c:v>
                </c:pt>
                <c:pt idx="71">
                  <c:v>44097</c:v>
                </c:pt>
                <c:pt idx="72">
                  <c:v>44065</c:v>
                </c:pt>
                <c:pt idx="73">
                  <c:v>43983</c:v>
                </c:pt>
                <c:pt idx="74">
                  <c:v>43980</c:v>
                </c:pt>
                <c:pt idx="75">
                  <c:v>43764</c:v>
                </c:pt>
                <c:pt idx="76">
                  <c:v>43694</c:v>
                </c:pt>
                <c:pt idx="77">
                  <c:v>43612</c:v>
                </c:pt>
                <c:pt idx="78">
                  <c:v>43497</c:v>
                </c:pt>
                <c:pt idx="79">
                  <c:v>43186</c:v>
                </c:pt>
                <c:pt idx="80">
                  <c:v>42982</c:v>
                </c:pt>
                <c:pt idx="81">
                  <c:v>42789</c:v>
                </c:pt>
                <c:pt idx="82">
                  <c:v>42719</c:v>
                </c:pt>
                <c:pt idx="83">
                  <c:v>42654</c:v>
                </c:pt>
                <c:pt idx="84">
                  <c:v>42465</c:v>
                </c:pt>
                <c:pt idx="85">
                  <c:v>42467</c:v>
                </c:pt>
                <c:pt idx="86">
                  <c:v>42420</c:v>
                </c:pt>
                <c:pt idx="87">
                  <c:v>42461</c:v>
                </c:pt>
                <c:pt idx="88">
                  <c:v>42346</c:v>
                </c:pt>
                <c:pt idx="89">
                  <c:v>42351</c:v>
                </c:pt>
                <c:pt idx="90">
                  <c:v>42328</c:v>
                </c:pt>
                <c:pt idx="91">
                  <c:v>42411</c:v>
                </c:pt>
                <c:pt idx="92">
                  <c:v>42266</c:v>
                </c:pt>
                <c:pt idx="93">
                  <c:v>42233</c:v>
                </c:pt>
                <c:pt idx="94">
                  <c:v>42259</c:v>
                </c:pt>
                <c:pt idx="95">
                  <c:v>42361</c:v>
                </c:pt>
                <c:pt idx="96">
                  <c:v>42300</c:v>
                </c:pt>
                <c:pt idx="97">
                  <c:v>42216</c:v>
                </c:pt>
                <c:pt idx="98">
                  <c:v>42212</c:v>
                </c:pt>
                <c:pt idx="99">
                  <c:v>42159</c:v>
                </c:pt>
                <c:pt idx="100">
                  <c:v>42197</c:v>
                </c:pt>
                <c:pt idx="101">
                  <c:v>41995</c:v>
                </c:pt>
                <c:pt idx="102">
                  <c:v>42035</c:v>
                </c:pt>
                <c:pt idx="104">
                  <c:v>40728</c:v>
                </c:pt>
                <c:pt idx="105">
                  <c:v>42159</c:v>
                </c:pt>
                <c:pt idx="106">
                  <c:v>42174</c:v>
                </c:pt>
                <c:pt idx="107">
                  <c:v>41919</c:v>
                </c:pt>
                <c:pt idx="108">
                  <c:v>41906</c:v>
                </c:pt>
                <c:pt idx="109">
                  <c:v>42037</c:v>
                </c:pt>
                <c:pt idx="110">
                  <c:v>41876</c:v>
                </c:pt>
                <c:pt idx="111">
                  <c:v>41865</c:v>
                </c:pt>
                <c:pt idx="112">
                  <c:v>41794</c:v>
                </c:pt>
                <c:pt idx="113">
                  <c:v>41809</c:v>
                </c:pt>
                <c:pt idx="114">
                  <c:v>41706</c:v>
                </c:pt>
                <c:pt idx="115">
                  <c:v>41681</c:v>
                </c:pt>
                <c:pt idx="116">
                  <c:v>41617</c:v>
                </c:pt>
                <c:pt idx="117">
                  <c:v>41569</c:v>
                </c:pt>
                <c:pt idx="118">
                  <c:v>41499</c:v>
                </c:pt>
                <c:pt idx="119">
                  <c:v>41426</c:v>
                </c:pt>
                <c:pt idx="120">
                  <c:v>41373</c:v>
                </c:pt>
                <c:pt idx="121">
                  <c:v>41311</c:v>
                </c:pt>
                <c:pt idx="122">
                  <c:v>41236</c:v>
                </c:pt>
                <c:pt idx="123">
                  <c:v>41127</c:v>
                </c:pt>
                <c:pt idx="124">
                  <c:v>41277</c:v>
                </c:pt>
                <c:pt idx="125">
                  <c:v>41188</c:v>
                </c:pt>
                <c:pt idx="126">
                  <c:v>41120</c:v>
                </c:pt>
                <c:pt idx="127">
                  <c:v>40909</c:v>
                </c:pt>
                <c:pt idx="128">
                  <c:v>40766</c:v>
                </c:pt>
                <c:pt idx="129">
                  <c:v>40584</c:v>
                </c:pt>
                <c:pt idx="130">
                  <c:v>40356</c:v>
                </c:pt>
                <c:pt idx="131">
                  <c:v>40017</c:v>
                </c:pt>
                <c:pt idx="132">
                  <c:v>39849</c:v>
                </c:pt>
                <c:pt idx="133">
                  <c:v>39734</c:v>
                </c:pt>
                <c:pt idx="134">
                  <c:v>39656</c:v>
                </c:pt>
                <c:pt idx="135">
                  <c:v>39591</c:v>
                </c:pt>
                <c:pt idx="136">
                  <c:v>39472</c:v>
                </c:pt>
                <c:pt idx="137">
                  <c:v>39438</c:v>
                </c:pt>
                <c:pt idx="138">
                  <c:v>39373</c:v>
                </c:pt>
                <c:pt idx="139">
                  <c:v>39290</c:v>
                </c:pt>
                <c:pt idx="140">
                  <c:v>39238</c:v>
                </c:pt>
                <c:pt idx="141">
                  <c:v>39163</c:v>
                </c:pt>
                <c:pt idx="142">
                  <c:v>39145</c:v>
                </c:pt>
                <c:pt idx="143">
                  <c:v>39145</c:v>
                </c:pt>
                <c:pt idx="144">
                  <c:v>38967</c:v>
                </c:pt>
                <c:pt idx="145">
                  <c:v>39059</c:v>
                </c:pt>
                <c:pt idx="146">
                  <c:v>39026</c:v>
                </c:pt>
                <c:pt idx="147">
                  <c:v>39062</c:v>
                </c:pt>
                <c:pt idx="148">
                  <c:v>39047</c:v>
                </c:pt>
                <c:pt idx="149">
                  <c:v>38975</c:v>
                </c:pt>
                <c:pt idx="150">
                  <c:v>38913</c:v>
                </c:pt>
                <c:pt idx="151">
                  <c:v>38804</c:v>
                </c:pt>
                <c:pt idx="152">
                  <c:v>38814</c:v>
                </c:pt>
                <c:pt idx="153">
                  <c:v>38751</c:v>
                </c:pt>
                <c:pt idx="154">
                  <c:v>38703</c:v>
                </c:pt>
                <c:pt idx="156">
                  <c:v>38533</c:v>
                </c:pt>
                <c:pt idx="157">
                  <c:v>38858</c:v>
                </c:pt>
                <c:pt idx="158">
                  <c:v>39006</c:v>
                </c:pt>
                <c:pt idx="159">
                  <c:v>39038</c:v>
                </c:pt>
                <c:pt idx="160">
                  <c:v>39069</c:v>
                </c:pt>
                <c:pt idx="161">
                  <c:v>39165</c:v>
                </c:pt>
                <c:pt idx="162">
                  <c:v>39123</c:v>
                </c:pt>
                <c:pt idx="163">
                  <c:v>39136</c:v>
                </c:pt>
                <c:pt idx="164">
                  <c:v>39083</c:v>
                </c:pt>
                <c:pt idx="165">
                  <c:v>39143</c:v>
                </c:pt>
                <c:pt idx="166">
                  <c:v>39123</c:v>
                </c:pt>
                <c:pt idx="167">
                  <c:v>39108</c:v>
                </c:pt>
                <c:pt idx="168">
                  <c:v>39048</c:v>
                </c:pt>
                <c:pt idx="169">
                  <c:v>38997</c:v>
                </c:pt>
                <c:pt idx="170">
                  <c:v>38930</c:v>
                </c:pt>
                <c:pt idx="171">
                  <c:v>38941</c:v>
                </c:pt>
                <c:pt idx="172">
                  <c:v>38836</c:v>
                </c:pt>
                <c:pt idx="173">
                  <c:v>38795</c:v>
                </c:pt>
              </c:numCache>
            </c:numRef>
          </c:val>
          <c:smooth val="0"/>
        </c:ser>
        <c:ser>
          <c:idx val="1"/>
          <c:order val="1"/>
          <c:tx>
            <c:strRef>
              <c:f>'UK Graphing Lines'!$D$4</c:f>
              <c:strCache>
                <c:ptCount val="1"/>
                <c:pt idx="0">
                  <c:v>Print FC Updated</c:v>
                </c:pt>
              </c:strCache>
            </c:strRef>
          </c:tx>
          <c:marker>
            <c:symbol val="none"/>
          </c:marker>
          <c:cat>
            <c:numRef>
              <c:f>'UK Graphing Lines'!$B$5:$B$212</c:f>
              <c:numCache>
                <c:formatCode>m/d/yyyy</c:formatCode>
                <c:ptCount val="208"/>
                <c:pt idx="0">
                  <c:v>40915</c:v>
                </c:pt>
                <c:pt idx="1">
                  <c:v>40922</c:v>
                </c:pt>
                <c:pt idx="2">
                  <c:v>40929</c:v>
                </c:pt>
                <c:pt idx="3">
                  <c:v>40936</c:v>
                </c:pt>
                <c:pt idx="4">
                  <c:v>40943</c:v>
                </c:pt>
                <c:pt idx="5">
                  <c:v>40950</c:v>
                </c:pt>
                <c:pt idx="6">
                  <c:v>40957</c:v>
                </c:pt>
                <c:pt idx="7">
                  <c:v>40964</c:v>
                </c:pt>
                <c:pt idx="8">
                  <c:v>40971</c:v>
                </c:pt>
                <c:pt idx="9">
                  <c:v>40978</c:v>
                </c:pt>
                <c:pt idx="10">
                  <c:v>40985</c:v>
                </c:pt>
                <c:pt idx="11">
                  <c:v>40992</c:v>
                </c:pt>
                <c:pt idx="12">
                  <c:v>40999</c:v>
                </c:pt>
                <c:pt idx="13">
                  <c:v>41006</c:v>
                </c:pt>
                <c:pt idx="14">
                  <c:v>41013</c:v>
                </c:pt>
                <c:pt idx="15">
                  <c:v>41020</c:v>
                </c:pt>
                <c:pt idx="16">
                  <c:v>41027</c:v>
                </c:pt>
                <c:pt idx="17">
                  <c:v>41034</c:v>
                </c:pt>
                <c:pt idx="18">
                  <c:v>41041</c:v>
                </c:pt>
                <c:pt idx="19">
                  <c:v>41048</c:v>
                </c:pt>
                <c:pt idx="20">
                  <c:v>41055</c:v>
                </c:pt>
                <c:pt idx="21">
                  <c:v>41062</c:v>
                </c:pt>
                <c:pt idx="22">
                  <c:v>41069</c:v>
                </c:pt>
                <c:pt idx="23">
                  <c:v>41076</c:v>
                </c:pt>
                <c:pt idx="24">
                  <c:v>41083</c:v>
                </c:pt>
                <c:pt idx="25">
                  <c:v>41090</c:v>
                </c:pt>
                <c:pt idx="26">
                  <c:v>41097</c:v>
                </c:pt>
                <c:pt idx="27">
                  <c:v>41104</c:v>
                </c:pt>
                <c:pt idx="28">
                  <c:v>41111</c:v>
                </c:pt>
                <c:pt idx="29">
                  <c:v>41118</c:v>
                </c:pt>
                <c:pt idx="30">
                  <c:v>41125</c:v>
                </c:pt>
                <c:pt idx="31">
                  <c:v>41132</c:v>
                </c:pt>
                <c:pt idx="32">
                  <c:v>41139</c:v>
                </c:pt>
                <c:pt idx="33">
                  <c:v>41146</c:v>
                </c:pt>
                <c:pt idx="34">
                  <c:v>41153</c:v>
                </c:pt>
                <c:pt idx="35">
                  <c:v>41160</c:v>
                </c:pt>
                <c:pt idx="36">
                  <c:v>41167</c:v>
                </c:pt>
                <c:pt idx="37">
                  <c:v>41174</c:v>
                </c:pt>
                <c:pt idx="38">
                  <c:v>41181</c:v>
                </c:pt>
                <c:pt idx="39">
                  <c:v>41188</c:v>
                </c:pt>
                <c:pt idx="40">
                  <c:v>41195</c:v>
                </c:pt>
                <c:pt idx="41">
                  <c:v>41202</c:v>
                </c:pt>
                <c:pt idx="42">
                  <c:v>41209</c:v>
                </c:pt>
                <c:pt idx="43">
                  <c:v>41216</c:v>
                </c:pt>
                <c:pt idx="44">
                  <c:v>41223</c:v>
                </c:pt>
                <c:pt idx="45">
                  <c:v>41230</c:v>
                </c:pt>
                <c:pt idx="46">
                  <c:v>41237</c:v>
                </c:pt>
                <c:pt idx="47">
                  <c:v>41244</c:v>
                </c:pt>
                <c:pt idx="48">
                  <c:v>41251</c:v>
                </c:pt>
                <c:pt idx="49">
                  <c:v>41258</c:v>
                </c:pt>
                <c:pt idx="50">
                  <c:v>41265</c:v>
                </c:pt>
                <c:pt idx="51">
                  <c:v>41272</c:v>
                </c:pt>
                <c:pt idx="52">
                  <c:v>41279</c:v>
                </c:pt>
                <c:pt idx="53">
                  <c:v>41286</c:v>
                </c:pt>
                <c:pt idx="54">
                  <c:v>41293</c:v>
                </c:pt>
                <c:pt idx="55">
                  <c:v>41300</c:v>
                </c:pt>
                <c:pt idx="56">
                  <c:v>41307</c:v>
                </c:pt>
                <c:pt idx="57">
                  <c:v>41314</c:v>
                </c:pt>
                <c:pt idx="58">
                  <c:v>41321</c:v>
                </c:pt>
                <c:pt idx="59">
                  <c:v>41328</c:v>
                </c:pt>
                <c:pt idx="60">
                  <c:v>41335</c:v>
                </c:pt>
                <c:pt idx="61">
                  <c:v>41342</c:v>
                </c:pt>
                <c:pt idx="62">
                  <c:v>41349</c:v>
                </c:pt>
                <c:pt idx="63">
                  <c:v>41356</c:v>
                </c:pt>
                <c:pt idx="64">
                  <c:v>41363</c:v>
                </c:pt>
                <c:pt idx="65">
                  <c:v>41370</c:v>
                </c:pt>
                <c:pt idx="66">
                  <c:v>41377</c:v>
                </c:pt>
                <c:pt idx="67">
                  <c:v>41384</c:v>
                </c:pt>
                <c:pt idx="68">
                  <c:v>41391</c:v>
                </c:pt>
                <c:pt idx="69">
                  <c:v>41398</c:v>
                </c:pt>
                <c:pt idx="70">
                  <c:v>41405</c:v>
                </c:pt>
                <c:pt idx="71">
                  <c:v>41412</c:v>
                </c:pt>
                <c:pt idx="72">
                  <c:v>41419</c:v>
                </c:pt>
                <c:pt idx="73">
                  <c:v>41426</c:v>
                </c:pt>
                <c:pt idx="74">
                  <c:v>41433</c:v>
                </c:pt>
                <c:pt idx="75">
                  <c:v>41440</c:v>
                </c:pt>
                <c:pt idx="76">
                  <c:v>41447</c:v>
                </c:pt>
                <c:pt idx="77">
                  <c:v>41454</c:v>
                </c:pt>
                <c:pt idx="78">
                  <c:v>41461</c:v>
                </c:pt>
                <c:pt idx="79">
                  <c:v>41468</c:v>
                </c:pt>
                <c:pt idx="80">
                  <c:v>41475</c:v>
                </c:pt>
                <c:pt idx="81">
                  <c:v>41482</c:v>
                </c:pt>
                <c:pt idx="82">
                  <c:v>41489</c:v>
                </c:pt>
                <c:pt idx="83">
                  <c:v>41496</c:v>
                </c:pt>
                <c:pt idx="84">
                  <c:v>41503</c:v>
                </c:pt>
                <c:pt idx="85">
                  <c:v>41510</c:v>
                </c:pt>
                <c:pt idx="86">
                  <c:v>41517</c:v>
                </c:pt>
                <c:pt idx="87">
                  <c:v>41524</c:v>
                </c:pt>
                <c:pt idx="88">
                  <c:v>41531</c:v>
                </c:pt>
                <c:pt idx="89">
                  <c:v>41538</c:v>
                </c:pt>
                <c:pt idx="90">
                  <c:v>41545</c:v>
                </c:pt>
                <c:pt idx="91">
                  <c:v>41552</c:v>
                </c:pt>
                <c:pt idx="92">
                  <c:v>41559</c:v>
                </c:pt>
                <c:pt idx="93">
                  <c:v>41566</c:v>
                </c:pt>
                <c:pt idx="94">
                  <c:v>41573</c:v>
                </c:pt>
                <c:pt idx="95">
                  <c:v>41580</c:v>
                </c:pt>
                <c:pt idx="96">
                  <c:v>41587</c:v>
                </c:pt>
                <c:pt idx="97">
                  <c:v>41594</c:v>
                </c:pt>
                <c:pt idx="98">
                  <c:v>41601</c:v>
                </c:pt>
                <c:pt idx="99">
                  <c:v>41608</c:v>
                </c:pt>
                <c:pt idx="100">
                  <c:v>41615</c:v>
                </c:pt>
                <c:pt idx="101">
                  <c:v>41622</c:v>
                </c:pt>
                <c:pt idx="102">
                  <c:v>41629</c:v>
                </c:pt>
                <c:pt idx="103">
                  <c:v>41636</c:v>
                </c:pt>
                <c:pt idx="104">
                  <c:v>41643</c:v>
                </c:pt>
                <c:pt idx="105">
                  <c:v>41650</c:v>
                </c:pt>
                <c:pt idx="106">
                  <c:v>41657</c:v>
                </c:pt>
                <c:pt idx="107">
                  <c:v>41664</c:v>
                </c:pt>
                <c:pt idx="108">
                  <c:v>41671</c:v>
                </c:pt>
                <c:pt idx="109">
                  <c:v>41678</c:v>
                </c:pt>
                <c:pt idx="110">
                  <c:v>41685</c:v>
                </c:pt>
                <c:pt idx="111">
                  <c:v>41692</c:v>
                </c:pt>
                <c:pt idx="112">
                  <c:v>41699</c:v>
                </c:pt>
                <c:pt idx="113">
                  <c:v>41706</c:v>
                </c:pt>
                <c:pt idx="114">
                  <c:v>41713</c:v>
                </c:pt>
                <c:pt idx="115">
                  <c:v>41720</c:v>
                </c:pt>
                <c:pt idx="116">
                  <c:v>41727</c:v>
                </c:pt>
                <c:pt idx="117">
                  <c:v>41734</c:v>
                </c:pt>
                <c:pt idx="118">
                  <c:v>41741</c:v>
                </c:pt>
                <c:pt idx="119">
                  <c:v>41748</c:v>
                </c:pt>
                <c:pt idx="120">
                  <c:v>41755</c:v>
                </c:pt>
                <c:pt idx="121">
                  <c:v>41762</c:v>
                </c:pt>
                <c:pt idx="122">
                  <c:v>41769</c:v>
                </c:pt>
                <c:pt idx="123">
                  <c:v>41776</c:v>
                </c:pt>
                <c:pt idx="124">
                  <c:v>41783</c:v>
                </c:pt>
                <c:pt idx="125">
                  <c:v>41790</c:v>
                </c:pt>
                <c:pt idx="126">
                  <c:v>41797</c:v>
                </c:pt>
                <c:pt idx="127">
                  <c:v>41804</c:v>
                </c:pt>
                <c:pt idx="128">
                  <c:v>41811</c:v>
                </c:pt>
                <c:pt idx="129">
                  <c:v>41818</c:v>
                </c:pt>
                <c:pt idx="130">
                  <c:v>41825</c:v>
                </c:pt>
                <c:pt idx="131">
                  <c:v>41832</c:v>
                </c:pt>
                <c:pt idx="132">
                  <c:v>41839</c:v>
                </c:pt>
                <c:pt idx="133">
                  <c:v>41846</c:v>
                </c:pt>
                <c:pt idx="134">
                  <c:v>41853</c:v>
                </c:pt>
                <c:pt idx="135">
                  <c:v>41860</c:v>
                </c:pt>
                <c:pt idx="136">
                  <c:v>41867</c:v>
                </c:pt>
                <c:pt idx="137">
                  <c:v>41874</c:v>
                </c:pt>
                <c:pt idx="138">
                  <c:v>41881</c:v>
                </c:pt>
                <c:pt idx="139">
                  <c:v>41888</c:v>
                </c:pt>
                <c:pt idx="140">
                  <c:v>41895</c:v>
                </c:pt>
                <c:pt idx="141">
                  <c:v>41902</c:v>
                </c:pt>
                <c:pt idx="142">
                  <c:v>41909</c:v>
                </c:pt>
                <c:pt idx="143">
                  <c:v>41916</c:v>
                </c:pt>
                <c:pt idx="144">
                  <c:v>41923</c:v>
                </c:pt>
                <c:pt idx="145">
                  <c:v>41930</c:v>
                </c:pt>
                <c:pt idx="146">
                  <c:v>41937</c:v>
                </c:pt>
                <c:pt idx="147">
                  <c:v>41944</c:v>
                </c:pt>
                <c:pt idx="148">
                  <c:v>41951</c:v>
                </c:pt>
                <c:pt idx="149">
                  <c:v>41958</c:v>
                </c:pt>
                <c:pt idx="150">
                  <c:v>41965</c:v>
                </c:pt>
                <c:pt idx="151">
                  <c:v>41972</c:v>
                </c:pt>
                <c:pt idx="152">
                  <c:v>41979</c:v>
                </c:pt>
                <c:pt idx="153">
                  <c:v>41986</c:v>
                </c:pt>
                <c:pt idx="154">
                  <c:v>41993</c:v>
                </c:pt>
                <c:pt idx="155">
                  <c:v>42000</c:v>
                </c:pt>
                <c:pt idx="156">
                  <c:v>42007</c:v>
                </c:pt>
                <c:pt idx="157">
                  <c:v>42014</c:v>
                </c:pt>
                <c:pt idx="158">
                  <c:v>42021</c:v>
                </c:pt>
                <c:pt idx="159">
                  <c:v>42028</c:v>
                </c:pt>
                <c:pt idx="160">
                  <c:v>42035</c:v>
                </c:pt>
                <c:pt idx="161">
                  <c:v>42042</c:v>
                </c:pt>
                <c:pt idx="162">
                  <c:v>42049</c:v>
                </c:pt>
                <c:pt idx="163">
                  <c:v>42056</c:v>
                </c:pt>
                <c:pt idx="164">
                  <c:v>42063</c:v>
                </c:pt>
                <c:pt idx="165">
                  <c:v>42070</c:v>
                </c:pt>
                <c:pt idx="166">
                  <c:v>42077</c:v>
                </c:pt>
                <c:pt idx="167">
                  <c:v>42084</c:v>
                </c:pt>
                <c:pt idx="168">
                  <c:v>42091</c:v>
                </c:pt>
                <c:pt idx="169">
                  <c:v>42098</c:v>
                </c:pt>
                <c:pt idx="170">
                  <c:v>42105</c:v>
                </c:pt>
                <c:pt idx="171">
                  <c:v>42112</c:v>
                </c:pt>
                <c:pt idx="172">
                  <c:v>42119</c:v>
                </c:pt>
                <c:pt idx="173">
                  <c:v>42126</c:v>
                </c:pt>
                <c:pt idx="174">
                  <c:v>42133</c:v>
                </c:pt>
                <c:pt idx="175">
                  <c:v>42140</c:v>
                </c:pt>
                <c:pt idx="176">
                  <c:v>42147</c:v>
                </c:pt>
                <c:pt idx="177">
                  <c:v>42154</c:v>
                </c:pt>
                <c:pt idx="178">
                  <c:v>42161</c:v>
                </c:pt>
                <c:pt idx="179">
                  <c:v>42168</c:v>
                </c:pt>
                <c:pt idx="180">
                  <c:v>42175</c:v>
                </c:pt>
                <c:pt idx="181">
                  <c:v>42182</c:v>
                </c:pt>
                <c:pt idx="182">
                  <c:v>42189</c:v>
                </c:pt>
                <c:pt idx="183">
                  <c:v>42196</c:v>
                </c:pt>
                <c:pt idx="184">
                  <c:v>42203</c:v>
                </c:pt>
                <c:pt idx="185">
                  <c:v>42210</c:v>
                </c:pt>
                <c:pt idx="186">
                  <c:v>42217</c:v>
                </c:pt>
                <c:pt idx="187">
                  <c:v>42224</c:v>
                </c:pt>
                <c:pt idx="188">
                  <c:v>42231</c:v>
                </c:pt>
                <c:pt idx="189">
                  <c:v>42238</c:v>
                </c:pt>
                <c:pt idx="190">
                  <c:v>42245</c:v>
                </c:pt>
                <c:pt idx="191">
                  <c:v>42252</c:v>
                </c:pt>
                <c:pt idx="192">
                  <c:v>42259</c:v>
                </c:pt>
                <c:pt idx="193">
                  <c:v>42266</c:v>
                </c:pt>
                <c:pt idx="194">
                  <c:v>42273</c:v>
                </c:pt>
                <c:pt idx="195">
                  <c:v>42280</c:v>
                </c:pt>
                <c:pt idx="196">
                  <c:v>42287</c:v>
                </c:pt>
                <c:pt idx="197">
                  <c:v>42294</c:v>
                </c:pt>
                <c:pt idx="198">
                  <c:v>42301</c:v>
                </c:pt>
                <c:pt idx="199">
                  <c:v>42308</c:v>
                </c:pt>
                <c:pt idx="200">
                  <c:v>42315</c:v>
                </c:pt>
                <c:pt idx="201">
                  <c:v>42322</c:v>
                </c:pt>
                <c:pt idx="202">
                  <c:v>42329</c:v>
                </c:pt>
                <c:pt idx="203">
                  <c:v>42336</c:v>
                </c:pt>
                <c:pt idx="204">
                  <c:v>42343</c:v>
                </c:pt>
                <c:pt idx="205">
                  <c:v>42350</c:v>
                </c:pt>
                <c:pt idx="206">
                  <c:v>42357</c:v>
                </c:pt>
                <c:pt idx="207">
                  <c:v>42364</c:v>
                </c:pt>
              </c:numCache>
            </c:numRef>
          </c:cat>
          <c:val>
            <c:numRef>
              <c:f>'UK Graphing Lines'!$D$5:$D$212</c:f>
              <c:numCache>
                <c:formatCode>General</c:formatCode>
                <c:ptCount val="208"/>
                <c:pt idx="173">
                  <c:v>38795</c:v>
                </c:pt>
                <c:pt idx="174">
                  <c:v>38745</c:v>
                </c:pt>
                <c:pt idx="175">
                  <c:v>38695</c:v>
                </c:pt>
                <c:pt idx="176">
                  <c:v>38645</c:v>
                </c:pt>
                <c:pt idx="177">
                  <c:v>37858</c:v>
                </c:pt>
                <c:pt idx="178">
                  <c:v>37780</c:v>
                </c:pt>
                <c:pt idx="179">
                  <c:v>37702</c:v>
                </c:pt>
                <c:pt idx="180">
                  <c:v>37624</c:v>
                </c:pt>
                <c:pt idx="181">
                  <c:v>37546</c:v>
                </c:pt>
                <c:pt idx="182">
                  <c:v>37468</c:v>
                </c:pt>
                <c:pt idx="183">
                  <c:v>37390</c:v>
                </c:pt>
                <c:pt idx="184">
                  <c:v>37312</c:v>
                </c:pt>
                <c:pt idx="185">
                  <c:v>37234</c:v>
                </c:pt>
                <c:pt idx="186">
                  <c:v>37156</c:v>
                </c:pt>
                <c:pt idx="187">
                  <c:v>37078</c:v>
                </c:pt>
                <c:pt idx="188">
                  <c:v>37000</c:v>
                </c:pt>
                <c:pt idx="189">
                  <c:v>36922</c:v>
                </c:pt>
                <c:pt idx="190">
                  <c:v>36897</c:v>
                </c:pt>
                <c:pt idx="191">
                  <c:v>36872</c:v>
                </c:pt>
                <c:pt idx="192">
                  <c:v>36847</c:v>
                </c:pt>
                <c:pt idx="193">
                  <c:v>36822</c:v>
                </c:pt>
                <c:pt idx="194">
                  <c:v>36797</c:v>
                </c:pt>
                <c:pt idx="195">
                  <c:v>36772</c:v>
                </c:pt>
                <c:pt idx="196">
                  <c:v>36747</c:v>
                </c:pt>
                <c:pt idx="197">
                  <c:v>36722</c:v>
                </c:pt>
                <c:pt idx="198">
                  <c:v>36697</c:v>
                </c:pt>
                <c:pt idx="199">
                  <c:v>36672</c:v>
                </c:pt>
                <c:pt idx="200">
                  <c:v>36647</c:v>
                </c:pt>
                <c:pt idx="201">
                  <c:v>36622</c:v>
                </c:pt>
                <c:pt idx="202">
                  <c:v>36597</c:v>
                </c:pt>
                <c:pt idx="203">
                  <c:v>36572</c:v>
                </c:pt>
                <c:pt idx="204">
                  <c:v>36547</c:v>
                </c:pt>
                <c:pt idx="205">
                  <c:v>36522</c:v>
                </c:pt>
                <c:pt idx="206">
                  <c:v>36497</c:v>
                </c:pt>
              </c:numCache>
            </c:numRef>
          </c:val>
          <c:smooth val="0"/>
        </c:ser>
        <c:ser>
          <c:idx val="3"/>
          <c:order val="2"/>
          <c:tx>
            <c:strRef>
              <c:f>'UK Graphing Lines'!$L$4</c:f>
              <c:strCache>
                <c:ptCount val="1"/>
                <c:pt idx="0">
                  <c:v>TOTAL PAID  VOLUME</c:v>
                </c:pt>
              </c:strCache>
            </c:strRef>
          </c:tx>
          <c:spPr>
            <a:ln>
              <a:solidFill>
                <a:sysClr val="windowText" lastClr="000000"/>
              </a:solidFill>
            </a:ln>
          </c:spPr>
          <c:marker>
            <c:symbol val="none"/>
          </c:marker>
          <c:cat>
            <c:numRef>
              <c:f>'UK Graphing Lines'!$B$5:$B$212</c:f>
              <c:numCache>
                <c:formatCode>m/d/yyyy</c:formatCode>
                <c:ptCount val="208"/>
                <c:pt idx="0">
                  <c:v>40915</c:v>
                </c:pt>
                <c:pt idx="1">
                  <c:v>40922</c:v>
                </c:pt>
                <c:pt idx="2">
                  <c:v>40929</c:v>
                </c:pt>
                <c:pt idx="3">
                  <c:v>40936</c:v>
                </c:pt>
                <c:pt idx="4">
                  <c:v>40943</c:v>
                </c:pt>
                <c:pt idx="5">
                  <c:v>40950</c:v>
                </c:pt>
                <c:pt idx="6">
                  <c:v>40957</c:v>
                </c:pt>
                <c:pt idx="7">
                  <c:v>40964</c:v>
                </c:pt>
                <c:pt idx="8">
                  <c:v>40971</c:v>
                </c:pt>
                <c:pt idx="9">
                  <c:v>40978</c:v>
                </c:pt>
                <c:pt idx="10">
                  <c:v>40985</c:v>
                </c:pt>
                <c:pt idx="11">
                  <c:v>40992</c:v>
                </c:pt>
                <c:pt idx="12">
                  <c:v>40999</c:v>
                </c:pt>
                <c:pt idx="13">
                  <c:v>41006</c:v>
                </c:pt>
                <c:pt idx="14">
                  <c:v>41013</c:v>
                </c:pt>
                <c:pt idx="15">
                  <c:v>41020</c:v>
                </c:pt>
                <c:pt idx="16">
                  <c:v>41027</c:v>
                </c:pt>
                <c:pt idx="17">
                  <c:v>41034</c:v>
                </c:pt>
                <c:pt idx="18">
                  <c:v>41041</c:v>
                </c:pt>
                <c:pt idx="19">
                  <c:v>41048</c:v>
                </c:pt>
                <c:pt idx="20">
                  <c:v>41055</c:v>
                </c:pt>
                <c:pt idx="21">
                  <c:v>41062</c:v>
                </c:pt>
                <c:pt idx="22">
                  <c:v>41069</c:v>
                </c:pt>
                <c:pt idx="23">
                  <c:v>41076</c:v>
                </c:pt>
                <c:pt idx="24">
                  <c:v>41083</c:v>
                </c:pt>
                <c:pt idx="25">
                  <c:v>41090</c:v>
                </c:pt>
                <c:pt idx="26">
                  <c:v>41097</c:v>
                </c:pt>
                <c:pt idx="27">
                  <c:v>41104</c:v>
                </c:pt>
                <c:pt idx="28">
                  <c:v>41111</c:v>
                </c:pt>
                <c:pt idx="29">
                  <c:v>41118</c:v>
                </c:pt>
                <c:pt idx="30">
                  <c:v>41125</c:v>
                </c:pt>
                <c:pt idx="31">
                  <c:v>41132</c:v>
                </c:pt>
                <c:pt idx="32">
                  <c:v>41139</c:v>
                </c:pt>
                <c:pt idx="33">
                  <c:v>41146</c:v>
                </c:pt>
                <c:pt idx="34">
                  <c:v>41153</c:v>
                </c:pt>
                <c:pt idx="35">
                  <c:v>41160</c:v>
                </c:pt>
                <c:pt idx="36">
                  <c:v>41167</c:v>
                </c:pt>
                <c:pt idx="37">
                  <c:v>41174</c:v>
                </c:pt>
                <c:pt idx="38">
                  <c:v>41181</c:v>
                </c:pt>
                <c:pt idx="39">
                  <c:v>41188</c:v>
                </c:pt>
                <c:pt idx="40">
                  <c:v>41195</c:v>
                </c:pt>
                <c:pt idx="41">
                  <c:v>41202</c:v>
                </c:pt>
                <c:pt idx="42">
                  <c:v>41209</c:v>
                </c:pt>
                <c:pt idx="43">
                  <c:v>41216</c:v>
                </c:pt>
                <c:pt idx="44">
                  <c:v>41223</c:v>
                </c:pt>
                <c:pt idx="45">
                  <c:v>41230</c:v>
                </c:pt>
                <c:pt idx="46">
                  <c:v>41237</c:v>
                </c:pt>
                <c:pt idx="47">
                  <c:v>41244</c:v>
                </c:pt>
                <c:pt idx="48">
                  <c:v>41251</c:v>
                </c:pt>
                <c:pt idx="49">
                  <c:v>41258</c:v>
                </c:pt>
                <c:pt idx="50">
                  <c:v>41265</c:v>
                </c:pt>
                <c:pt idx="51">
                  <c:v>41272</c:v>
                </c:pt>
                <c:pt idx="52">
                  <c:v>41279</c:v>
                </c:pt>
                <c:pt idx="53">
                  <c:v>41286</c:v>
                </c:pt>
                <c:pt idx="54">
                  <c:v>41293</c:v>
                </c:pt>
                <c:pt idx="55">
                  <c:v>41300</c:v>
                </c:pt>
                <c:pt idx="56">
                  <c:v>41307</c:v>
                </c:pt>
                <c:pt idx="57">
                  <c:v>41314</c:v>
                </c:pt>
                <c:pt idx="58">
                  <c:v>41321</c:v>
                </c:pt>
                <c:pt idx="59">
                  <c:v>41328</c:v>
                </c:pt>
                <c:pt idx="60">
                  <c:v>41335</c:v>
                </c:pt>
                <c:pt idx="61">
                  <c:v>41342</c:v>
                </c:pt>
                <c:pt idx="62">
                  <c:v>41349</c:v>
                </c:pt>
                <c:pt idx="63">
                  <c:v>41356</c:v>
                </c:pt>
                <c:pt idx="64">
                  <c:v>41363</c:v>
                </c:pt>
                <c:pt idx="65">
                  <c:v>41370</c:v>
                </c:pt>
                <c:pt idx="66">
                  <c:v>41377</c:v>
                </c:pt>
                <c:pt idx="67">
                  <c:v>41384</c:v>
                </c:pt>
                <c:pt idx="68">
                  <c:v>41391</c:v>
                </c:pt>
                <c:pt idx="69">
                  <c:v>41398</c:v>
                </c:pt>
                <c:pt idx="70">
                  <c:v>41405</c:v>
                </c:pt>
                <c:pt idx="71">
                  <c:v>41412</c:v>
                </c:pt>
                <c:pt idx="72">
                  <c:v>41419</c:v>
                </c:pt>
                <c:pt idx="73">
                  <c:v>41426</c:v>
                </c:pt>
                <c:pt idx="74">
                  <c:v>41433</c:v>
                </c:pt>
                <c:pt idx="75">
                  <c:v>41440</c:v>
                </c:pt>
                <c:pt idx="76">
                  <c:v>41447</c:v>
                </c:pt>
                <c:pt idx="77">
                  <c:v>41454</c:v>
                </c:pt>
                <c:pt idx="78">
                  <c:v>41461</c:v>
                </c:pt>
                <c:pt idx="79">
                  <c:v>41468</c:v>
                </c:pt>
                <c:pt idx="80">
                  <c:v>41475</c:v>
                </c:pt>
                <c:pt idx="81">
                  <c:v>41482</c:v>
                </c:pt>
                <c:pt idx="82">
                  <c:v>41489</c:v>
                </c:pt>
                <c:pt idx="83">
                  <c:v>41496</c:v>
                </c:pt>
                <c:pt idx="84">
                  <c:v>41503</c:v>
                </c:pt>
                <c:pt idx="85">
                  <c:v>41510</c:v>
                </c:pt>
                <c:pt idx="86">
                  <c:v>41517</c:v>
                </c:pt>
                <c:pt idx="87">
                  <c:v>41524</c:v>
                </c:pt>
                <c:pt idx="88">
                  <c:v>41531</c:v>
                </c:pt>
                <c:pt idx="89">
                  <c:v>41538</c:v>
                </c:pt>
                <c:pt idx="90">
                  <c:v>41545</c:v>
                </c:pt>
                <c:pt idx="91">
                  <c:v>41552</c:v>
                </c:pt>
                <c:pt idx="92">
                  <c:v>41559</c:v>
                </c:pt>
                <c:pt idx="93">
                  <c:v>41566</c:v>
                </c:pt>
                <c:pt idx="94">
                  <c:v>41573</c:v>
                </c:pt>
                <c:pt idx="95">
                  <c:v>41580</c:v>
                </c:pt>
                <c:pt idx="96">
                  <c:v>41587</c:v>
                </c:pt>
                <c:pt idx="97">
                  <c:v>41594</c:v>
                </c:pt>
                <c:pt idx="98">
                  <c:v>41601</c:v>
                </c:pt>
                <c:pt idx="99">
                  <c:v>41608</c:v>
                </c:pt>
                <c:pt idx="100">
                  <c:v>41615</c:v>
                </c:pt>
                <c:pt idx="101">
                  <c:v>41622</c:v>
                </c:pt>
                <c:pt idx="102">
                  <c:v>41629</c:v>
                </c:pt>
                <c:pt idx="103">
                  <c:v>41636</c:v>
                </c:pt>
                <c:pt idx="104">
                  <c:v>41643</c:v>
                </c:pt>
                <c:pt idx="105">
                  <c:v>41650</c:v>
                </c:pt>
                <c:pt idx="106">
                  <c:v>41657</c:v>
                </c:pt>
                <c:pt idx="107">
                  <c:v>41664</c:v>
                </c:pt>
                <c:pt idx="108">
                  <c:v>41671</c:v>
                </c:pt>
                <c:pt idx="109">
                  <c:v>41678</c:v>
                </c:pt>
                <c:pt idx="110">
                  <c:v>41685</c:v>
                </c:pt>
                <c:pt idx="111">
                  <c:v>41692</c:v>
                </c:pt>
                <c:pt idx="112">
                  <c:v>41699</c:v>
                </c:pt>
                <c:pt idx="113">
                  <c:v>41706</c:v>
                </c:pt>
                <c:pt idx="114">
                  <c:v>41713</c:v>
                </c:pt>
                <c:pt idx="115">
                  <c:v>41720</c:v>
                </c:pt>
                <c:pt idx="116">
                  <c:v>41727</c:v>
                </c:pt>
                <c:pt idx="117">
                  <c:v>41734</c:v>
                </c:pt>
                <c:pt idx="118">
                  <c:v>41741</c:v>
                </c:pt>
                <c:pt idx="119">
                  <c:v>41748</c:v>
                </c:pt>
                <c:pt idx="120">
                  <c:v>41755</c:v>
                </c:pt>
                <c:pt idx="121">
                  <c:v>41762</c:v>
                </c:pt>
                <c:pt idx="122">
                  <c:v>41769</c:v>
                </c:pt>
                <c:pt idx="123">
                  <c:v>41776</c:v>
                </c:pt>
                <c:pt idx="124">
                  <c:v>41783</c:v>
                </c:pt>
                <c:pt idx="125">
                  <c:v>41790</c:v>
                </c:pt>
                <c:pt idx="126">
                  <c:v>41797</c:v>
                </c:pt>
                <c:pt idx="127">
                  <c:v>41804</c:v>
                </c:pt>
                <c:pt idx="128">
                  <c:v>41811</c:v>
                </c:pt>
                <c:pt idx="129">
                  <c:v>41818</c:v>
                </c:pt>
                <c:pt idx="130">
                  <c:v>41825</c:v>
                </c:pt>
                <c:pt idx="131">
                  <c:v>41832</c:v>
                </c:pt>
                <c:pt idx="132">
                  <c:v>41839</c:v>
                </c:pt>
                <c:pt idx="133">
                  <c:v>41846</c:v>
                </c:pt>
                <c:pt idx="134">
                  <c:v>41853</c:v>
                </c:pt>
                <c:pt idx="135">
                  <c:v>41860</c:v>
                </c:pt>
                <c:pt idx="136">
                  <c:v>41867</c:v>
                </c:pt>
                <c:pt idx="137">
                  <c:v>41874</c:v>
                </c:pt>
                <c:pt idx="138">
                  <c:v>41881</c:v>
                </c:pt>
                <c:pt idx="139">
                  <c:v>41888</c:v>
                </c:pt>
                <c:pt idx="140">
                  <c:v>41895</c:v>
                </c:pt>
                <c:pt idx="141">
                  <c:v>41902</c:v>
                </c:pt>
                <c:pt idx="142">
                  <c:v>41909</c:v>
                </c:pt>
                <c:pt idx="143">
                  <c:v>41916</c:v>
                </c:pt>
                <c:pt idx="144">
                  <c:v>41923</c:v>
                </c:pt>
                <c:pt idx="145">
                  <c:v>41930</c:v>
                </c:pt>
                <c:pt idx="146">
                  <c:v>41937</c:v>
                </c:pt>
                <c:pt idx="147">
                  <c:v>41944</c:v>
                </c:pt>
                <c:pt idx="148">
                  <c:v>41951</c:v>
                </c:pt>
                <c:pt idx="149">
                  <c:v>41958</c:v>
                </c:pt>
                <c:pt idx="150">
                  <c:v>41965</c:v>
                </c:pt>
                <c:pt idx="151">
                  <c:v>41972</c:v>
                </c:pt>
                <c:pt idx="152">
                  <c:v>41979</c:v>
                </c:pt>
                <c:pt idx="153">
                  <c:v>41986</c:v>
                </c:pt>
                <c:pt idx="154">
                  <c:v>41993</c:v>
                </c:pt>
                <c:pt idx="155">
                  <c:v>42000</c:v>
                </c:pt>
                <c:pt idx="156">
                  <c:v>42007</c:v>
                </c:pt>
                <c:pt idx="157">
                  <c:v>42014</c:v>
                </c:pt>
                <c:pt idx="158">
                  <c:v>42021</c:v>
                </c:pt>
                <c:pt idx="159">
                  <c:v>42028</c:v>
                </c:pt>
                <c:pt idx="160">
                  <c:v>42035</c:v>
                </c:pt>
                <c:pt idx="161">
                  <c:v>42042</c:v>
                </c:pt>
                <c:pt idx="162">
                  <c:v>42049</c:v>
                </c:pt>
                <c:pt idx="163">
                  <c:v>42056</c:v>
                </c:pt>
                <c:pt idx="164">
                  <c:v>42063</c:v>
                </c:pt>
                <c:pt idx="165">
                  <c:v>42070</c:v>
                </c:pt>
                <c:pt idx="166">
                  <c:v>42077</c:v>
                </c:pt>
                <c:pt idx="167">
                  <c:v>42084</c:v>
                </c:pt>
                <c:pt idx="168">
                  <c:v>42091</c:v>
                </c:pt>
                <c:pt idx="169">
                  <c:v>42098</c:v>
                </c:pt>
                <c:pt idx="170">
                  <c:v>42105</c:v>
                </c:pt>
                <c:pt idx="171">
                  <c:v>42112</c:v>
                </c:pt>
                <c:pt idx="172">
                  <c:v>42119</c:v>
                </c:pt>
                <c:pt idx="173">
                  <c:v>42126</c:v>
                </c:pt>
                <c:pt idx="174">
                  <c:v>42133</c:v>
                </c:pt>
                <c:pt idx="175">
                  <c:v>42140</c:v>
                </c:pt>
                <c:pt idx="176">
                  <c:v>42147</c:v>
                </c:pt>
                <c:pt idx="177">
                  <c:v>42154</c:v>
                </c:pt>
                <c:pt idx="178">
                  <c:v>42161</c:v>
                </c:pt>
                <c:pt idx="179">
                  <c:v>42168</c:v>
                </c:pt>
                <c:pt idx="180">
                  <c:v>42175</c:v>
                </c:pt>
                <c:pt idx="181">
                  <c:v>42182</c:v>
                </c:pt>
                <c:pt idx="182">
                  <c:v>42189</c:v>
                </c:pt>
                <c:pt idx="183">
                  <c:v>42196</c:v>
                </c:pt>
                <c:pt idx="184">
                  <c:v>42203</c:v>
                </c:pt>
                <c:pt idx="185">
                  <c:v>42210</c:v>
                </c:pt>
                <c:pt idx="186">
                  <c:v>42217</c:v>
                </c:pt>
                <c:pt idx="187">
                  <c:v>42224</c:v>
                </c:pt>
                <c:pt idx="188">
                  <c:v>42231</c:v>
                </c:pt>
                <c:pt idx="189">
                  <c:v>42238</c:v>
                </c:pt>
                <c:pt idx="190">
                  <c:v>42245</c:v>
                </c:pt>
                <c:pt idx="191">
                  <c:v>42252</c:v>
                </c:pt>
                <c:pt idx="192">
                  <c:v>42259</c:v>
                </c:pt>
                <c:pt idx="193">
                  <c:v>42266</c:v>
                </c:pt>
                <c:pt idx="194">
                  <c:v>42273</c:v>
                </c:pt>
                <c:pt idx="195">
                  <c:v>42280</c:v>
                </c:pt>
                <c:pt idx="196">
                  <c:v>42287</c:v>
                </c:pt>
                <c:pt idx="197">
                  <c:v>42294</c:v>
                </c:pt>
                <c:pt idx="198">
                  <c:v>42301</c:v>
                </c:pt>
                <c:pt idx="199">
                  <c:v>42308</c:v>
                </c:pt>
                <c:pt idx="200">
                  <c:v>42315</c:v>
                </c:pt>
                <c:pt idx="201">
                  <c:v>42322</c:v>
                </c:pt>
                <c:pt idx="202">
                  <c:v>42329</c:v>
                </c:pt>
                <c:pt idx="203">
                  <c:v>42336</c:v>
                </c:pt>
                <c:pt idx="204">
                  <c:v>42343</c:v>
                </c:pt>
                <c:pt idx="205">
                  <c:v>42350</c:v>
                </c:pt>
                <c:pt idx="206">
                  <c:v>42357</c:v>
                </c:pt>
                <c:pt idx="207">
                  <c:v>42364</c:v>
                </c:pt>
              </c:numCache>
            </c:numRef>
          </c:cat>
          <c:val>
            <c:numRef>
              <c:f>'UK Graphing Lines'!$L$5:$L$212</c:f>
              <c:numCache>
                <c:formatCode>0</c:formatCode>
                <c:ptCount val="208"/>
                <c:pt idx="0">
                  <c:v>46793</c:v>
                </c:pt>
                <c:pt idx="1">
                  <c:v>47520</c:v>
                </c:pt>
                <c:pt idx="2">
                  <c:v>47476</c:v>
                </c:pt>
                <c:pt idx="3">
                  <c:v>47457</c:v>
                </c:pt>
                <c:pt idx="4">
                  <c:v>47516</c:v>
                </c:pt>
                <c:pt idx="5">
                  <c:v>47887</c:v>
                </c:pt>
                <c:pt idx="6">
                  <c:v>47836</c:v>
                </c:pt>
                <c:pt idx="7">
                  <c:v>47694</c:v>
                </c:pt>
                <c:pt idx="8">
                  <c:v>47671</c:v>
                </c:pt>
                <c:pt idx="9">
                  <c:v>47641</c:v>
                </c:pt>
                <c:pt idx="10">
                  <c:v>47701</c:v>
                </c:pt>
                <c:pt idx="11">
                  <c:v>47672</c:v>
                </c:pt>
                <c:pt idx="12">
                  <c:v>47619</c:v>
                </c:pt>
                <c:pt idx="13">
                  <c:v>47618</c:v>
                </c:pt>
                <c:pt idx="14">
                  <c:v>47735</c:v>
                </c:pt>
                <c:pt idx="15">
                  <c:v>47595</c:v>
                </c:pt>
                <c:pt idx="16">
                  <c:v>47485</c:v>
                </c:pt>
                <c:pt idx="17">
                  <c:v>47368</c:v>
                </c:pt>
                <c:pt idx="18">
                  <c:v>47377</c:v>
                </c:pt>
                <c:pt idx="19">
                  <c:v>47332</c:v>
                </c:pt>
                <c:pt idx="20">
                  <c:v>47199</c:v>
                </c:pt>
                <c:pt idx="21">
                  <c:v>47119</c:v>
                </c:pt>
                <c:pt idx="22">
                  <c:v>47019</c:v>
                </c:pt>
                <c:pt idx="23">
                  <c:v>47107</c:v>
                </c:pt>
                <c:pt idx="24">
                  <c:v>47147</c:v>
                </c:pt>
                <c:pt idx="25">
                  <c:v>46887</c:v>
                </c:pt>
                <c:pt idx="26">
                  <c:v>46700</c:v>
                </c:pt>
                <c:pt idx="27">
                  <c:v>46537</c:v>
                </c:pt>
                <c:pt idx="28">
                  <c:v>46428</c:v>
                </c:pt>
                <c:pt idx="29">
                  <c:v>46302</c:v>
                </c:pt>
                <c:pt idx="30">
                  <c:v>46257</c:v>
                </c:pt>
                <c:pt idx="31">
                  <c:v>46233</c:v>
                </c:pt>
                <c:pt idx="32">
                  <c:v>46081</c:v>
                </c:pt>
                <c:pt idx="33">
                  <c:v>45954</c:v>
                </c:pt>
                <c:pt idx="34">
                  <c:v>45865</c:v>
                </c:pt>
                <c:pt idx="35">
                  <c:v>45826</c:v>
                </c:pt>
                <c:pt idx="36">
                  <c:v>45918</c:v>
                </c:pt>
                <c:pt idx="37">
                  <c:v>45836</c:v>
                </c:pt>
                <c:pt idx="38">
                  <c:v>45740</c:v>
                </c:pt>
                <c:pt idx="39">
                  <c:v>45715</c:v>
                </c:pt>
                <c:pt idx="40">
                  <c:v>45943</c:v>
                </c:pt>
                <c:pt idx="41">
                  <c:v>45957</c:v>
                </c:pt>
                <c:pt idx="42">
                  <c:v>45880</c:v>
                </c:pt>
                <c:pt idx="43">
                  <c:v>45777</c:v>
                </c:pt>
                <c:pt idx="44">
                  <c:v>45742</c:v>
                </c:pt>
                <c:pt idx="45">
                  <c:v>46195</c:v>
                </c:pt>
                <c:pt idx="46">
                  <c:v>46165</c:v>
                </c:pt>
                <c:pt idx="47">
                  <c:v>46114</c:v>
                </c:pt>
                <c:pt idx="48">
                  <c:v>46079</c:v>
                </c:pt>
                <c:pt idx="49">
                  <c:v>46350</c:v>
                </c:pt>
                <c:pt idx="50">
                  <c:v>46310</c:v>
                </c:pt>
                <c:pt idx="52">
                  <c:v>45598</c:v>
                </c:pt>
                <c:pt idx="53">
                  <c:v>46090</c:v>
                </c:pt>
                <c:pt idx="54">
                  <c:v>46453</c:v>
                </c:pt>
                <c:pt idx="55">
                  <c:v>46701</c:v>
                </c:pt>
                <c:pt idx="56">
                  <c:v>46894</c:v>
                </c:pt>
                <c:pt idx="57">
                  <c:v>46985</c:v>
                </c:pt>
                <c:pt idx="58">
                  <c:v>46724</c:v>
                </c:pt>
                <c:pt idx="59">
                  <c:v>46720</c:v>
                </c:pt>
                <c:pt idx="60">
                  <c:v>46721</c:v>
                </c:pt>
                <c:pt idx="61">
                  <c:v>46737</c:v>
                </c:pt>
                <c:pt idx="62">
                  <c:v>46557</c:v>
                </c:pt>
                <c:pt idx="63">
                  <c:v>46535</c:v>
                </c:pt>
                <c:pt idx="64">
                  <c:v>46480</c:v>
                </c:pt>
                <c:pt idx="65">
                  <c:v>46480</c:v>
                </c:pt>
                <c:pt idx="66">
                  <c:v>46289</c:v>
                </c:pt>
                <c:pt idx="67">
                  <c:v>46268</c:v>
                </c:pt>
                <c:pt idx="68">
                  <c:v>46173</c:v>
                </c:pt>
                <c:pt idx="69">
                  <c:v>46100</c:v>
                </c:pt>
                <c:pt idx="70">
                  <c:v>45986</c:v>
                </c:pt>
                <c:pt idx="71">
                  <c:v>45812</c:v>
                </c:pt>
                <c:pt idx="72">
                  <c:v>45791</c:v>
                </c:pt>
                <c:pt idx="73">
                  <c:v>45723</c:v>
                </c:pt>
                <c:pt idx="74">
                  <c:v>45748</c:v>
                </c:pt>
                <c:pt idx="75">
                  <c:v>45530</c:v>
                </c:pt>
                <c:pt idx="76">
                  <c:v>45467</c:v>
                </c:pt>
                <c:pt idx="77">
                  <c:v>45403</c:v>
                </c:pt>
                <c:pt idx="78">
                  <c:v>45304</c:v>
                </c:pt>
                <c:pt idx="79">
                  <c:v>45006</c:v>
                </c:pt>
                <c:pt idx="80">
                  <c:v>44806</c:v>
                </c:pt>
                <c:pt idx="81">
                  <c:v>44633</c:v>
                </c:pt>
                <c:pt idx="82">
                  <c:v>44580</c:v>
                </c:pt>
                <c:pt idx="83">
                  <c:v>44541</c:v>
                </c:pt>
                <c:pt idx="84">
                  <c:v>44370</c:v>
                </c:pt>
                <c:pt idx="85">
                  <c:v>44415</c:v>
                </c:pt>
                <c:pt idx="86">
                  <c:v>44385</c:v>
                </c:pt>
                <c:pt idx="87">
                  <c:v>44506</c:v>
                </c:pt>
                <c:pt idx="88">
                  <c:v>44407</c:v>
                </c:pt>
                <c:pt idx="89">
                  <c:v>44476</c:v>
                </c:pt>
                <c:pt idx="90">
                  <c:v>44503</c:v>
                </c:pt>
                <c:pt idx="91">
                  <c:v>44621</c:v>
                </c:pt>
                <c:pt idx="92">
                  <c:v>44500</c:v>
                </c:pt>
                <c:pt idx="93">
                  <c:v>44525</c:v>
                </c:pt>
                <c:pt idx="94">
                  <c:v>44598</c:v>
                </c:pt>
                <c:pt idx="95">
                  <c:v>44647</c:v>
                </c:pt>
                <c:pt idx="96">
                  <c:v>44721</c:v>
                </c:pt>
                <c:pt idx="97">
                  <c:v>44666</c:v>
                </c:pt>
                <c:pt idx="98">
                  <c:v>44741</c:v>
                </c:pt>
                <c:pt idx="99">
                  <c:v>44736</c:v>
                </c:pt>
                <c:pt idx="100">
                  <c:v>44836</c:v>
                </c:pt>
                <c:pt idx="101">
                  <c:v>44696</c:v>
                </c:pt>
                <c:pt idx="102">
                  <c:v>44788</c:v>
                </c:pt>
                <c:pt idx="104">
                  <c:v>43438</c:v>
                </c:pt>
                <c:pt idx="105">
                  <c:v>45182</c:v>
                </c:pt>
                <c:pt idx="106">
                  <c:v>45246</c:v>
                </c:pt>
                <c:pt idx="107">
                  <c:v>45029</c:v>
                </c:pt>
                <c:pt idx="108">
                  <c:v>45074</c:v>
                </c:pt>
                <c:pt idx="109">
                  <c:v>45320</c:v>
                </c:pt>
                <c:pt idx="110">
                  <c:v>45210</c:v>
                </c:pt>
                <c:pt idx="111">
                  <c:v>45271</c:v>
                </c:pt>
                <c:pt idx="112">
                  <c:v>45253</c:v>
                </c:pt>
                <c:pt idx="113">
                  <c:v>45321</c:v>
                </c:pt>
                <c:pt idx="114">
                  <c:v>45242</c:v>
                </c:pt>
                <c:pt idx="115">
                  <c:v>45267</c:v>
                </c:pt>
                <c:pt idx="116">
                  <c:v>45266</c:v>
                </c:pt>
                <c:pt idx="117">
                  <c:v>45276</c:v>
                </c:pt>
                <c:pt idx="118">
                  <c:v>45235</c:v>
                </c:pt>
                <c:pt idx="119">
                  <c:v>45196</c:v>
                </c:pt>
                <c:pt idx="120">
                  <c:v>45184</c:v>
                </c:pt>
                <c:pt idx="121">
                  <c:v>45191</c:v>
                </c:pt>
                <c:pt idx="122">
                  <c:v>45150</c:v>
                </c:pt>
                <c:pt idx="123">
                  <c:v>45078</c:v>
                </c:pt>
                <c:pt idx="124">
                  <c:v>45264</c:v>
                </c:pt>
                <c:pt idx="125">
                  <c:v>45195</c:v>
                </c:pt>
                <c:pt idx="126">
                  <c:v>45188</c:v>
                </c:pt>
                <c:pt idx="127">
                  <c:v>45004</c:v>
                </c:pt>
                <c:pt idx="128">
                  <c:v>44881</c:v>
                </c:pt>
                <c:pt idx="129">
                  <c:v>44717</c:v>
                </c:pt>
                <c:pt idx="130">
                  <c:v>44510</c:v>
                </c:pt>
                <c:pt idx="131">
                  <c:v>44195</c:v>
                </c:pt>
                <c:pt idx="132">
                  <c:v>44066</c:v>
                </c:pt>
                <c:pt idx="133">
                  <c:v>43979</c:v>
                </c:pt>
                <c:pt idx="134">
                  <c:v>43929</c:v>
                </c:pt>
                <c:pt idx="135">
                  <c:v>43904</c:v>
                </c:pt>
                <c:pt idx="136">
                  <c:v>43841</c:v>
                </c:pt>
                <c:pt idx="137">
                  <c:v>43846</c:v>
                </c:pt>
                <c:pt idx="138">
                  <c:v>43824</c:v>
                </c:pt>
                <c:pt idx="139">
                  <c:v>43834</c:v>
                </c:pt>
                <c:pt idx="140">
                  <c:v>43841</c:v>
                </c:pt>
                <c:pt idx="141">
                  <c:v>43826</c:v>
                </c:pt>
                <c:pt idx="142">
                  <c:v>43897</c:v>
                </c:pt>
                <c:pt idx="143">
                  <c:v>43944</c:v>
                </c:pt>
                <c:pt idx="144">
                  <c:v>43799</c:v>
                </c:pt>
                <c:pt idx="145">
                  <c:v>43967</c:v>
                </c:pt>
                <c:pt idx="146">
                  <c:v>43986</c:v>
                </c:pt>
                <c:pt idx="147">
                  <c:v>44094</c:v>
                </c:pt>
                <c:pt idx="148">
                  <c:v>44141</c:v>
                </c:pt>
                <c:pt idx="149">
                  <c:v>44118</c:v>
                </c:pt>
                <c:pt idx="150">
                  <c:v>44117</c:v>
                </c:pt>
                <c:pt idx="151">
                  <c:v>44038</c:v>
                </c:pt>
                <c:pt idx="152">
                  <c:v>44085</c:v>
                </c:pt>
                <c:pt idx="153">
                  <c:v>44077</c:v>
                </c:pt>
                <c:pt idx="154">
                  <c:v>44085</c:v>
                </c:pt>
                <c:pt idx="156">
                  <c:v>43936</c:v>
                </c:pt>
                <c:pt idx="157">
                  <c:v>44425</c:v>
                </c:pt>
                <c:pt idx="158">
                  <c:v>44683</c:v>
                </c:pt>
                <c:pt idx="159">
                  <c:v>44805</c:v>
                </c:pt>
                <c:pt idx="160">
                  <c:v>44913</c:v>
                </c:pt>
                <c:pt idx="161">
                  <c:v>45033</c:v>
                </c:pt>
                <c:pt idx="162">
                  <c:v>45029</c:v>
                </c:pt>
                <c:pt idx="163">
                  <c:v>45083</c:v>
                </c:pt>
                <c:pt idx="164">
                  <c:v>45080</c:v>
                </c:pt>
                <c:pt idx="165">
                  <c:v>45190</c:v>
                </c:pt>
                <c:pt idx="166">
                  <c:v>45159</c:v>
                </c:pt>
                <c:pt idx="167">
                  <c:v>45205</c:v>
                </c:pt>
                <c:pt idx="168">
                  <c:v>45183</c:v>
                </c:pt>
                <c:pt idx="169">
                  <c:v>45173</c:v>
                </c:pt>
                <c:pt idx="170">
                  <c:v>45118</c:v>
                </c:pt>
                <c:pt idx="171">
                  <c:v>45172</c:v>
                </c:pt>
                <c:pt idx="172">
                  <c:v>45106</c:v>
                </c:pt>
                <c:pt idx="173">
                  <c:v>45137</c:v>
                </c:pt>
              </c:numCache>
            </c:numRef>
          </c:val>
          <c:smooth val="0"/>
        </c:ser>
        <c:ser>
          <c:idx val="4"/>
          <c:order val="3"/>
          <c:tx>
            <c:strRef>
              <c:f>'UK Graphing Lines'!$M$4</c:f>
              <c:strCache>
                <c:ptCount val="1"/>
                <c:pt idx="0">
                  <c:v>TOTAL FC VOLUME UPDATED</c:v>
                </c:pt>
              </c:strCache>
            </c:strRef>
          </c:tx>
          <c:spPr>
            <a:ln>
              <a:solidFill>
                <a:srgbClr val="00B0F0"/>
              </a:solidFill>
            </a:ln>
          </c:spPr>
          <c:marker>
            <c:symbol val="none"/>
          </c:marker>
          <c:dPt>
            <c:idx val="132"/>
            <c:bubble3D val="0"/>
          </c:dPt>
          <c:cat>
            <c:numRef>
              <c:f>'UK Graphing Lines'!$B$5:$B$212</c:f>
              <c:numCache>
                <c:formatCode>m/d/yyyy</c:formatCode>
                <c:ptCount val="208"/>
                <c:pt idx="0">
                  <c:v>40915</c:v>
                </c:pt>
                <c:pt idx="1">
                  <c:v>40922</c:v>
                </c:pt>
                <c:pt idx="2">
                  <c:v>40929</c:v>
                </c:pt>
                <c:pt idx="3">
                  <c:v>40936</c:v>
                </c:pt>
                <c:pt idx="4">
                  <c:v>40943</c:v>
                </c:pt>
                <c:pt idx="5">
                  <c:v>40950</c:v>
                </c:pt>
                <c:pt idx="6">
                  <c:v>40957</c:v>
                </c:pt>
                <c:pt idx="7">
                  <c:v>40964</c:v>
                </c:pt>
                <c:pt idx="8">
                  <c:v>40971</c:v>
                </c:pt>
                <c:pt idx="9">
                  <c:v>40978</c:v>
                </c:pt>
                <c:pt idx="10">
                  <c:v>40985</c:v>
                </c:pt>
                <c:pt idx="11">
                  <c:v>40992</c:v>
                </c:pt>
                <c:pt idx="12">
                  <c:v>40999</c:v>
                </c:pt>
                <c:pt idx="13">
                  <c:v>41006</c:v>
                </c:pt>
                <c:pt idx="14">
                  <c:v>41013</c:v>
                </c:pt>
                <c:pt idx="15">
                  <c:v>41020</c:v>
                </c:pt>
                <c:pt idx="16">
                  <c:v>41027</c:v>
                </c:pt>
                <c:pt idx="17">
                  <c:v>41034</c:v>
                </c:pt>
                <c:pt idx="18">
                  <c:v>41041</c:v>
                </c:pt>
                <c:pt idx="19">
                  <c:v>41048</c:v>
                </c:pt>
                <c:pt idx="20">
                  <c:v>41055</c:v>
                </c:pt>
                <c:pt idx="21">
                  <c:v>41062</c:v>
                </c:pt>
                <c:pt idx="22">
                  <c:v>41069</c:v>
                </c:pt>
                <c:pt idx="23">
                  <c:v>41076</c:v>
                </c:pt>
                <c:pt idx="24">
                  <c:v>41083</c:v>
                </c:pt>
                <c:pt idx="25">
                  <c:v>41090</c:v>
                </c:pt>
                <c:pt idx="26">
                  <c:v>41097</c:v>
                </c:pt>
                <c:pt idx="27">
                  <c:v>41104</c:v>
                </c:pt>
                <c:pt idx="28">
                  <c:v>41111</c:v>
                </c:pt>
                <c:pt idx="29">
                  <c:v>41118</c:v>
                </c:pt>
                <c:pt idx="30">
                  <c:v>41125</c:v>
                </c:pt>
                <c:pt idx="31">
                  <c:v>41132</c:v>
                </c:pt>
                <c:pt idx="32">
                  <c:v>41139</c:v>
                </c:pt>
                <c:pt idx="33">
                  <c:v>41146</c:v>
                </c:pt>
                <c:pt idx="34">
                  <c:v>41153</c:v>
                </c:pt>
                <c:pt idx="35">
                  <c:v>41160</c:v>
                </c:pt>
                <c:pt idx="36">
                  <c:v>41167</c:v>
                </c:pt>
                <c:pt idx="37">
                  <c:v>41174</c:v>
                </c:pt>
                <c:pt idx="38">
                  <c:v>41181</c:v>
                </c:pt>
                <c:pt idx="39">
                  <c:v>41188</c:v>
                </c:pt>
                <c:pt idx="40">
                  <c:v>41195</c:v>
                </c:pt>
                <c:pt idx="41">
                  <c:v>41202</c:v>
                </c:pt>
                <c:pt idx="42">
                  <c:v>41209</c:v>
                </c:pt>
                <c:pt idx="43">
                  <c:v>41216</c:v>
                </c:pt>
                <c:pt idx="44">
                  <c:v>41223</c:v>
                </c:pt>
                <c:pt idx="45">
                  <c:v>41230</c:v>
                </c:pt>
                <c:pt idx="46">
                  <c:v>41237</c:v>
                </c:pt>
                <c:pt idx="47">
                  <c:v>41244</c:v>
                </c:pt>
                <c:pt idx="48">
                  <c:v>41251</c:v>
                </c:pt>
                <c:pt idx="49">
                  <c:v>41258</c:v>
                </c:pt>
                <c:pt idx="50">
                  <c:v>41265</c:v>
                </c:pt>
                <c:pt idx="51">
                  <c:v>41272</c:v>
                </c:pt>
                <c:pt idx="52">
                  <c:v>41279</c:v>
                </c:pt>
                <c:pt idx="53">
                  <c:v>41286</c:v>
                </c:pt>
                <c:pt idx="54">
                  <c:v>41293</c:v>
                </c:pt>
                <c:pt idx="55">
                  <c:v>41300</c:v>
                </c:pt>
                <c:pt idx="56">
                  <c:v>41307</c:v>
                </c:pt>
                <c:pt idx="57">
                  <c:v>41314</c:v>
                </c:pt>
                <c:pt idx="58">
                  <c:v>41321</c:v>
                </c:pt>
                <c:pt idx="59">
                  <c:v>41328</c:v>
                </c:pt>
                <c:pt idx="60">
                  <c:v>41335</c:v>
                </c:pt>
                <c:pt idx="61">
                  <c:v>41342</c:v>
                </c:pt>
                <c:pt idx="62">
                  <c:v>41349</c:v>
                </c:pt>
                <c:pt idx="63">
                  <c:v>41356</c:v>
                </c:pt>
                <c:pt idx="64">
                  <c:v>41363</c:v>
                </c:pt>
                <c:pt idx="65">
                  <c:v>41370</c:v>
                </c:pt>
                <c:pt idx="66">
                  <c:v>41377</c:v>
                </c:pt>
                <c:pt idx="67">
                  <c:v>41384</c:v>
                </c:pt>
                <c:pt idx="68">
                  <c:v>41391</c:v>
                </c:pt>
                <c:pt idx="69">
                  <c:v>41398</c:v>
                </c:pt>
                <c:pt idx="70">
                  <c:v>41405</c:v>
                </c:pt>
                <c:pt idx="71">
                  <c:v>41412</c:v>
                </c:pt>
                <c:pt idx="72">
                  <c:v>41419</c:v>
                </c:pt>
                <c:pt idx="73">
                  <c:v>41426</c:v>
                </c:pt>
                <c:pt idx="74">
                  <c:v>41433</c:v>
                </c:pt>
                <c:pt idx="75">
                  <c:v>41440</c:v>
                </c:pt>
                <c:pt idx="76">
                  <c:v>41447</c:v>
                </c:pt>
                <c:pt idx="77">
                  <c:v>41454</c:v>
                </c:pt>
                <c:pt idx="78">
                  <c:v>41461</c:v>
                </c:pt>
                <c:pt idx="79">
                  <c:v>41468</c:v>
                </c:pt>
                <c:pt idx="80">
                  <c:v>41475</c:v>
                </c:pt>
                <c:pt idx="81">
                  <c:v>41482</c:v>
                </c:pt>
                <c:pt idx="82">
                  <c:v>41489</c:v>
                </c:pt>
                <c:pt idx="83">
                  <c:v>41496</c:v>
                </c:pt>
                <c:pt idx="84">
                  <c:v>41503</c:v>
                </c:pt>
                <c:pt idx="85">
                  <c:v>41510</c:v>
                </c:pt>
                <c:pt idx="86">
                  <c:v>41517</c:v>
                </c:pt>
                <c:pt idx="87">
                  <c:v>41524</c:v>
                </c:pt>
                <c:pt idx="88">
                  <c:v>41531</c:v>
                </c:pt>
                <c:pt idx="89">
                  <c:v>41538</c:v>
                </c:pt>
                <c:pt idx="90">
                  <c:v>41545</c:v>
                </c:pt>
                <c:pt idx="91">
                  <c:v>41552</c:v>
                </c:pt>
                <c:pt idx="92">
                  <c:v>41559</c:v>
                </c:pt>
                <c:pt idx="93">
                  <c:v>41566</c:v>
                </c:pt>
                <c:pt idx="94">
                  <c:v>41573</c:v>
                </c:pt>
                <c:pt idx="95">
                  <c:v>41580</c:v>
                </c:pt>
                <c:pt idx="96">
                  <c:v>41587</c:v>
                </c:pt>
                <c:pt idx="97">
                  <c:v>41594</c:v>
                </c:pt>
                <c:pt idx="98">
                  <c:v>41601</c:v>
                </c:pt>
                <c:pt idx="99">
                  <c:v>41608</c:v>
                </c:pt>
                <c:pt idx="100">
                  <c:v>41615</c:v>
                </c:pt>
                <c:pt idx="101">
                  <c:v>41622</c:v>
                </c:pt>
                <c:pt idx="102">
                  <c:v>41629</c:v>
                </c:pt>
                <c:pt idx="103">
                  <c:v>41636</c:v>
                </c:pt>
                <c:pt idx="104">
                  <c:v>41643</c:v>
                </c:pt>
                <c:pt idx="105">
                  <c:v>41650</c:v>
                </c:pt>
                <c:pt idx="106">
                  <c:v>41657</c:v>
                </c:pt>
                <c:pt idx="107">
                  <c:v>41664</c:v>
                </c:pt>
                <c:pt idx="108">
                  <c:v>41671</c:v>
                </c:pt>
                <c:pt idx="109">
                  <c:v>41678</c:v>
                </c:pt>
                <c:pt idx="110">
                  <c:v>41685</c:v>
                </c:pt>
                <c:pt idx="111">
                  <c:v>41692</c:v>
                </c:pt>
                <c:pt idx="112">
                  <c:v>41699</c:v>
                </c:pt>
                <c:pt idx="113">
                  <c:v>41706</c:v>
                </c:pt>
                <c:pt idx="114">
                  <c:v>41713</c:v>
                </c:pt>
                <c:pt idx="115">
                  <c:v>41720</c:v>
                </c:pt>
                <c:pt idx="116">
                  <c:v>41727</c:v>
                </c:pt>
                <c:pt idx="117">
                  <c:v>41734</c:v>
                </c:pt>
                <c:pt idx="118">
                  <c:v>41741</c:v>
                </c:pt>
                <c:pt idx="119">
                  <c:v>41748</c:v>
                </c:pt>
                <c:pt idx="120">
                  <c:v>41755</c:v>
                </c:pt>
                <c:pt idx="121">
                  <c:v>41762</c:v>
                </c:pt>
                <c:pt idx="122">
                  <c:v>41769</c:v>
                </c:pt>
                <c:pt idx="123">
                  <c:v>41776</c:v>
                </c:pt>
                <c:pt idx="124">
                  <c:v>41783</c:v>
                </c:pt>
                <c:pt idx="125">
                  <c:v>41790</c:v>
                </c:pt>
                <c:pt idx="126">
                  <c:v>41797</c:v>
                </c:pt>
                <c:pt idx="127">
                  <c:v>41804</c:v>
                </c:pt>
                <c:pt idx="128">
                  <c:v>41811</c:v>
                </c:pt>
                <c:pt idx="129">
                  <c:v>41818</c:v>
                </c:pt>
                <c:pt idx="130">
                  <c:v>41825</c:v>
                </c:pt>
                <c:pt idx="131">
                  <c:v>41832</c:v>
                </c:pt>
                <c:pt idx="132">
                  <c:v>41839</c:v>
                </c:pt>
                <c:pt idx="133">
                  <c:v>41846</c:v>
                </c:pt>
                <c:pt idx="134">
                  <c:v>41853</c:v>
                </c:pt>
                <c:pt idx="135">
                  <c:v>41860</c:v>
                </c:pt>
                <c:pt idx="136">
                  <c:v>41867</c:v>
                </c:pt>
                <c:pt idx="137">
                  <c:v>41874</c:v>
                </c:pt>
                <c:pt idx="138">
                  <c:v>41881</c:v>
                </c:pt>
                <c:pt idx="139">
                  <c:v>41888</c:v>
                </c:pt>
                <c:pt idx="140">
                  <c:v>41895</c:v>
                </c:pt>
                <c:pt idx="141">
                  <c:v>41902</c:v>
                </c:pt>
                <c:pt idx="142">
                  <c:v>41909</c:v>
                </c:pt>
                <c:pt idx="143">
                  <c:v>41916</c:v>
                </c:pt>
                <c:pt idx="144">
                  <c:v>41923</c:v>
                </c:pt>
                <c:pt idx="145">
                  <c:v>41930</c:v>
                </c:pt>
                <c:pt idx="146">
                  <c:v>41937</c:v>
                </c:pt>
                <c:pt idx="147">
                  <c:v>41944</c:v>
                </c:pt>
                <c:pt idx="148">
                  <c:v>41951</c:v>
                </c:pt>
                <c:pt idx="149">
                  <c:v>41958</c:v>
                </c:pt>
                <c:pt idx="150">
                  <c:v>41965</c:v>
                </c:pt>
                <c:pt idx="151">
                  <c:v>41972</c:v>
                </c:pt>
                <c:pt idx="152">
                  <c:v>41979</c:v>
                </c:pt>
                <c:pt idx="153">
                  <c:v>41986</c:v>
                </c:pt>
                <c:pt idx="154">
                  <c:v>41993</c:v>
                </c:pt>
                <c:pt idx="155">
                  <c:v>42000</c:v>
                </c:pt>
                <c:pt idx="156">
                  <c:v>42007</c:v>
                </c:pt>
                <c:pt idx="157">
                  <c:v>42014</c:v>
                </c:pt>
                <c:pt idx="158">
                  <c:v>42021</c:v>
                </c:pt>
                <c:pt idx="159">
                  <c:v>42028</c:v>
                </c:pt>
                <c:pt idx="160">
                  <c:v>42035</c:v>
                </c:pt>
                <c:pt idx="161">
                  <c:v>42042</c:v>
                </c:pt>
                <c:pt idx="162">
                  <c:v>42049</c:v>
                </c:pt>
                <c:pt idx="163">
                  <c:v>42056</c:v>
                </c:pt>
                <c:pt idx="164">
                  <c:v>42063</c:v>
                </c:pt>
                <c:pt idx="165">
                  <c:v>42070</c:v>
                </c:pt>
                <c:pt idx="166">
                  <c:v>42077</c:v>
                </c:pt>
                <c:pt idx="167">
                  <c:v>42084</c:v>
                </c:pt>
                <c:pt idx="168">
                  <c:v>42091</c:v>
                </c:pt>
                <c:pt idx="169">
                  <c:v>42098</c:v>
                </c:pt>
                <c:pt idx="170">
                  <c:v>42105</c:v>
                </c:pt>
                <c:pt idx="171">
                  <c:v>42112</c:v>
                </c:pt>
                <c:pt idx="172">
                  <c:v>42119</c:v>
                </c:pt>
                <c:pt idx="173">
                  <c:v>42126</c:v>
                </c:pt>
                <c:pt idx="174">
                  <c:v>42133</c:v>
                </c:pt>
                <c:pt idx="175">
                  <c:v>42140</c:v>
                </c:pt>
                <c:pt idx="176">
                  <c:v>42147</c:v>
                </c:pt>
                <c:pt idx="177">
                  <c:v>42154</c:v>
                </c:pt>
                <c:pt idx="178">
                  <c:v>42161</c:v>
                </c:pt>
                <c:pt idx="179">
                  <c:v>42168</c:v>
                </c:pt>
                <c:pt idx="180">
                  <c:v>42175</c:v>
                </c:pt>
                <c:pt idx="181">
                  <c:v>42182</c:v>
                </c:pt>
                <c:pt idx="182">
                  <c:v>42189</c:v>
                </c:pt>
                <c:pt idx="183">
                  <c:v>42196</c:v>
                </c:pt>
                <c:pt idx="184">
                  <c:v>42203</c:v>
                </c:pt>
                <c:pt idx="185">
                  <c:v>42210</c:v>
                </c:pt>
                <c:pt idx="186">
                  <c:v>42217</c:v>
                </c:pt>
                <c:pt idx="187">
                  <c:v>42224</c:v>
                </c:pt>
                <c:pt idx="188">
                  <c:v>42231</c:v>
                </c:pt>
                <c:pt idx="189">
                  <c:v>42238</c:v>
                </c:pt>
                <c:pt idx="190">
                  <c:v>42245</c:v>
                </c:pt>
                <c:pt idx="191">
                  <c:v>42252</c:v>
                </c:pt>
                <c:pt idx="192">
                  <c:v>42259</c:v>
                </c:pt>
                <c:pt idx="193">
                  <c:v>42266</c:v>
                </c:pt>
                <c:pt idx="194">
                  <c:v>42273</c:v>
                </c:pt>
                <c:pt idx="195">
                  <c:v>42280</c:v>
                </c:pt>
                <c:pt idx="196">
                  <c:v>42287</c:v>
                </c:pt>
                <c:pt idx="197">
                  <c:v>42294</c:v>
                </c:pt>
                <c:pt idx="198">
                  <c:v>42301</c:v>
                </c:pt>
                <c:pt idx="199">
                  <c:v>42308</c:v>
                </c:pt>
                <c:pt idx="200">
                  <c:v>42315</c:v>
                </c:pt>
                <c:pt idx="201">
                  <c:v>42322</c:v>
                </c:pt>
                <c:pt idx="202">
                  <c:v>42329</c:v>
                </c:pt>
                <c:pt idx="203">
                  <c:v>42336</c:v>
                </c:pt>
                <c:pt idx="204">
                  <c:v>42343</c:v>
                </c:pt>
                <c:pt idx="205">
                  <c:v>42350</c:v>
                </c:pt>
                <c:pt idx="206">
                  <c:v>42357</c:v>
                </c:pt>
                <c:pt idx="207">
                  <c:v>42364</c:v>
                </c:pt>
              </c:numCache>
            </c:numRef>
          </c:cat>
          <c:val>
            <c:numRef>
              <c:f>'UK Graphing Lines'!$M$5:$M$212</c:f>
              <c:numCache>
                <c:formatCode>General</c:formatCode>
                <c:ptCount val="208"/>
                <c:pt idx="154">
                  <c:v>0</c:v>
                </c:pt>
                <c:pt idx="173">
                  <c:v>45137</c:v>
                </c:pt>
                <c:pt idx="174">
                  <c:v>45133</c:v>
                </c:pt>
                <c:pt idx="175">
                  <c:v>45129</c:v>
                </c:pt>
                <c:pt idx="176">
                  <c:v>45125</c:v>
                </c:pt>
                <c:pt idx="177">
                  <c:v>44384</c:v>
                </c:pt>
                <c:pt idx="178">
                  <c:v>44352</c:v>
                </c:pt>
                <c:pt idx="179">
                  <c:v>44320</c:v>
                </c:pt>
                <c:pt idx="180">
                  <c:v>44288</c:v>
                </c:pt>
                <c:pt idx="181">
                  <c:v>44256</c:v>
                </c:pt>
                <c:pt idx="182">
                  <c:v>44224</c:v>
                </c:pt>
                <c:pt idx="183">
                  <c:v>44192</c:v>
                </c:pt>
                <c:pt idx="184">
                  <c:v>44160</c:v>
                </c:pt>
                <c:pt idx="185">
                  <c:v>44128</c:v>
                </c:pt>
                <c:pt idx="186">
                  <c:v>44096</c:v>
                </c:pt>
                <c:pt idx="187">
                  <c:v>44064</c:v>
                </c:pt>
                <c:pt idx="188">
                  <c:v>44032</c:v>
                </c:pt>
                <c:pt idx="189">
                  <c:v>44000</c:v>
                </c:pt>
                <c:pt idx="190">
                  <c:v>44021</c:v>
                </c:pt>
                <c:pt idx="191">
                  <c:v>44042</c:v>
                </c:pt>
                <c:pt idx="192">
                  <c:v>44063</c:v>
                </c:pt>
                <c:pt idx="193">
                  <c:v>44084</c:v>
                </c:pt>
                <c:pt idx="194">
                  <c:v>44105</c:v>
                </c:pt>
                <c:pt idx="195">
                  <c:v>44126</c:v>
                </c:pt>
                <c:pt idx="196">
                  <c:v>44147</c:v>
                </c:pt>
                <c:pt idx="197">
                  <c:v>44168</c:v>
                </c:pt>
                <c:pt idx="198">
                  <c:v>44189</c:v>
                </c:pt>
                <c:pt idx="199">
                  <c:v>44210</c:v>
                </c:pt>
                <c:pt idx="200">
                  <c:v>44231</c:v>
                </c:pt>
                <c:pt idx="201">
                  <c:v>44252</c:v>
                </c:pt>
                <c:pt idx="202">
                  <c:v>44273</c:v>
                </c:pt>
                <c:pt idx="203">
                  <c:v>44294</c:v>
                </c:pt>
                <c:pt idx="204">
                  <c:v>44315</c:v>
                </c:pt>
                <c:pt idx="205">
                  <c:v>44336</c:v>
                </c:pt>
                <c:pt idx="206">
                  <c:v>44357</c:v>
                </c:pt>
              </c:numCache>
            </c:numRef>
          </c:val>
          <c:smooth val="0"/>
        </c:ser>
        <c:dLbls>
          <c:showLegendKey val="0"/>
          <c:showVal val="0"/>
          <c:showCatName val="0"/>
          <c:showSerName val="0"/>
          <c:showPercent val="0"/>
          <c:showBubbleSize val="0"/>
        </c:dLbls>
        <c:smooth val="0"/>
        <c:axId val="174419656"/>
        <c:axId val="174420048"/>
      </c:lineChart>
      <c:dateAx>
        <c:axId val="174419656"/>
        <c:scaling>
          <c:orientation val="minMax"/>
        </c:scaling>
        <c:delete val="0"/>
        <c:axPos val="b"/>
        <c:numFmt formatCode="[$-809]\ mmmm\ yyyy;@" sourceLinked="0"/>
        <c:majorTickMark val="out"/>
        <c:minorTickMark val="none"/>
        <c:tickLblPos val="nextTo"/>
        <c:crossAx val="174420048"/>
        <c:crosses val="autoZero"/>
        <c:auto val="1"/>
        <c:lblOffset val="100"/>
        <c:baseTimeUnit val="days"/>
      </c:dateAx>
      <c:valAx>
        <c:axId val="174420048"/>
        <c:scaling>
          <c:orientation val="minMax"/>
          <c:min val="36000"/>
        </c:scaling>
        <c:delete val="0"/>
        <c:axPos val="l"/>
        <c:majorGridlines>
          <c:spPr>
            <a:ln>
              <a:solidFill>
                <a:schemeClr val="accent1">
                  <a:alpha val="11000"/>
                </a:schemeClr>
              </a:solidFill>
            </a:ln>
          </c:spPr>
        </c:majorGridlines>
        <c:numFmt formatCode="General" sourceLinked="1"/>
        <c:majorTickMark val="out"/>
        <c:minorTickMark val="none"/>
        <c:tickLblPos val="nextTo"/>
        <c:crossAx val="174419656"/>
        <c:crosses val="autoZero"/>
        <c:crossBetween val="between"/>
        <c:majorUnit val="1000"/>
      </c:valAx>
    </c:plotArea>
    <c:legend>
      <c:legendPos val="r"/>
      <c:layout>
        <c:manualLayout>
          <c:xMode val="edge"/>
          <c:yMode val="edge"/>
          <c:x val="0.80734426323925923"/>
          <c:y val="0.26406921993894389"/>
          <c:w val="0.19265571397267367"/>
          <c:h val="0.51391268499814491"/>
        </c:manualLayout>
      </c:layout>
      <c:overlay val="0"/>
    </c:legend>
    <c:plotVisOnly val="1"/>
    <c:dispBlanksAs val="gap"/>
    <c:showDLblsOverMax val="0"/>
  </c:chart>
  <c:externalData r:id="rId1">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5.9913776511797988E-2"/>
          <c:y val="2.111762332837195E-2"/>
          <c:w val="0.69179172399647904"/>
          <c:h val="0.72825904469420188"/>
        </c:manualLayout>
      </c:layout>
      <c:lineChart>
        <c:grouping val="standard"/>
        <c:varyColors val="0"/>
        <c:ser>
          <c:idx val="0"/>
          <c:order val="0"/>
          <c:tx>
            <c:strRef>
              <c:f>'ROW Graphing Lines'!$L$4</c:f>
              <c:strCache>
                <c:ptCount val="1"/>
                <c:pt idx="0">
                  <c:v>TOTAL PAID  VOLUME</c:v>
                </c:pt>
              </c:strCache>
            </c:strRef>
          </c:tx>
          <c:spPr>
            <a:ln>
              <a:solidFill>
                <a:sysClr val="windowText" lastClr="000000"/>
              </a:solidFill>
            </a:ln>
          </c:spPr>
          <c:marker>
            <c:symbol val="none"/>
          </c:marker>
          <c:cat>
            <c:numRef>
              <c:f>'ROW Graphing Lines'!$B$5:$B$212</c:f>
              <c:numCache>
                <c:formatCode>m/d/yyyy</c:formatCode>
                <c:ptCount val="208"/>
                <c:pt idx="0">
                  <c:v>40915</c:v>
                </c:pt>
                <c:pt idx="1">
                  <c:v>40922</c:v>
                </c:pt>
                <c:pt idx="2">
                  <c:v>40929</c:v>
                </c:pt>
                <c:pt idx="3">
                  <c:v>40936</c:v>
                </c:pt>
                <c:pt idx="4">
                  <c:v>40943</c:v>
                </c:pt>
                <c:pt idx="5">
                  <c:v>40950</c:v>
                </c:pt>
                <c:pt idx="6">
                  <c:v>40957</c:v>
                </c:pt>
                <c:pt idx="7">
                  <c:v>40964</c:v>
                </c:pt>
                <c:pt idx="8">
                  <c:v>40971</c:v>
                </c:pt>
                <c:pt idx="9">
                  <c:v>40978</c:v>
                </c:pt>
                <c:pt idx="10">
                  <c:v>40985</c:v>
                </c:pt>
                <c:pt idx="11">
                  <c:v>40992</c:v>
                </c:pt>
                <c:pt idx="12">
                  <c:v>40999</c:v>
                </c:pt>
                <c:pt idx="13">
                  <c:v>41006</c:v>
                </c:pt>
                <c:pt idx="14">
                  <c:v>41013</c:v>
                </c:pt>
                <c:pt idx="15">
                  <c:v>41020</c:v>
                </c:pt>
                <c:pt idx="16">
                  <c:v>41027</c:v>
                </c:pt>
                <c:pt idx="17">
                  <c:v>41034</c:v>
                </c:pt>
                <c:pt idx="18">
                  <c:v>41041</c:v>
                </c:pt>
                <c:pt idx="19">
                  <c:v>41048</c:v>
                </c:pt>
                <c:pt idx="20">
                  <c:v>41055</c:v>
                </c:pt>
                <c:pt idx="21">
                  <c:v>41062</c:v>
                </c:pt>
                <c:pt idx="22">
                  <c:v>41069</c:v>
                </c:pt>
                <c:pt idx="23">
                  <c:v>41076</c:v>
                </c:pt>
                <c:pt idx="24">
                  <c:v>41083</c:v>
                </c:pt>
                <c:pt idx="25">
                  <c:v>41090</c:v>
                </c:pt>
                <c:pt idx="26">
                  <c:v>41097</c:v>
                </c:pt>
                <c:pt idx="27">
                  <c:v>41104</c:v>
                </c:pt>
                <c:pt idx="28">
                  <c:v>41111</c:v>
                </c:pt>
                <c:pt idx="29">
                  <c:v>41118</c:v>
                </c:pt>
                <c:pt idx="30">
                  <c:v>41125</c:v>
                </c:pt>
                <c:pt idx="31">
                  <c:v>41132</c:v>
                </c:pt>
                <c:pt idx="32">
                  <c:v>41139</c:v>
                </c:pt>
                <c:pt idx="33">
                  <c:v>41146</c:v>
                </c:pt>
                <c:pt idx="34">
                  <c:v>41153</c:v>
                </c:pt>
                <c:pt idx="35">
                  <c:v>41160</c:v>
                </c:pt>
                <c:pt idx="36">
                  <c:v>41167</c:v>
                </c:pt>
                <c:pt idx="37">
                  <c:v>41174</c:v>
                </c:pt>
                <c:pt idx="38">
                  <c:v>41181</c:v>
                </c:pt>
                <c:pt idx="39">
                  <c:v>41188</c:v>
                </c:pt>
                <c:pt idx="40">
                  <c:v>41195</c:v>
                </c:pt>
                <c:pt idx="41">
                  <c:v>41202</c:v>
                </c:pt>
                <c:pt idx="42">
                  <c:v>41209</c:v>
                </c:pt>
                <c:pt idx="43">
                  <c:v>41216</c:v>
                </c:pt>
                <c:pt idx="44">
                  <c:v>41223</c:v>
                </c:pt>
                <c:pt idx="45">
                  <c:v>41230</c:v>
                </c:pt>
                <c:pt idx="46">
                  <c:v>41237</c:v>
                </c:pt>
                <c:pt idx="47">
                  <c:v>41244</c:v>
                </c:pt>
                <c:pt idx="48">
                  <c:v>41251</c:v>
                </c:pt>
                <c:pt idx="49">
                  <c:v>41258</c:v>
                </c:pt>
                <c:pt idx="50">
                  <c:v>41265</c:v>
                </c:pt>
                <c:pt idx="51">
                  <c:v>41272</c:v>
                </c:pt>
                <c:pt idx="52">
                  <c:v>41279</c:v>
                </c:pt>
                <c:pt idx="53">
                  <c:v>41286</c:v>
                </c:pt>
                <c:pt idx="54">
                  <c:v>41293</c:v>
                </c:pt>
                <c:pt idx="55">
                  <c:v>41300</c:v>
                </c:pt>
                <c:pt idx="56">
                  <c:v>41307</c:v>
                </c:pt>
                <c:pt idx="57">
                  <c:v>41314</c:v>
                </c:pt>
                <c:pt idx="58">
                  <c:v>41321</c:v>
                </c:pt>
                <c:pt idx="59">
                  <c:v>41328</c:v>
                </c:pt>
                <c:pt idx="60">
                  <c:v>41335</c:v>
                </c:pt>
                <c:pt idx="61">
                  <c:v>41342</c:v>
                </c:pt>
                <c:pt idx="62">
                  <c:v>41349</c:v>
                </c:pt>
                <c:pt idx="63">
                  <c:v>41356</c:v>
                </c:pt>
                <c:pt idx="64">
                  <c:v>41363</c:v>
                </c:pt>
                <c:pt idx="65">
                  <c:v>41370</c:v>
                </c:pt>
                <c:pt idx="66">
                  <c:v>41377</c:v>
                </c:pt>
                <c:pt idx="67">
                  <c:v>41384</c:v>
                </c:pt>
                <c:pt idx="68">
                  <c:v>41391</c:v>
                </c:pt>
                <c:pt idx="69">
                  <c:v>41398</c:v>
                </c:pt>
                <c:pt idx="70">
                  <c:v>41405</c:v>
                </c:pt>
                <c:pt idx="71">
                  <c:v>41412</c:v>
                </c:pt>
                <c:pt idx="72">
                  <c:v>41419</c:v>
                </c:pt>
                <c:pt idx="73">
                  <c:v>41426</c:v>
                </c:pt>
                <c:pt idx="74">
                  <c:v>41433</c:v>
                </c:pt>
                <c:pt idx="75">
                  <c:v>41440</c:v>
                </c:pt>
                <c:pt idx="76">
                  <c:v>41447</c:v>
                </c:pt>
                <c:pt idx="77">
                  <c:v>41454</c:v>
                </c:pt>
                <c:pt idx="78">
                  <c:v>41461</c:v>
                </c:pt>
                <c:pt idx="79">
                  <c:v>41468</c:v>
                </c:pt>
                <c:pt idx="80">
                  <c:v>41475</c:v>
                </c:pt>
                <c:pt idx="81">
                  <c:v>41482</c:v>
                </c:pt>
                <c:pt idx="82">
                  <c:v>41489</c:v>
                </c:pt>
                <c:pt idx="83">
                  <c:v>41496</c:v>
                </c:pt>
                <c:pt idx="84">
                  <c:v>41503</c:v>
                </c:pt>
                <c:pt idx="85">
                  <c:v>41510</c:v>
                </c:pt>
                <c:pt idx="86">
                  <c:v>41517</c:v>
                </c:pt>
                <c:pt idx="87">
                  <c:v>41524</c:v>
                </c:pt>
                <c:pt idx="88">
                  <c:v>41531</c:v>
                </c:pt>
                <c:pt idx="89">
                  <c:v>41538</c:v>
                </c:pt>
                <c:pt idx="90">
                  <c:v>41545</c:v>
                </c:pt>
                <c:pt idx="91">
                  <c:v>41552</c:v>
                </c:pt>
                <c:pt idx="92">
                  <c:v>41559</c:v>
                </c:pt>
                <c:pt idx="93">
                  <c:v>41566</c:v>
                </c:pt>
                <c:pt idx="94">
                  <c:v>41573</c:v>
                </c:pt>
                <c:pt idx="95">
                  <c:v>41580</c:v>
                </c:pt>
                <c:pt idx="96">
                  <c:v>41587</c:v>
                </c:pt>
                <c:pt idx="97">
                  <c:v>41594</c:v>
                </c:pt>
                <c:pt idx="98">
                  <c:v>41601</c:v>
                </c:pt>
                <c:pt idx="99">
                  <c:v>41608</c:v>
                </c:pt>
                <c:pt idx="100">
                  <c:v>41615</c:v>
                </c:pt>
                <c:pt idx="101">
                  <c:v>41622</c:v>
                </c:pt>
                <c:pt idx="102">
                  <c:v>41629</c:v>
                </c:pt>
                <c:pt idx="103">
                  <c:v>41636</c:v>
                </c:pt>
                <c:pt idx="104">
                  <c:v>41643</c:v>
                </c:pt>
                <c:pt idx="105">
                  <c:v>41650</c:v>
                </c:pt>
                <c:pt idx="106">
                  <c:v>41657</c:v>
                </c:pt>
                <c:pt idx="107">
                  <c:v>41664</c:v>
                </c:pt>
                <c:pt idx="108">
                  <c:v>41671</c:v>
                </c:pt>
                <c:pt idx="109">
                  <c:v>41678</c:v>
                </c:pt>
                <c:pt idx="110">
                  <c:v>41685</c:v>
                </c:pt>
                <c:pt idx="111">
                  <c:v>41692</c:v>
                </c:pt>
                <c:pt idx="112">
                  <c:v>41699</c:v>
                </c:pt>
                <c:pt idx="113">
                  <c:v>41706</c:v>
                </c:pt>
                <c:pt idx="114">
                  <c:v>41713</c:v>
                </c:pt>
                <c:pt idx="115">
                  <c:v>41720</c:v>
                </c:pt>
                <c:pt idx="116">
                  <c:v>41727</c:v>
                </c:pt>
                <c:pt idx="117">
                  <c:v>41734</c:v>
                </c:pt>
                <c:pt idx="118">
                  <c:v>41741</c:v>
                </c:pt>
                <c:pt idx="119">
                  <c:v>41748</c:v>
                </c:pt>
                <c:pt idx="120">
                  <c:v>41755</c:v>
                </c:pt>
                <c:pt idx="121">
                  <c:v>41762</c:v>
                </c:pt>
                <c:pt idx="122">
                  <c:v>41769</c:v>
                </c:pt>
                <c:pt idx="123">
                  <c:v>41776</c:v>
                </c:pt>
                <c:pt idx="124">
                  <c:v>41783</c:v>
                </c:pt>
                <c:pt idx="125">
                  <c:v>41790</c:v>
                </c:pt>
                <c:pt idx="126">
                  <c:v>41797</c:v>
                </c:pt>
                <c:pt idx="127">
                  <c:v>41804</c:v>
                </c:pt>
                <c:pt idx="128">
                  <c:v>41811</c:v>
                </c:pt>
                <c:pt idx="129">
                  <c:v>41818</c:v>
                </c:pt>
                <c:pt idx="130">
                  <c:v>41825</c:v>
                </c:pt>
                <c:pt idx="131">
                  <c:v>41832</c:v>
                </c:pt>
                <c:pt idx="132">
                  <c:v>41839</c:v>
                </c:pt>
                <c:pt idx="133">
                  <c:v>41846</c:v>
                </c:pt>
                <c:pt idx="134">
                  <c:v>41853</c:v>
                </c:pt>
                <c:pt idx="135">
                  <c:v>41860</c:v>
                </c:pt>
                <c:pt idx="136">
                  <c:v>41867</c:v>
                </c:pt>
                <c:pt idx="137">
                  <c:v>41874</c:v>
                </c:pt>
                <c:pt idx="138">
                  <c:v>41881</c:v>
                </c:pt>
                <c:pt idx="139">
                  <c:v>41888</c:v>
                </c:pt>
                <c:pt idx="140">
                  <c:v>41895</c:v>
                </c:pt>
                <c:pt idx="141">
                  <c:v>41902</c:v>
                </c:pt>
                <c:pt idx="142">
                  <c:v>41909</c:v>
                </c:pt>
                <c:pt idx="143">
                  <c:v>41916</c:v>
                </c:pt>
                <c:pt idx="144">
                  <c:v>41923</c:v>
                </c:pt>
                <c:pt idx="145">
                  <c:v>41930</c:v>
                </c:pt>
                <c:pt idx="146">
                  <c:v>41937</c:v>
                </c:pt>
                <c:pt idx="147">
                  <c:v>41944</c:v>
                </c:pt>
                <c:pt idx="148">
                  <c:v>41951</c:v>
                </c:pt>
                <c:pt idx="149">
                  <c:v>41958</c:v>
                </c:pt>
                <c:pt idx="150">
                  <c:v>41965</c:v>
                </c:pt>
                <c:pt idx="151">
                  <c:v>41972</c:v>
                </c:pt>
                <c:pt idx="152">
                  <c:v>41979</c:v>
                </c:pt>
                <c:pt idx="153">
                  <c:v>41986</c:v>
                </c:pt>
                <c:pt idx="154">
                  <c:v>41993</c:v>
                </c:pt>
                <c:pt idx="156">
                  <c:v>42007</c:v>
                </c:pt>
                <c:pt idx="157">
                  <c:v>42014</c:v>
                </c:pt>
                <c:pt idx="158">
                  <c:v>42021</c:v>
                </c:pt>
                <c:pt idx="159">
                  <c:v>42028</c:v>
                </c:pt>
                <c:pt idx="160">
                  <c:v>42035</c:v>
                </c:pt>
                <c:pt idx="161">
                  <c:v>42042</c:v>
                </c:pt>
                <c:pt idx="162">
                  <c:v>42049</c:v>
                </c:pt>
                <c:pt idx="163">
                  <c:v>42056</c:v>
                </c:pt>
                <c:pt idx="164">
                  <c:v>42063</c:v>
                </c:pt>
                <c:pt idx="165">
                  <c:v>42070</c:v>
                </c:pt>
                <c:pt idx="166">
                  <c:v>42077</c:v>
                </c:pt>
                <c:pt idx="167">
                  <c:v>42084</c:v>
                </c:pt>
                <c:pt idx="168">
                  <c:v>42091</c:v>
                </c:pt>
                <c:pt idx="169">
                  <c:v>42098</c:v>
                </c:pt>
                <c:pt idx="170">
                  <c:v>42105</c:v>
                </c:pt>
                <c:pt idx="171">
                  <c:v>42112</c:v>
                </c:pt>
                <c:pt idx="172">
                  <c:v>42119</c:v>
                </c:pt>
                <c:pt idx="173">
                  <c:v>42126</c:v>
                </c:pt>
                <c:pt idx="174">
                  <c:v>42133</c:v>
                </c:pt>
                <c:pt idx="175">
                  <c:v>42140</c:v>
                </c:pt>
                <c:pt idx="176">
                  <c:v>42147</c:v>
                </c:pt>
                <c:pt idx="177">
                  <c:v>42154</c:v>
                </c:pt>
                <c:pt idx="178">
                  <c:v>42161</c:v>
                </c:pt>
                <c:pt idx="179">
                  <c:v>42168</c:v>
                </c:pt>
                <c:pt idx="180">
                  <c:v>42175</c:v>
                </c:pt>
                <c:pt idx="181">
                  <c:v>42182</c:v>
                </c:pt>
                <c:pt idx="182">
                  <c:v>42189</c:v>
                </c:pt>
                <c:pt idx="183">
                  <c:v>42196</c:v>
                </c:pt>
                <c:pt idx="184">
                  <c:v>42203</c:v>
                </c:pt>
                <c:pt idx="185">
                  <c:v>42210</c:v>
                </c:pt>
                <c:pt idx="186">
                  <c:v>42217</c:v>
                </c:pt>
                <c:pt idx="187">
                  <c:v>42224</c:v>
                </c:pt>
                <c:pt idx="188">
                  <c:v>42231</c:v>
                </c:pt>
                <c:pt idx="189">
                  <c:v>42238</c:v>
                </c:pt>
                <c:pt idx="190">
                  <c:v>42245</c:v>
                </c:pt>
                <c:pt idx="191">
                  <c:v>42252</c:v>
                </c:pt>
                <c:pt idx="192">
                  <c:v>42259</c:v>
                </c:pt>
                <c:pt idx="193">
                  <c:v>42266</c:v>
                </c:pt>
                <c:pt idx="194">
                  <c:v>42273</c:v>
                </c:pt>
                <c:pt idx="195">
                  <c:v>42280</c:v>
                </c:pt>
                <c:pt idx="196">
                  <c:v>42287</c:v>
                </c:pt>
                <c:pt idx="197">
                  <c:v>42294</c:v>
                </c:pt>
                <c:pt idx="198">
                  <c:v>42301</c:v>
                </c:pt>
                <c:pt idx="199">
                  <c:v>42308</c:v>
                </c:pt>
                <c:pt idx="200">
                  <c:v>42315</c:v>
                </c:pt>
                <c:pt idx="201">
                  <c:v>42322</c:v>
                </c:pt>
                <c:pt idx="202">
                  <c:v>42329</c:v>
                </c:pt>
                <c:pt idx="203">
                  <c:v>42336</c:v>
                </c:pt>
                <c:pt idx="204">
                  <c:v>42343</c:v>
                </c:pt>
                <c:pt idx="205">
                  <c:v>42350</c:v>
                </c:pt>
                <c:pt idx="206">
                  <c:v>42357</c:v>
                </c:pt>
                <c:pt idx="207">
                  <c:v>42364</c:v>
                </c:pt>
              </c:numCache>
            </c:numRef>
          </c:cat>
          <c:val>
            <c:numRef>
              <c:f>'ROW Graphing Lines'!$L$5:$L$212</c:f>
              <c:numCache>
                <c:formatCode>0</c:formatCode>
                <c:ptCount val="208"/>
                <c:pt idx="0">
                  <c:v>10099</c:v>
                </c:pt>
                <c:pt idx="1">
                  <c:v>10132</c:v>
                </c:pt>
                <c:pt idx="2">
                  <c:v>10139</c:v>
                </c:pt>
                <c:pt idx="3">
                  <c:v>10142</c:v>
                </c:pt>
                <c:pt idx="4">
                  <c:v>10115</c:v>
                </c:pt>
                <c:pt idx="5">
                  <c:v>10110</c:v>
                </c:pt>
                <c:pt idx="6">
                  <c:v>10118</c:v>
                </c:pt>
                <c:pt idx="7">
                  <c:v>10056</c:v>
                </c:pt>
                <c:pt idx="8">
                  <c:v>10035</c:v>
                </c:pt>
                <c:pt idx="9">
                  <c:v>10026</c:v>
                </c:pt>
                <c:pt idx="10">
                  <c:v>10034</c:v>
                </c:pt>
                <c:pt idx="11">
                  <c:v>10016</c:v>
                </c:pt>
                <c:pt idx="12">
                  <c:v>10009</c:v>
                </c:pt>
                <c:pt idx="13">
                  <c:v>9973</c:v>
                </c:pt>
                <c:pt idx="14">
                  <c:v>10004</c:v>
                </c:pt>
                <c:pt idx="15">
                  <c:v>9970</c:v>
                </c:pt>
                <c:pt idx="16">
                  <c:v>9954</c:v>
                </c:pt>
                <c:pt idx="17">
                  <c:v>9954</c:v>
                </c:pt>
                <c:pt idx="18">
                  <c:v>9967</c:v>
                </c:pt>
                <c:pt idx="19">
                  <c:v>9938</c:v>
                </c:pt>
                <c:pt idx="20">
                  <c:v>9918</c:v>
                </c:pt>
                <c:pt idx="21">
                  <c:v>9894</c:v>
                </c:pt>
                <c:pt idx="22">
                  <c:v>9886</c:v>
                </c:pt>
                <c:pt idx="23">
                  <c:v>9872</c:v>
                </c:pt>
                <c:pt idx="24">
                  <c:v>9864</c:v>
                </c:pt>
                <c:pt idx="25">
                  <c:v>9846</c:v>
                </c:pt>
                <c:pt idx="26">
                  <c:v>9824</c:v>
                </c:pt>
                <c:pt idx="27">
                  <c:v>9810</c:v>
                </c:pt>
                <c:pt idx="28">
                  <c:v>9801</c:v>
                </c:pt>
                <c:pt idx="29">
                  <c:v>9789</c:v>
                </c:pt>
                <c:pt idx="30">
                  <c:v>9788</c:v>
                </c:pt>
                <c:pt idx="31">
                  <c:v>9777</c:v>
                </c:pt>
                <c:pt idx="32">
                  <c:v>9769</c:v>
                </c:pt>
                <c:pt idx="33">
                  <c:v>9770</c:v>
                </c:pt>
                <c:pt idx="34">
                  <c:v>9791</c:v>
                </c:pt>
                <c:pt idx="35">
                  <c:v>9757</c:v>
                </c:pt>
                <c:pt idx="36">
                  <c:v>9745</c:v>
                </c:pt>
                <c:pt idx="37">
                  <c:v>9743</c:v>
                </c:pt>
                <c:pt idx="38">
                  <c:v>9735</c:v>
                </c:pt>
                <c:pt idx="39">
                  <c:v>9723</c:v>
                </c:pt>
                <c:pt idx="40">
                  <c:v>9713</c:v>
                </c:pt>
                <c:pt idx="41">
                  <c:v>9702</c:v>
                </c:pt>
                <c:pt idx="42">
                  <c:v>9683</c:v>
                </c:pt>
                <c:pt idx="43">
                  <c:v>9691</c:v>
                </c:pt>
                <c:pt idx="44">
                  <c:v>9679</c:v>
                </c:pt>
                <c:pt idx="45">
                  <c:v>9681</c:v>
                </c:pt>
                <c:pt idx="46">
                  <c:v>9681</c:v>
                </c:pt>
                <c:pt idx="47">
                  <c:v>9703</c:v>
                </c:pt>
                <c:pt idx="48">
                  <c:v>9713</c:v>
                </c:pt>
                <c:pt idx="49">
                  <c:v>9688</c:v>
                </c:pt>
                <c:pt idx="50">
                  <c:v>9681</c:v>
                </c:pt>
                <c:pt idx="52">
                  <c:v>9445</c:v>
                </c:pt>
                <c:pt idx="53">
                  <c:v>9592</c:v>
                </c:pt>
                <c:pt idx="54">
                  <c:v>9574</c:v>
                </c:pt>
                <c:pt idx="55">
                  <c:v>9585</c:v>
                </c:pt>
                <c:pt idx="56">
                  <c:v>9593</c:v>
                </c:pt>
                <c:pt idx="57">
                  <c:v>9609</c:v>
                </c:pt>
                <c:pt idx="58">
                  <c:v>9609</c:v>
                </c:pt>
                <c:pt idx="59">
                  <c:v>9610</c:v>
                </c:pt>
                <c:pt idx="60">
                  <c:v>9595</c:v>
                </c:pt>
                <c:pt idx="61">
                  <c:v>9594</c:v>
                </c:pt>
                <c:pt idx="62">
                  <c:v>9582</c:v>
                </c:pt>
                <c:pt idx="63">
                  <c:v>9561</c:v>
                </c:pt>
                <c:pt idx="64">
                  <c:v>9541</c:v>
                </c:pt>
                <c:pt idx="65">
                  <c:v>9535</c:v>
                </c:pt>
                <c:pt idx="66">
                  <c:v>9536</c:v>
                </c:pt>
                <c:pt idx="67">
                  <c:v>9533</c:v>
                </c:pt>
                <c:pt idx="68">
                  <c:v>9534</c:v>
                </c:pt>
                <c:pt idx="69">
                  <c:v>9515</c:v>
                </c:pt>
                <c:pt idx="70">
                  <c:v>9456</c:v>
                </c:pt>
                <c:pt idx="71">
                  <c:v>9451</c:v>
                </c:pt>
                <c:pt idx="72">
                  <c:v>9442</c:v>
                </c:pt>
                <c:pt idx="73">
                  <c:v>9415</c:v>
                </c:pt>
                <c:pt idx="74">
                  <c:v>9405</c:v>
                </c:pt>
                <c:pt idx="75">
                  <c:v>9393</c:v>
                </c:pt>
                <c:pt idx="76">
                  <c:v>9406</c:v>
                </c:pt>
                <c:pt idx="77">
                  <c:v>9418</c:v>
                </c:pt>
                <c:pt idx="78">
                  <c:v>9404</c:v>
                </c:pt>
                <c:pt idx="79">
                  <c:v>9405</c:v>
                </c:pt>
                <c:pt idx="80">
                  <c:v>9397</c:v>
                </c:pt>
                <c:pt idx="81">
                  <c:v>9415</c:v>
                </c:pt>
                <c:pt idx="82">
                  <c:v>9414</c:v>
                </c:pt>
                <c:pt idx="83">
                  <c:v>9419</c:v>
                </c:pt>
                <c:pt idx="84">
                  <c:v>9460</c:v>
                </c:pt>
                <c:pt idx="85">
                  <c:v>9467</c:v>
                </c:pt>
                <c:pt idx="86">
                  <c:v>9461</c:v>
                </c:pt>
                <c:pt idx="87">
                  <c:v>9514</c:v>
                </c:pt>
                <c:pt idx="88">
                  <c:v>9523</c:v>
                </c:pt>
                <c:pt idx="89">
                  <c:v>9550</c:v>
                </c:pt>
                <c:pt idx="90">
                  <c:v>9566</c:v>
                </c:pt>
                <c:pt idx="91">
                  <c:v>9561</c:v>
                </c:pt>
                <c:pt idx="92">
                  <c:v>9558</c:v>
                </c:pt>
                <c:pt idx="93">
                  <c:v>9559</c:v>
                </c:pt>
                <c:pt idx="94">
                  <c:v>9546</c:v>
                </c:pt>
                <c:pt idx="95">
                  <c:v>9545</c:v>
                </c:pt>
                <c:pt idx="96">
                  <c:v>9539</c:v>
                </c:pt>
                <c:pt idx="97">
                  <c:v>9671</c:v>
                </c:pt>
                <c:pt idx="98">
                  <c:v>9563</c:v>
                </c:pt>
                <c:pt idx="99">
                  <c:v>9566</c:v>
                </c:pt>
                <c:pt idx="100">
                  <c:v>9554</c:v>
                </c:pt>
                <c:pt idx="101">
                  <c:v>9568</c:v>
                </c:pt>
                <c:pt idx="102">
                  <c:v>9573</c:v>
                </c:pt>
                <c:pt idx="104">
                  <c:v>9450</c:v>
                </c:pt>
                <c:pt idx="105">
                  <c:v>9536</c:v>
                </c:pt>
                <c:pt idx="106">
                  <c:v>9523</c:v>
                </c:pt>
                <c:pt idx="107">
                  <c:v>9477</c:v>
                </c:pt>
                <c:pt idx="108">
                  <c:v>9448</c:v>
                </c:pt>
                <c:pt idx="109">
                  <c:v>9472</c:v>
                </c:pt>
                <c:pt idx="110">
                  <c:v>9478</c:v>
                </c:pt>
                <c:pt idx="111">
                  <c:v>9500</c:v>
                </c:pt>
                <c:pt idx="112">
                  <c:v>9482</c:v>
                </c:pt>
                <c:pt idx="113">
                  <c:v>9449</c:v>
                </c:pt>
                <c:pt idx="114">
                  <c:v>9454</c:v>
                </c:pt>
                <c:pt idx="115">
                  <c:v>9420</c:v>
                </c:pt>
                <c:pt idx="116">
                  <c:v>9439</c:v>
                </c:pt>
                <c:pt idx="117">
                  <c:v>9449</c:v>
                </c:pt>
                <c:pt idx="118">
                  <c:v>9467</c:v>
                </c:pt>
                <c:pt idx="119">
                  <c:v>9444</c:v>
                </c:pt>
                <c:pt idx="120">
                  <c:v>9455</c:v>
                </c:pt>
                <c:pt idx="121">
                  <c:v>9453</c:v>
                </c:pt>
                <c:pt idx="122">
                  <c:v>9435</c:v>
                </c:pt>
                <c:pt idx="123">
                  <c:v>9436</c:v>
                </c:pt>
                <c:pt idx="124">
                  <c:v>9462</c:v>
                </c:pt>
                <c:pt idx="125">
                  <c:v>9445</c:v>
                </c:pt>
                <c:pt idx="126">
                  <c:v>9463</c:v>
                </c:pt>
                <c:pt idx="127">
                  <c:v>9424</c:v>
                </c:pt>
                <c:pt idx="128">
                  <c:v>9442</c:v>
                </c:pt>
                <c:pt idx="129">
                  <c:v>9414</c:v>
                </c:pt>
                <c:pt idx="130">
                  <c:v>9405</c:v>
                </c:pt>
                <c:pt idx="131">
                  <c:v>9376</c:v>
                </c:pt>
                <c:pt idx="132">
                  <c:v>9380</c:v>
                </c:pt>
                <c:pt idx="133">
                  <c:v>9386</c:v>
                </c:pt>
                <c:pt idx="134">
                  <c:v>9372</c:v>
                </c:pt>
                <c:pt idx="135">
                  <c:v>9393</c:v>
                </c:pt>
                <c:pt idx="136">
                  <c:v>9446</c:v>
                </c:pt>
                <c:pt idx="137">
                  <c:v>9461</c:v>
                </c:pt>
                <c:pt idx="138">
                  <c:v>9462</c:v>
                </c:pt>
                <c:pt idx="139">
                  <c:v>9488</c:v>
                </c:pt>
                <c:pt idx="140">
                  <c:v>9503</c:v>
                </c:pt>
                <c:pt idx="141">
                  <c:v>9512</c:v>
                </c:pt>
                <c:pt idx="142">
                  <c:v>9529</c:v>
                </c:pt>
                <c:pt idx="143">
                  <c:v>9546</c:v>
                </c:pt>
                <c:pt idx="144">
                  <c:v>9528</c:v>
                </c:pt>
                <c:pt idx="145">
                  <c:v>9536</c:v>
                </c:pt>
                <c:pt idx="146">
                  <c:v>9566</c:v>
                </c:pt>
                <c:pt idx="147">
                  <c:v>9588</c:v>
                </c:pt>
                <c:pt idx="148">
                  <c:v>9599</c:v>
                </c:pt>
                <c:pt idx="149">
                  <c:v>9625</c:v>
                </c:pt>
                <c:pt idx="150">
                  <c:v>9665</c:v>
                </c:pt>
                <c:pt idx="151">
                  <c:v>9710</c:v>
                </c:pt>
                <c:pt idx="152">
                  <c:v>9724</c:v>
                </c:pt>
                <c:pt idx="153">
                  <c:v>9726</c:v>
                </c:pt>
                <c:pt idx="154">
                  <c:v>9721</c:v>
                </c:pt>
                <c:pt idx="156">
                  <c:v>9660</c:v>
                </c:pt>
                <c:pt idx="157">
                  <c:v>9753</c:v>
                </c:pt>
                <c:pt idx="158">
                  <c:v>9720</c:v>
                </c:pt>
                <c:pt idx="159">
                  <c:v>9710</c:v>
                </c:pt>
                <c:pt idx="160">
                  <c:v>9705</c:v>
                </c:pt>
                <c:pt idx="161">
                  <c:v>9740</c:v>
                </c:pt>
                <c:pt idx="162">
                  <c:v>9724</c:v>
                </c:pt>
                <c:pt idx="163">
                  <c:v>9698</c:v>
                </c:pt>
                <c:pt idx="164">
                  <c:v>9693</c:v>
                </c:pt>
                <c:pt idx="165">
                  <c:v>9741</c:v>
                </c:pt>
                <c:pt idx="166">
                  <c:v>9702</c:v>
                </c:pt>
                <c:pt idx="167">
                  <c:v>9728</c:v>
                </c:pt>
                <c:pt idx="168">
                  <c:v>9756</c:v>
                </c:pt>
                <c:pt idx="169">
                  <c:v>9758</c:v>
                </c:pt>
                <c:pt idx="170">
                  <c:v>9767</c:v>
                </c:pt>
                <c:pt idx="171">
                  <c:v>9801</c:v>
                </c:pt>
                <c:pt idx="172">
                  <c:v>9777</c:v>
                </c:pt>
                <c:pt idx="173">
                  <c:v>9775</c:v>
                </c:pt>
              </c:numCache>
            </c:numRef>
          </c:val>
          <c:smooth val="0"/>
        </c:ser>
        <c:ser>
          <c:idx val="1"/>
          <c:order val="1"/>
          <c:tx>
            <c:strRef>
              <c:f>'ROW Graphing Lines'!$M$4</c:f>
              <c:strCache>
                <c:ptCount val="1"/>
                <c:pt idx="0">
                  <c:v>TOTAL FC VOLUME UPDATED</c:v>
                </c:pt>
              </c:strCache>
            </c:strRef>
          </c:tx>
          <c:spPr>
            <a:ln>
              <a:solidFill>
                <a:schemeClr val="accent1">
                  <a:lumMod val="75000"/>
                </a:schemeClr>
              </a:solidFill>
            </a:ln>
          </c:spPr>
          <c:marker>
            <c:symbol val="none"/>
          </c:marker>
          <c:cat>
            <c:numRef>
              <c:f>'ROW Graphing Lines'!$B$5:$B$212</c:f>
              <c:numCache>
                <c:formatCode>m/d/yyyy</c:formatCode>
                <c:ptCount val="208"/>
                <c:pt idx="0">
                  <c:v>40915</c:v>
                </c:pt>
                <c:pt idx="1">
                  <c:v>40922</c:v>
                </c:pt>
                <c:pt idx="2">
                  <c:v>40929</c:v>
                </c:pt>
                <c:pt idx="3">
                  <c:v>40936</c:v>
                </c:pt>
                <c:pt idx="4">
                  <c:v>40943</c:v>
                </c:pt>
                <c:pt idx="5">
                  <c:v>40950</c:v>
                </c:pt>
                <c:pt idx="6">
                  <c:v>40957</c:v>
                </c:pt>
                <c:pt idx="7">
                  <c:v>40964</c:v>
                </c:pt>
                <c:pt idx="8">
                  <c:v>40971</c:v>
                </c:pt>
                <c:pt idx="9">
                  <c:v>40978</c:v>
                </c:pt>
                <c:pt idx="10">
                  <c:v>40985</c:v>
                </c:pt>
                <c:pt idx="11">
                  <c:v>40992</c:v>
                </c:pt>
                <c:pt idx="12">
                  <c:v>40999</c:v>
                </c:pt>
                <c:pt idx="13">
                  <c:v>41006</c:v>
                </c:pt>
                <c:pt idx="14">
                  <c:v>41013</c:v>
                </c:pt>
                <c:pt idx="15">
                  <c:v>41020</c:v>
                </c:pt>
                <c:pt idx="16">
                  <c:v>41027</c:v>
                </c:pt>
                <c:pt idx="17">
                  <c:v>41034</c:v>
                </c:pt>
                <c:pt idx="18">
                  <c:v>41041</c:v>
                </c:pt>
                <c:pt idx="19">
                  <c:v>41048</c:v>
                </c:pt>
                <c:pt idx="20">
                  <c:v>41055</c:v>
                </c:pt>
                <c:pt idx="21">
                  <c:v>41062</c:v>
                </c:pt>
                <c:pt idx="22">
                  <c:v>41069</c:v>
                </c:pt>
                <c:pt idx="23">
                  <c:v>41076</c:v>
                </c:pt>
                <c:pt idx="24">
                  <c:v>41083</c:v>
                </c:pt>
                <c:pt idx="25">
                  <c:v>41090</c:v>
                </c:pt>
                <c:pt idx="26">
                  <c:v>41097</c:v>
                </c:pt>
                <c:pt idx="27">
                  <c:v>41104</c:v>
                </c:pt>
                <c:pt idx="28">
                  <c:v>41111</c:v>
                </c:pt>
                <c:pt idx="29">
                  <c:v>41118</c:v>
                </c:pt>
                <c:pt idx="30">
                  <c:v>41125</c:v>
                </c:pt>
                <c:pt idx="31">
                  <c:v>41132</c:v>
                </c:pt>
                <c:pt idx="32">
                  <c:v>41139</c:v>
                </c:pt>
                <c:pt idx="33">
                  <c:v>41146</c:v>
                </c:pt>
                <c:pt idx="34">
                  <c:v>41153</c:v>
                </c:pt>
                <c:pt idx="35">
                  <c:v>41160</c:v>
                </c:pt>
                <c:pt idx="36">
                  <c:v>41167</c:v>
                </c:pt>
                <c:pt idx="37">
                  <c:v>41174</c:v>
                </c:pt>
                <c:pt idx="38">
                  <c:v>41181</c:v>
                </c:pt>
                <c:pt idx="39">
                  <c:v>41188</c:v>
                </c:pt>
                <c:pt idx="40">
                  <c:v>41195</c:v>
                </c:pt>
                <c:pt idx="41">
                  <c:v>41202</c:v>
                </c:pt>
                <c:pt idx="42">
                  <c:v>41209</c:v>
                </c:pt>
                <c:pt idx="43">
                  <c:v>41216</c:v>
                </c:pt>
                <c:pt idx="44">
                  <c:v>41223</c:v>
                </c:pt>
                <c:pt idx="45">
                  <c:v>41230</c:v>
                </c:pt>
                <c:pt idx="46">
                  <c:v>41237</c:v>
                </c:pt>
                <c:pt idx="47">
                  <c:v>41244</c:v>
                </c:pt>
                <c:pt idx="48">
                  <c:v>41251</c:v>
                </c:pt>
                <c:pt idx="49">
                  <c:v>41258</c:v>
                </c:pt>
                <c:pt idx="50">
                  <c:v>41265</c:v>
                </c:pt>
                <c:pt idx="51">
                  <c:v>41272</c:v>
                </c:pt>
                <c:pt idx="52">
                  <c:v>41279</c:v>
                </c:pt>
                <c:pt idx="53">
                  <c:v>41286</c:v>
                </c:pt>
                <c:pt idx="54">
                  <c:v>41293</c:v>
                </c:pt>
                <c:pt idx="55">
                  <c:v>41300</c:v>
                </c:pt>
                <c:pt idx="56">
                  <c:v>41307</c:v>
                </c:pt>
                <c:pt idx="57">
                  <c:v>41314</c:v>
                </c:pt>
                <c:pt idx="58">
                  <c:v>41321</c:v>
                </c:pt>
                <c:pt idx="59">
                  <c:v>41328</c:v>
                </c:pt>
                <c:pt idx="60">
                  <c:v>41335</c:v>
                </c:pt>
                <c:pt idx="61">
                  <c:v>41342</c:v>
                </c:pt>
                <c:pt idx="62">
                  <c:v>41349</c:v>
                </c:pt>
                <c:pt idx="63">
                  <c:v>41356</c:v>
                </c:pt>
                <c:pt idx="64">
                  <c:v>41363</c:v>
                </c:pt>
                <c:pt idx="65">
                  <c:v>41370</c:v>
                </c:pt>
                <c:pt idx="66">
                  <c:v>41377</c:v>
                </c:pt>
                <c:pt idx="67">
                  <c:v>41384</c:v>
                </c:pt>
                <c:pt idx="68">
                  <c:v>41391</c:v>
                </c:pt>
                <c:pt idx="69">
                  <c:v>41398</c:v>
                </c:pt>
                <c:pt idx="70">
                  <c:v>41405</c:v>
                </c:pt>
                <c:pt idx="71">
                  <c:v>41412</c:v>
                </c:pt>
                <c:pt idx="72">
                  <c:v>41419</c:v>
                </c:pt>
                <c:pt idx="73">
                  <c:v>41426</c:v>
                </c:pt>
                <c:pt idx="74">
                  <c:v>41433</c:v>
                </c:pt>
                <c:pt idx="75">
                  <c:v>41440</c:v>
                </c:pt>
                <c:pt idx="76">
                  <c:v>41447</c:v>
                </c:pt>
                <c:pt idx="77">
                  <c:v>41454</c:v>
                </c:pt>
                <c:pt idx="78">
                  <c:v>41461</c:v>
                </c:pt>
                <c:pt idx="79">
                  <c:v>41468</c:v>
                </c:pt>
                <c:pt idx="80">
                  <c:v>41475</c:v>
                </c:pt>
                <c:pt idx="81">
                  <c:v>41482</c:v>
                </c:pt>
                <c:pt idx="82">
                  <c:v>41489</c:v>
                </c:pt>
                <c:pt idx="83">
                  <c:v>41496</c:v>
                </c:pt>
                <c:pt idx="84">
                  <c:v>41503</c:v>
                </c:pt>
                <c:pt idx="85">
                  <c:v>41510</c:v>
                </c:pt>
                <c:pt idx="86">
                  <c:v>41517</c:v>
                </c:pt>
                <c:pt idx="87">
                  <c:v>41524</c:v>
                </c:pt>
                <c:pt idx="88">
                  <c:v>41531</c:v>
                </c:pt>
                <c:pt idx="89">
                  <c:v>41538</c:v>
                </c:pt>
                <c:pt idx="90">
                  <c:v>41545</c:v>
                </c:pt>
                <c:pt idx="91">
                  <c:v>41552</c:v>
                </c:pt>
                <c:pt idx="92">
                  <c:v>41559</c:v>
                </c:pt>
                <c:pt idx="93">
                  <c:v>41566</c:v>
                </c:pt>
                <c:pt idx="94">
                  <c:v>41573</c:v>
                </c:pt>
                <c:pt idx="95">
                  <c:v>41580</c:v>
                </c:pt>
                <c:pt idx="96">
                  <c:v>41587</c:v>
                </c:pt>
                <c:pt idx="97">
                  <c:v>41594</c:v>
                </c:pt>
                <c:pt idx="98">
                  <c:v>41601</c:v>
                </c:pt>
                <c:pt idx="99">
                  <c:v>41608</c:v>
                </c:pt>
                <c:pt idx="100">
                  <c:v>41615</c:v>
                </c:pt>
                <c:pt idx="101">
                  <c:v>41622</c:v>
                </c:pt>
                <c:pt idx="102">
                  <c:v>41629</c:v>
                </c:pt>
                <c:pt idx="103">
                  <c:v>41636</c:v>
                </c:pt>
                <c:pt idx="104">
                  <c:v>41643</c:v>
                </c:pt>
                <c:pt idx="105">
                  <c:v>41650</c:v>
                </c:pt>
                <c:pt idx="106">
                  <c:v>41657</c:v>
                </c:pt>
                <c:pt idx="107">
                  <c:v>41664</c:v>
                </c:pt>
                <c:pt idx="108">
                  <c:v>41671</c:v>
                </c:pt>
                <c:pt idx="109">
                  <c:v>41678</c:v>
                </c:pt>
                <c:pt idx="110">
                  <c:v>41685</c:v>
                </c:pt>
                <c:pt idx="111">
                  <c:v>41692</c:v>
                </c:pt>
                <c:pt idx="112">
                  <c:v>41699</c:v>
                </c:pt>
                <c:pt idx="113">
                  <c:v>41706</c:v>
                </c:pt>
                <c:pt idx="114">
                  <c:v>41713</c:v>
                </c:pt>
                <c:pt idx="115">
                  <c:v>41720</c:v>
                </c:pt>
                <c:pt idx="116">
                  <c:v>41727</c:v>
                </c:pt>
                <c:pt idx="117">
                  <c:v>41734</c:v>
                </c:pt>
                <c:pt idx="118">
                  <c:v>41741</c:v>
                </c:pt>
                <c:pt idx="119">
                  <c:v>41748</c:v>
                </c:pt>
                <c:pt idx="120">
                  <c:v>41755</c:v>
                </c:pt>
                <c:pt idx="121">
                  <c:v>41762</c:v>
                </c:pt>
                <c:pt idx="122">
                  <c:v>41769</c:v>
                </c:pt>
                <c:pt idx="123">
                  <c:v>41776</c:v>
                </c:pt>
                <c:pt idx="124">
                  <c:v>41783</c:v>
                </c:pt>
                <c:pt idx="125">
                  <c:v>41790</c:v>
                </c:pt>
                <c:pt idx="126">
                  <c:v>41797</c:v>
                </c:pt>
                <c:pt idx="127">
                  <c:v>41804</c:v>
                </c:pt>
                <c:pt idx="128">
                  <c:v>41811</c:v>
                </c:pt>
                <c:pt idx="129">
                  <c:v>41818</c:v>
                </c:pt>
                <c:pt idx="130">
                  <c:v>41825</c:v>
                </c:pt>
                <c:pt idx="131">
                  <c:v>41832</c:v>
                </c:pt>
                <c:pt idx="132">
                  <c:v>41839</c:v>
                </c:pt>
                <c:pt idx="133">
                  <c:v>41846</c:v>
                </c:pt>
                <c:pt idx="134">
                  <c:v>41853</c:v>
                </c:pt>
                <c:pt idx="135">
                  <c:v>41860</c:v>
                </c:pt>
                <c:pt idx="136">
                  <c:v>41867</c:v>
                </c:pt>
                <c:pt idx="137">
                  <c:v>41874</c:v>
                </c:pt>
                <c:pt idx="138">
                  <c:v>41881</c:v>
                </c:pt>
                <c:pt idx="139">
                  <c:v>41888</c:v>
                </c:pt>
                <c:pt idx="140">
                  <c:v>41895</c:v>
                </c:pt>
                <c:pt idx="141">
                  <c:v>41902</c:v>
                </c:pt>
                <c:pt idx="142">
                  <c:v>41909</c:v>
                </c:pt>
                <c:pt idx="143">
                  <c:v>41916</c:v>
                </c:pt>
                <c:pt idx="144">
                  <c:v>41923</c:v>
                </c:pt>
                <c:pt idx="145">
                  <c:v>41930</c:v>
                </c:pt>
                <c:pt idx="146">
                  <c:v>41937</c:v>
                </c:pt>
                <c:pt idx="147">
                  <c:v>41944</c:v>
                </c:pt>
                <c:pt idx="148">
                  <c:v>41951</c:v>
                </c:pt>
                <c:pt idx="149">
                  <c:v>41958</c:v>
                </c:pt>
                <c:pt idx="150">
                  <c:v>41965</c:v>
                </c:pt>
                <c:pt idx="151">
                  <c:v>41972</c:v>
                </c:pt>
                <c:pt idx="152">
                  <c:v>41979</c:v>
                </c:pt>
                <c:pt idx="153">
                  <c:v>41986</c:v>
                </c:pt>
                <c:pt idx="154">
                  <c:v>41993</c:v>
                </c:pt>
                <c:pt idx="156">
                  <c:v>42007</c:v>
                </c:pt>
                <c:pt idx="157">
                  <c:v>42014</c:v>
                </c:pt>
                <c:pt idx="158">
                  <c:v>42021</c:v>
                </c:pt>
                <c:pt idx="159">
                  <c:v>42028</c:v>
                </c:pt>
                <c:pt idx="160">
                  <c:v>42035</c:v>
                </c:pt>
                <c:pt idx="161">
                  <c:v>42042</c:v>
                </c:pt>
                <c:pt idx="162">
                  <c:v>42049</c:v>
                </c:pt>
                <c:pt idx="163">
                  <c:v>42056</c:v>
                </c:pt>
                <c:pt idx="164">
                  <c:v>42063</c:v>
                </c:pt>
                <c:pt idx="165">
                  <c:v>42070</c:v>
                </c:pt>
                <c:pt idx="166">
                  <c:v>42077</c:v>
                </c:pt>
                <c:pt idx="167">
                  <c:v>42084</c:v>
                </c:pt>
                <c:pt idx="168">
                  <c:v>42091</c:v>
                </c:pt>
                <c:pt idx="169">
                  <c:v>42098</c:v>
                </c:pt>
                <c:pt idx="170">
                  <c:v>42105</c:v>
                </c:pt>
                <c:pt idx="171">
                  <c:v>42112</c:v>
                </c:pt>
                <c:pt idx="172">
                  <c:v>42119</c:v>
                </c:pt>
                <c:pt idx="173">
                  <c:v>42126</c:v>
                </c:pt>
                <c:pt idx="174">
                  <c:v>42133</c:v>
                </c:pt>
                <c:pt idx="175">
                  <c:v>42140</c:v>
                </c:pt>
                <c:pt idx="176">
                  <c:v>42147</c:v>
                </c:pt>
                <c:pt idx="177">
                  <c:v>42154</c:v>
                </c:pt>
                <c:pt idx="178">
                  <c:v>42161</c:v>
                </c:pt>
                <c:pt idx="179">
                  <c:v>42168</c:v>
                </c:pt>
                <c:pt idx="180">
                  <c:v>42175</c:v>
                </c:pt>
                <c:pt idx="181">
                  <c:v>42182</c:v>
                </c:pt>
                <c:pt idx="182">
                  <c:v>42189</c:v>
                </c:pt>
                <c:pt idx="183">
                  <c:v>42196</c:v>
                </c:pt>
                <c:pt idx="184">
                  <c:v>42203</c:v>
                </c:pt>
                <c:pt idx="185">
                  <c:v>42210</c:v>
                </c:pt>
                <c:pt idx="186">
                  <c:v>42217</c:v>
                </c:pt>
                <c:pt idx="187">
                  <c:v>42224</c:v>
                </c:pt>
                <c:pt idx="188">
                  <c:v>42231</c:v>
                </c:pt>
                <c:pt idx="189">
                  <c:v>42238</c:v>
                </c:pt>
                <c:pt idx="190">
                  <c:v>42245</c:v>
                </c:pt>
                <c:pt idx="191">
                  <c:v>42252</c:v>
                </c:pt>
                <c:pt idx="192">
                  <c:v>42259</c:v>
                </c:pt>
                <c:pt idx="193">
                  <c:v>42266</c:v>
                </c:pt>
                <c:pt idx="194">
                  <c:v>42273</c:v>
                </c:pt>
                <c:pt idx="195">
                  <c:v>42280</c:v>
                </c:pt>
                <c:pt idx="196">
                  <c:v>42287</c:v>
                </c:pt>
                <c:pt idx="197">
                  <c:v>42294</c:v>
                </c:pt>
                <c:pt idx="198">
                  <c:v>42301</c:v>
                </c:pt>
                <c:pt idx="199">
                  <c:v>42308</c:v>
                </c:pt>
                <c:pt idx="200">
                  <c:v>42315</c:v>
                </c:pt>
                <c:pt idx="201">
                  <c:v>42322</c:v>
                </c:pt>
                <c:pt idx="202">
                  <c:v>42329</c:v>
                </c:pt>
                <c:pt idx="203">
                  <c:v>42336</c:v>
                </c:pt>
                <c:pt idx="204">
                  <c:v>42343</c:v>
                </c:pt>
                <c:pt idx="205">
                  <c:v>42350</c:v>
                </c:pt>
                <c:pt idx="206">
                  <c:v>42357</c:v>
                </c:pt>
                <c:pt idx="207">
                  <c:v>42364</c:v>
                </c:pt>
              </c:numCache>
            </c:numRef>
          </c:cat>
          <c:val>
            <c:numRef>
              <c:f>'ROW Graphing Lines'!$M$5:$M$212</c:f>
              <c:numCache>
                <c:formatCode>General</c:formatCode>
                <c:ptCount val="208"/>
                <c:pt idx="173">
                  <c:v>9775</c:v>
                </c:pt>
                <c:pt idx="174">
                  <c:v>9777.6</c:v>
                </c:pt>
                <c:pt idx="175">
                  <c:v>9780.2000000000007</c:v>
                </c:pt>
                <c:pt idx="176">
                  <c:v>9782.7999999999993</c:v>
                </c:pt>
                <c:pt idx="177">
                  <c:v>9785.4</c:v>
                </c:pt>
                <c:pt idx="178">
                  <c:v>9788</c:v>
                </c:pt>
                <c:pt idx="179">
                  <c:v>9790.6</c:v>
                </c:pt>
                <c:pt idx="180">
                  <c:v>9793.2000000000007</c:v>
                </c:pt>
                <c:pt idx="181">
                  <c:v>9795.7999999999993</c:v>
                </c:pt>
                <c:pt idx="182">
                  <c:v>9798.4000000000015</c:v>
                </c:pt>
                <c:pt idx="183">
                  <c:v>9801</c:v>
                </c:pt>
                <c:pt idx="184">
                  <c:v>9803.6</c:v>
                </c:pt>
                <c:pt idx="185">
                  <c:v>9806.2000000000007</c:v>
                </c:pt>
                <c:pt idx="186">
                  <c:v>9808.7999999999993</c:v>
                </c:pt>
                <c:pt idx="187">
                  <c:v>9811.4000000000015</c:v>
                </c:pt>
                <c:pt idx="188">
                  <c:v>9814</c:v>
                </c:pt>
                <c:pt idx="189">
                  <c:v>9816.6</c:v>
                </c:pt>
                <c:pt idx="190">
                  <c:v>9819.2000000000007</c:v>
                </c:pt>
                <c:pt idx="191">
                  <c:v>9821.7999999999993</c:v>
                </c:pt>
                <c:pt idx="192">
                  <c:v>9824.4000000000015</c:v>
                </c:pt>
                <c:pt idx="193">
                  <c:v>9827</c:v>
                </c:pt>
                <c:pt idx="194">
                  <c:v>9829.6</c:v>
                </c:pt>
                <c:pt idx="195">
                  <c:v>9832.2000000000007</c:v>
                </c:pt>
                <c:pt idx="196">
                  <c:v>9834.7999999999993</c:v>
                </c:pt>
                <c:pt idx="197">
                  <c:v>9837.4000000000015</c:v>
                </c:pt>
                <c:pt idx="198">
                  <c:v>9840</c:v>
                </c:pt>
                <c:pt idx="199">
                  <c:v>9842.6</c:v>
                </c:pt>
                <c:pt idx="200">
                  <c:v>9845.2000000000007</c:v>
                </c:pt>
                <c:pt idx="201">
                  <c:v>9847.8000000000011</c:v>
                </c:pt>
                <c:pt idx="202">
                  <c:v>9850.4000000000015</c:v>
                </c:pt>
                <c:pt idx="203">
                  <c:v>9853</c:v>
                </c:pt>
                <c:pt idx="204">
                  <c:v>9855.6</c:v>
                </c:pt>
                <c:pt idx="205">
                  <c:v>9858.2000000000007</c:v>
                </c:pt>
                <c:pt idx="206">
                  <c:v>9860.8000000000011</c:v>
                </c:pt>
              </c:numCache>
            </c:numRef>
          </c:val>
          <c:smooth val="0"/>
        </c:ser>
        <c:ser>
          <c:idx val="3"/>
          <c:order val="2"/>
          <c:tx>
            <c:strRef>
              <c:f>'ROW Graphing Lines'!$C$4</c:f>
              <c:strCache>
                <c:ptCount val="1"/>
                <c:pt idx="0">
                  <c:v>Print Actuals</c:v>
                </c:pt>
              </c:strCache>
            </c:strRef>
          </c:tx>
          <c:spPr>
            <a:ln>
              <a:solidFill>
                <a:sysClr val="windowText" lastClr="000000"/>
              </a:solidFill>
            </a:ln>
          </c:spPr>
          <c:marker>
            <c:symbol val="none"/>
          </c:marker>
          <c:cat>
            <c:numRef>
              <c:f>'ROW Graphing Lines'!$B$5:$B$212</c:f>
              <c:numCache>
                <c:formatCode>m/d/yyyy</c:formatCode>
                <c:ptCount val="208"/>
                <c:pt idx="0">
                  <c:v>40915</c:v>
                </c:pt>
                <c:pt idx="1">
                  <c:v>40922</c:v>
                </c:pt>
                <c:pt idx="2">
                  <c:v>40929</c:v>
                </c:pt>
                <c:pt idx="3">
                  <c:v>40936</c:v>
                </c:pt>
                <c:pt idx="4">
                  <c:v>40943</c:v>
                </c:pt>
                <c:pt idx="5">
                  <c:v>40950</c:v>
                </c:pt>
                <c:pt idx="6">
                  <c:v>40957</c:v>
                </c:pt>
                <c:pt idx="7">
                  <c:v>40964</c:v>
                </c:pt>
                <c:pt idx="8">
                  <c:v>40971</c:v>
                </c:pt>
                <c:pt idx="9">
                  <c:v>40978</c:v>
                </c:pt>
                <c:pt idx="10">
                  <c:v>40985</c:v>
                </c:pt>
                <c:pt idx="11">
                  <c:v>40992</c:v>
                </c:pt>
                <c:pt idx="12">
                  <c:v>40999</c:v>
                </c:pt>
                <c:pt idx="13">
                  <c:v>41006</c:v>
                </c:pt>
                <c:pt idx="14">
                  <c:v>41013</c:v>
                </c:pt>
                <c:pt idx="15">
                  <c:v>41020</c:v>
                </c:pt>
                <c:pt idx="16">
                  <c:v>41027</c:v>
                </c:pt>
                <c:pt idx="17">
                  <c:v>41034</c:v>
                </c:pt>
                <c:pt idx="18">
                  <c:v>41041</c:v>
                </c:pt>
                <c:pt idx="19">
                  <c:v>41048</c:v>
                </c:pt>
                <c:pt idx="20">
                  <c:v>41055</c:v>
                </c:pt>
                <c:pt idx="21">
                  <c:v>41062</c:v>
                </c:pt>
                <c:pt idx="22">
                  <c:v>41069</c:v>
                </c:pt>
                <c:pt idx="23">
                  <c:v>41076</c:v>
                </c:pt>
                <c:pt idx="24">
                  <c:v>41083</c:v>
                </c:pt>
                <c:pt idx="25">
                  <c:v>41090</c:v>
                </c:pt>
                <c:pt idx="26">
                  <c:v>41097</c:v>
                </c:pt>
                <c:pt idx="27">
                  <c:v>41104</c:v>
                </c:pt>
                <c:pt idx="28">
                  <c:v>41111</c:v>
                </c:pt>
                <c:pt idx="29">
                  <c:v>41118</c:v>
                </c:pt>
                <c:pt idx="30">
                  <c:v>41125</c:v>
                </c:pt>
                <c:pt idx="31">
                  <c:v>41132</c:v>
                </c:pt>
                <c:pt idx="32">
                  <c:v>41139</c:v>
                </c:pt>
                <c:pt idx="33">
                  <c:v>41146</c:v>
                </c:pt>
                <c:pt idx="34">
                  <c:v>41153</c:v>
                </c:pt>
                <c:pt idx="35">
                  <c:v>41160</c:v>
                </c:pt>
                <c:pt idx="36">
                  <c:v>41167</c:v>
                </c:pt>
                <c:pt idx="37">
                  <c:v>41174</c:v>
                </c:pt>
                <c:pt idx="38">
                  <c:v>41181</c:v>
                </c:pt>
                <c:pt idx="39">
                  <c:v>41188</c:v>
                </c:pt>
                <c:pt idx="40">
                  <c:v>41195</c:v>
                </c:pt>
                <c:pt idx="41">
                  <c:v>41202</c:v>
                </c:pt>
                <c:pt idx="42">
                  <c:v>41209</c:v>
                </c:pt>
                <c:pt idx="43">
                  <c:v>41216</c:v>
                </c:pt>
                <c:pt idx="44">
                  <c:v>41223</c:v>
                </c:pt>
                <c:pt idx="45">
                  <c:v>41230</c:v>
                </c:pt>
                <c:pt idx="46">
                  <c:v>41237</c:v>
                </c:pt>
                <c:pt idx="47">
                  <c:v>41244</c:v>
                </c:pt>
                <c:pt idx="48">
                  <c:v>41251</c:v>
                </c:pt>
                <c:pt idx="49">
                  <c:v>41258</c:v>
                </c:pt>
                <c:pt idx="50">
                  <c:v>41265</c:v>
                </c:pt>
                <c:pt idx="51">
                  <c:v>41272</c:v>
                </c:pt>
                <c:pt idx="52">
                  <c:v>41279</c:v>
                </c:pt>
                <c:pt idx="53">
                  <c:v>41286</c:v>
                </c:pt>
                <c:pt idx="54">
                  <c:v>41293</c:v>
                </c:pt>
                <c:pt idx="55">
                  <c:v>41300</c:v>
                </c:pt>
                <c:pt idx="56">
                  <c:v>41307</c:v>
                </c:pt>
                <c:pt idx="57">
                  <c:v>41314</c:v>
                </c:pt>
                <c:pt idx="58">
                  <c:v>41321</c:v>
                </c:pt>
                <c:pt idx="59">
                  <c:v>41328</c:v>
                </c:pt>
                <c:pt idx="60">
                  <c:v>41335</c:v>
                </c:pt>
                <c:pt idx="61">
                  <c:v>41342</c:v>
                </c:pt>
                <c:pt idx="62">
                  <c:v>41349</c:v>
                </c:pt>
                <c:pt idx="63">
                  <c:v>41356</c:v>
                </c:pt>
                <c:pt idx="64">
                  <c:v>41363</c:v>
                </c:pt>
                <c:pt idx="65">
                  <c:v>41370</c:v>
                </c:pt>
                <c:pt idx="66">
                  <c:v>41377</c:v>
                </c:pt>
                <c:pt idx="67">
                  <c:v>41384</c:v>
                </c:pt>
                <c:pt idx="68">
                  <c:v>41391</c:v>
                </c:pt>
                <c:pt idx="69">
                  <c:v>41398</c:v>
                </c:pt>
                <c:pt idx="70">
                  <c:v>41405</c:v>
                </c:pt>
                <c:pt idx="71">
                  <c:v>41412</c:v>
                </c:pt>
                <c:pt idx="72">
                  <c:v>41419</c:v>
                </c:pt>
                <c:pt idx="73">
                  <c:v>41426</c:v>
                </c:pt>
                <c:pt idx="74">
                  <c:v>41433</c:v>
                </c:pt>
                <c:pt idx="75">
                  <c:v>41440</c:v>
                </c:pt>
                <c:pt idx="76">
                  <c:v>41447</c:v>
                </c:pt>
                <c:pt idx="77">
                  <c:v>41454</c:v>
                </c:pt>
                <c:pt idx="78">
                  <c:v>41461</c:v>
                </c:pt>
                <c:pt idx="79">
                  <c:v>41468</c:v>
                </c:pt>
                <c:pt idx="80">
                  <c:v>41475</c:v>
                </c:pt>
                <c:pt idx="81">
                  <c:v>41482</c:v>
                </c:pt>
                <c:pt idx="82">
                  <c:v>41489</c:v>
                </c:pt>
                <c:pt idx="83">
                  <c:v>41496</c:v>
                </c:pt>
                <c:pt idx="84">
                  <c:v>41503</c:v>
                </c:pt>
                <c:pt idx="85">
                  <c:v>41510</c:v>
                </c:pt>
                <c:pt idx="86">
                  <c:v>41517</c:v>
                </c:pt>
                <c:pt idx="87">
                  <c:v>41524</c:v>
                </c:pt>
                <c:pt idx="88">
                  <c:v>41531</c:v>
                </c:pt>
                <c:pt idx="89">
                  <c:v>41538</c:v>
                </c:pt>
                <c:pt idx="90">
                  <c:v>41545</c:v>
                </c:pt>
                <c:pt idx="91">
                  <c:v>41552</c:v>
                </c:pt>
                <c:pt idx="92">
                  <c:v>41559</c:v>
                </c:pt>
                <c:pt idx="93">
                  <c:v>41566</c:v>
                </c:pt>
                <c:pt idx="94">
                  <c:v>41573</c:v>
                </c:pt>
                <c:pt idx="95">
                  <c:v>41580</c:v>
                </c:pt>
                <c:pt idx="96">
                  <c:v>41587</c:v>
                </c:pt>
                <c:pt idx="97">
                  <c:v>41594</c:v>
                </c:pt>
                <c:pt idx="98">
                  <c:v>41601</c:v>
                </c:pt>
                <c:pt idx="99">
                  <c:v>41608</c:v>
                </c:pt>
                <c:pt idx="100">
                  <c:v>41615</c:v>
                </c:pt>
                <c:pt idx="101">
                  <c:v>41622</c:v>
                </c:pt>
                <c:pt idx="102">
                  <c:v>41629</c:v>
                </c:pt>
                <c:pt idx="103">
                  <c:v>41636</c:v>
                </c:pt>
                <c:pt idx="104">
                  <c:v>41643</c:v>
                </c:pt>
                <c:pt idx="105">
                  <c:v>41650</c:v>
                </c:pt>
                <c:pt idx="106">
                  <c:v>41657</c:v>
                </c:pt>
                <c:pt idx="107">
                  <c:v>41664</c:v>
                </c:pt>
                <c:pt idx="108">
                  <c:v>41671</c:v>
                </c:pt>
                <c:pt idx="109">
                  <c:v>41678</c:v>
                </c:pt>
                <c:pt idx="110">
                  <c:v>41685</c:v>
                </c:pt>
                <c:pt idx="111">
                  <c:v>41692</c:v>
                </c:pt>
                <c:pt idx="112">
                  <c:v>41699</c:v>
                </c:pt>
                <c:pt idx="113">
                  <c:v>41706</c:v>
                </c:pt>
                <c:pt idx="114">
                  <c:v>41713</c:v>
                </c:pt>
                <c:pt idx="115">
                  <c:v>41720</c:v>
                </c:pt>
                <c:pt idx="116">
                  <c:v>41727</c:v>
                </c:pt>
                <c:pt idx="117">
                  <c:v>41734</c:v>
                </c:pt>
                <c:pt idx="118">
                  <c:v>41741</c:v>
                </c:pt>
                <c:pt idx="119">
                  <c:v>41748</c:v>
                </c:pt>
                <c:pt idx="120">
                  <c:v>41755</c:v>
                </c:pt>
                <c:pt idx="121">
                  <c:v>41762</c:v>
                </c:pt>
                <c:pt idx="122">
                  <c:v>41769</c:v>
                </c:pt>
                <c:pt idx="123">
                  <c:v>41776</c:v>
                </c:pt>
                <c:pt idx="124">
                  <c:v>41783</c:v>
                </c:pt>
                <c:pt idx="125">
                  <c:v>41790</c:v>
                </c:pt>
                <c:pt idx="126">
                  <c:v>41797</c:v>
                </c:pt>
                <c:pt idx="127">
                  <c:v>41804</c:v>
                </c:pt>
                <c:pt idx="128">
                  <c:v>41811</c:v>
                </c:pt>
                <c:pt idx="129">
                  <c:v>41818</c:v>
                </c:pt>
                <c:pt idx="130">
                  <c:v>41825</c:v>
                </c:pt>
                <c:pt idx="131">
                  <c:v>41832</c:v>
                </c:pt>
                <c:pt idx="132">
                  <c:v>41839</c:v>
                </c:pt>
                <c:pt idx="133">
                  <c:v>41846</c:v>
                </c:pt>
                <c:pt idx="134">
                  <c:v>41853</c:v>
                </c:pt>
                <c:pt idx="135">
                  <c:v>41860</c:v>
                </c:pt>
                <c:pt idx="136">
                  <c:v>41867</c:v>
                </c:pt>
                <c:pt idx="137">
                  <c:v>41874</c:v>
                </c:pt>
                <c:pt idx="138">
                  <c:v>41881</c:v>
                </c:pt>
                <c:pt idx="139">
                  <c:v>41888</c:v>
                </c:pt>
                <c:pt idx="140">
                  <c:v>41895</c:v>
                </c:pt>
                <c:pt idx="141">
                  <c:v>41902</c:v>
                </c:pt>
                <c:pt idx="142">
                  <c:v>41909</c:v>
                </c:pt>
                <c:pt idx="143">
                  <c:v>41916</c:v>
                </c:pt>
                <c:pt idx="144">
                  <c:v>41923</c:v>
                </c:pt>
                <c:pt idx="145">
                  <c:v>41930</c:v>
                </c:pt>
                <c:pt idx="146">
                  <c:v>41937</c:v>
                </c:pt>
                <c:pt idx="147">
                  <c:v>41944</c:v>
                </c:pt>
                <c:pt idx="148">
                  <c:v>41951</c:v>
                </c:pt>
                <c:pt idx="149">
                  <c:v>41958</c:v>
                </c:pt>
                <c:pt idx="150">
                  <c:v>41965</c:v>
                </c:pt>
                <c:pt idx="151">
                  <c:v>41972</c:v>
                </c:pt>
                <c:pt idx="152">
                  <c:v>41979</c:v>
                </c:pt>
                <c:pt idx="153">
                  <c:v>41986</c:v>
                </c:pt>
                <c:pt idx="154">
                  <c:v>41993</c:v>
                </c:pt>
                <c:pt idx="156">
                  <c:v>42007</c:v>
                </c:pt>
                <c:pt idx="157">
                  <c:v>42014</c:v>
                </c:pt>
                <c:pt idx="158">
                  <c:v>42021</c:v>
                </c:pt>
                <c:pt idx="159">
                  <c:v>42028</c:v>
                </c:pt>
                <c:pt idx="160">
                  <c:v>42035</c:v>
                </c:pt>
                <c:pt idx="161">
                  <c:v>42042</c:v>
                </c:pt>
                <c:pt idx="162">
                  <c:v>42049</c:v>
                </c:pt>
                <c:pt idx="163">
                  <c:v>42056</c:v>
                </c:pt>
                <c:pt idx="164">
                  <c:v>42063</c:v>
                </c:pt>
                <c:pt idx="165">
                  <c:v>42070</c:v>
                </c:pt>
                <c:pt idx="166">
                  <c:v>42077</c:v>
                </c:pt>
                <c:pt idx="167">
                  <c:v>42084</c:v>
                </c:pt>
                <c:pt idx="168">
                  <c:v>42091</c:v>
                </c:pt>
                <c:pt idx="169">
                  <c:v>42098</c:v>
                </c:pt>
                <c:pt idx="170">
                  <c:v>42105</c:v>
                </c:pt>
                <c:pt idx="171">
                  <c:v>42112</c:v>
                </c:pt>
                <c:pt idx="172">
                  <c:v>42119</c:v>
                </c:pt>
                <c:pt idx="173">
                  <c:v>42126</c:v>
                </c:pt>
                <c:pt idx="174">
                  <c:v>42133</c:v>
                </c:pt>
                <c:pt idx="175">
                  <c:v>42140</c:v>
                </c:pt>
                <c:pt idx="176">
                  <c:v>42147</c:v>
                </c:pt>
                <c:pt idx="177">
                  <c:v>42154</c:v>
                </c:pt>
                <c:pt idx="178">
                  <c:v>42161</c:v>
                </c:pt>
                <c:pt idx="179">
                  <c:v>42168</c:v>
                </c:pt>
                <c:pt idx="180">
                  <c:v>42175</c:v>
                </c:pt>
                <c:pt idx="181">
                  <c:v>42182</c:v>
                </c:pt>
                <c:pt idx="182">
                  <c:v>42189</c:v>
                </c:pt>
                <c:pt idx="183">
                  <c:v>42196</c:v>
                </c:pt>
                <c:pt idx="184">
                  <c:v>42203</c:v>
                </c:pt>
                <c:pt idx="185">
                  <c:v>42210</c:v>
                </c:pt>
                <c:pt idx="186">
                  <c:v>42217</c:v>
                </c:pt>
                <c:pt idx="187">
                  <c:v>42224</c:v>
                </c:pt>
                <c:pt idx="188">
                  <c:v>42231</c:v>
                </c:pt>
                <c:pt idx="189">
                  <c:v>42238</c:v>
                </c:pt>
                <c:pt idx="190">
                  <c:v>42245</c:v>
                </c:pt>
                <c:pt idx="191">
                  <c:v>42252</c:v>
                </c:pt>
                <c:pt idx="192">
                  <c:v>42259</c:v>
                </c:pt>
                <c:pt idx="193">
                  <c:v>42266</c:v>
                </c:pt>
                <c:pt idx="194">
                  <c:v>42273</c:v>
                </c:pt>
                <c:pt idx="195">
                  <c:v>42280</c:v>
                </c:pt>
                <c:pt idx="196">
                  <c:v>42287</c:v>
                </c:pt>
                <c:pt idx="197">
                  <c:v>42294</c:v>
                </c:pt>
                <c:pt idx="198">
                  <c:v>42301</c:v>
                </c:pt>
                <c:pt idx="199">
                  <c:v>42308</c:v>
                </c:pt>
                <c:pt idx="200">
                  <c:v>42315</c:v>
                </c:pt>
                <c:pt idx="201">
                  <c:v>42322</c:v>
                </c:pt>
                <c:pt idx="202">
                  <c:v>42329</c:v>
                </c:pt>
                <c:pt idx="203">
                  <c:v>42336</c:v>
                </c:pt>
                <c:pt idx="204">
                  <c:v>42343</c:v>
                </c:pt>
                <c:pt idx="205">
                  <c:v>42350</c:v>
                </c:pt>
                <c:pt idx="206">
                  <c:v>42357</c:v>
                </c:pt>
                <c:pt idx="207">
                  <c:v>42364</c:v>
                </c:pt>
              </c:numCache>
            </c:numRef>
          </c:cat>
          <c:val>
            <c:numRef>
              <c:f>'ROW Graphing Lines'!$C$5:$C$212</c:f>
              <c:numCache>
                <c:formatCode>General</c:formatCode>
                <c:ptCount val="208"/>
                <c:pt idx="0">
                  <c:v>10098</c:v>
                </c:pt>
                <c:pt idx="1">
                  <c:v>10130</c:v>
                </c:pt>
                <c:pt idx="2">
                  <c:v>10137</c:v>
                </c:pt>
                <c:pt idx="3">
                  <c:v>10140</c:v>
                </c:pt>
                <c:pt idx="4">
                  <c:v>10112</c:v>
                </c:pt>
                <c:pt idx="5">
                  <c:v>10105</c:v>
                </c:pt>
                <c:pt idx="6">
                  <c:v>10109</c:v>
                </c:pt>
                <c:pt idx="7">
                  <c:v>10044</c:v>
                </c:pt>
                <c:pt idx="8">
                  <c:v>10019</c:v>
                </c:pt>
                <c:pt idx="9">
                  <c:v>10007</c:v>
                </c:pt>
                <c:pt idx="10">
                  <c:v>10011</c:v>
                </c:pt>
                <c:pt idx="11">
                  <c:v>9991</c:v>
                </c:pt>
                <c:pt idx="12">
                  <c:v>9977</c:v>
                </c:pt>
                <c:pt idx="13">
                  <c:v>9935</c:v>
                </c:pt>
                <c:pt idx="14">
                  <c:v>9960</c:v>
                </c:pt>
                <c:pt idx="15">
                  <c:v>9921</c:v>
                </c:pt>
                <c:pt idx="16">
                  <c:v>9897</c:v>
                </c:pt>
                <c:pt idx="17">
                  <c:v>9886</c:v>
                </c:pt>
                <c:pt idx="18">
                  <c:v>9893</c:v>
                </c:pt>
                <c:pt idx="19">
                  <c:v>9856</c:v>
                </c:pt>
                <c:pt idx="20">
                  <c:v>9826</c:v>
                </c:pt>
                <c:pt idx="21">
                  <c:v>9801</c:v>
                </c:pt>
                <c:pt idx="22">
                  <c:v>9785</c:v>
                </c:pt>
                <c:pt idx="23">
                  <c:v>9756</c:v>
                </c:pt>
                <c:pt idx="24">
                  <c:v>9742</c:v>
                </c:pt>
                <c:pt idx="25">
                  <c:v>9719</c:v>
                </c:pt>
                <c:pt idx="26">
                  <c:v>9691</c:v>
                </c:pt>
                <c:pt idx="27">
                  <c:v>9674</c:v>
                </c:pt>
                <c:pt idx="28">
                  <c:v>9654</c:v>
                </c:pt>
                <c:pt idx="29">
                  <c:v>9634</c:v>
                </c:pt>
                <c:pt idx="30">
                  <c:v>9626</c:v>
                </c:pt>
                <c:pt idx="31">
                  <c:v>9607</c:v>
                </c:pt>
                <c:pt idx="32">
                  <c:v>9592</c:v>
                </c:pt>
                <c:pt idx="33">
                  <c:v>9588</c:v>
                </c:pt>
                <c:pt idx="34">
                  <c:v>9592</c:v>
                </c:pt>
                <c:pt idx="35">
                  <c:v>9545</c:v>
                </c:pt>
                <c:pt idx="36">
                  <c:v>9524</c:v>
                </c:pt>
                <c:pt idx="37">
                  <c:v>9515</c:v>
                </c:pt>
                <c:pt idx="38">
                  <c:v>9499</c:v>
                </c:pt>
                <c:pt idx="39">
                  <c:v>9479</c:v>
                </c:pt>
                <c:pt idx="40">
                  <c:v>9458</c:v>
                </c:pt>
                <c:pt idx="41">
                  <c:v>9442</c:v>
                </c:pt>
                <c:pt idx="42">
                  <c:v>9412</c:v>
                </c:pt>
                <c:pt idx="43">
                  <c:v>9409</c:v>
                </c:pt>
                <c:pt idx="44">
                  <c:v>9393</c:v>
                </c:pt>
                <c:pt idx="45">
                  <c:v>9390</c:v>
                </c:pt>
                <c:pt idx="46">
                  <c:v>9380</c:v>
                </c:pt>
                <c:pt idx="47">
                  <c:v>9388</c:v>
                </c:pt>
                <c:pt idx="48">
                  <c:v>9388</c:v>
                </c:pt>
                <c:pt idx="49">
                  <c:v>9356</c:v>
                </c:pt>
                <c:pt idx="50">
                  <c:v>9338</c:v>
                </c:pt>
                <c:pt idx="52">
                  <c:v>9086</c:v>
                </c:pt>
                <c:pt idx="53">
                  <c:v>9210</c:v>
                </c:pt>
                <c:pt idx="54">
                  <c:v>9180</c:v>
                </c:pt>
                <c:pt idx="55">
                  <c:v>9183</c:v>
                </c:pt>
                <c:pt idx="56">
                  <c:v>9185</c:v>
                </c:pt>
                <c:pt idx="57">
                  <c:v>9189</c:v>
                </c:pt>
                <c:pt idx="58">
                  <c:v>9183</c:v>
                </c:pt>
                <c:pt idx="59">
                  <c:v>9179</c:v>
                </c:pt>
                <c:pt idx="60">
                  <c:v>9152</c:v>
                </c:pt>
                <c:pt idx="61">
                  <c:v>9136</c:v>
                </c:pt>
                <c:pt idx="62">
                  <c:v>9107</c:v>
                </c:pt>
                <c:pt idx="63">
                  <c:v>9075</c:v>
                </c:pt>
                <c:pt idx="64">
                  <c:v>9053</c:v>
                </c:pt>
                <c:pt idx="65">
                  <c:v>9039</c:v>
                </c:pt>
                <c:pt idx="66">
                  <c:v>9029</c:v>
                </c:pt>
                <c:pt idx="67">
                  <c:v>9017</c:v>
                </c:pt>
                <c:pt idx="68">
                  <c:v>9015</c:v>
                </c:pt>
                <c:pt idx="69">
                  <c:v>9000</c:v>
                </c:pt>
                <c:pt idx="70">
                  <c:v>8936</c:v>
                </c:pt>
                <c:pt idx="71">
                  <c:v>8932</c:v>
                </c:pt>
                <c:pt idx="72">
                  <c:v>8917</c:v>
                </c:pt>
                <c:pt idx="73">
                  <c:v>8879</c:v>
                </c:pt>
                <c:pt idx="74">
                  <c:v>8854</c:v>
                </c:pt>
                <c:pt idx="75">
                  <c:v>8841</c:v>
                </c:pt>
                <c:pt idx="76">
                  <c:v>8841</c:v>
                </c:pt>
                <c:pt idx="77">
                  <c:v>8836</c:v>
                </c:pt>
                <c:pt idx="78">
                  <c:v>8801</c:v>
                </c:pt>
                <c:pt idx="79">
                  <c:v>8774</c:v>
                </c:pt>
                <c:pt idx="80">
                  <c:v>8753</c:v>
                </c:pt>
                <c:pt idx="81">
                  <c:v>8738</c:v>
                </c:pt>
                <c:pt idx="82">
                  <c:v>8730</c:v>
                </c:pt>
                <c:pt idx="83">
                  <c:v>8703</c:v>
                </c:pt>
                <c:pt idx="84">
                  <c:v>8709</c:v>
                </c:pt>
                <c:pt idx="85">
                  <c:v>8685</c:v>
                </c:pt>
                <c:pt idx="86">
                  <c:v>8662</c:v>
                </c:pt>
                <c:pt idx="87">
                  <c:v>8662</c:v>
                </c:pt>
                <c:pt idx="88">
                  <c:v>8650</c:v>
                </c:pt>
                <c:pt idx="89">
                  <c:v>8643</c:v>
                </c:pt>
                <c:pt idx="90">
                  <c:v>8638</c:v>
                </c:pt>
                <c:pt idx="91">
                  <c:v>8616</c:v>
                </c:pt>
                <c:pt idx="92">
                  <c:v>8590</c:v>
                </c:pt>
                <c:pt idx="93">
                  <c:v>8568</c:v>
                </c:pt>
                <c:pt idx="94">
                  <c:v>8551</c:v>
                </c:pt>
                <c:pt idx="95">
                  <c:v>8526</c:v>
                </c:pt>
                <c:pt idx="96">
                  <c:v>8500</c:v>
                </c:pt>
                <c:pt idx="97">
                  <c:v>8594</c:v>
                </c:pt>
                <c:pt idx="98">
                  <c:v>8460</c:v>
                </c:pt>
                <c:pt idx="99">
                  <c:v>8437</c:v>
                </c:pt>
                <c:pt idx="100">
                  <c:v>8400</c:v>
                </c:pt>
                <c:pt idx="101">
                  <c:v>8361</c:v>
                </c:pt>
                <c:pt idx="102">
                  <c:v>8322</c:v>
                </c:pt>
                <c:pt idx="104">
                  <c:v>8158</c:v>
                </c:pt>
                <c:pt idx="105">
                  <c:v>8170</c:v>
                </c:pt>
                <c:pt idx="106">
                  <c:v>8107</c:v>
                </c:pt>
                <c:pt idx="107">
                  <c:v>8025</c:v>
                </c:pt>
                <c:pt idx="108">
                  <c:v>7978</c:v>
                </c:pt>
                <c:pt idx="109">
                  <c:v>7975</c:v>
                </c:pt>
                <c:pt idx="110">
                  <c:v>7950</c:v>
                </c:pt>
                <c:pt idx="111">
                  <c:v>7948</c:v>
                </c:pt>
                <c:pt idx="112">
                  <c:v>7916</c:v>
                </c:pt>
                <c:pt idx="113">
                  <c:v>7869</c:v>
                </c:pt>
                <c:pt idx="114">
                  <c:v>7870</c:v>
                </c:pt>
                <c:pt idx="115">
                  <c:v>7826</c:v>
                </c:pt>
                <c:pt idx="116">
                  <c:v>7822</c:v>
                </c:pt>
                <c:pt idx="117">
                  <c:v>7806</c:v>
                </c:pt>
                <c:pt idx="118">
                  <c:v>7804</c:v>
                </c:pt>
                <c:pt idx="119">
                  <c:v>7762</c:v>
                </c:pt>
                <c:pt idx="120">
                  <c:v>7743</c:v>
                </c:pt>
                <c:pt idx="121">
                  <c:v>7719</c:v>
                </c:pt>
                <c:pt idx="122">
                  <c:v>7697</c:v>
                </c:pt>
                <c:pt idx="123">
                  <c:v>7674</c:v>
                </c:pt>
                <c:pt idx="124">
                  <c:v>7686</c:v>
                </c:pt>
                <c:pt idx="125">
                  <c:v>7653</c:v>
                </c:pt>
                <c:pt idx="126">
                  <c:v>7647</c:v>
                </c:pt>
                <c:pt idx="127">
                  <c:v>7599</c:v>
                </c:pt>
                <c:pt idx="128">
                  <c:v>7595</c:v>
                </c:pt>
                <c:pt idx="129">
                  <c:v>7555</c:v>
                </c:pt>
                <c:pt idx="130">
                  <c:v>7545</c:v>
                </c:pt>
                <c:pt idx="131">
                  <c:v>7514</c:v>
                </c:pt>
                <c:pt idx="132">
                  <c:v>7500</c:v>
                </c:pt>
                <c:pt idx="133">
                  <c:v>7489</c:v>
                </c:pt>
                <c:pt idx="134">
                  <c:v>7458</c:v>
                </c:pt>
                <c:pt idx="135">
                  <c:v>7465</c:v>
                </c:pt>
                <c:pt idx="136">
                  <c:v>7474</c:v>
                </c:pt>
                <c:pt idx="137">
                  <c:v>7480</c:v>
                </c:pt>
                <c:pt idx="138">
                  <c:v>7465</c:v>
                </c:pt>
                <c:pt idx="139">
                  <c:v>7468</c:v>
                </c:pt>
                <c:pt idx="140">
                  <c:v>7449</c:v>
                </c:pt>
                <c:pt idx="141">
                  <c:v>7442</c:v>
                </c:pt>
                <c:pt idx="142">
                  <c:v>7431</c:v>
                </c:pt>
                <c:pt idx="143">
                  <c:v>7433</c:v>
                </c:pt>
                <c:pt idx="144">
                  <c:v>7409</c:v>
                </c:pt>
                <c:pt idx="145">
                  <c:v>7388</c:v>
                </c:pt>
                <c:pt idx="146">
                  <c:v>7387</c:v>
                </c:pt>
                <c:pt idx="147">
                  <c:v>7382</c:v>
                </c:pt>
                <c:pt idx="148">
                  <c:v>7378</c:v>
                </c:pt>
                <c:pt idx="149">
                  <c:v>7380</c:v>
                </c:pt>
                <c:pt idx="150">
                  <c:v>7381</c:v>
                </c:pt>
                <c:pt idx="151">
                  <c:v>7385</c:v>
                </c:pt>
                <c:pt idx="152">
                  <c:v>7382</c:v>
                </c:pt>
                <c:pt idx="153">
                  <c:v>7362</c:v>
                </c:pt>
                <c:pt idx="154">
                  <c:v>7336</c:v>
                </c:pt>
                <c:pt idx="156">
                  <c:v>7264</c:v>
                </c:pt>
                <c:pt idx="157">
                  <c:v>7277</c:v>
                </c:pt>
                <c:pt idx="158">
                  <c:v>7241</c:v>
                </c:pt>
                <c:pt idx="159">
                  <c:v>7217</c:v>
                </c:pt>
                <c:pt idx="160">
                  <c:v>7197</c:v>
                </c:pt>
                <c:pt idx="161">
                  <c:v>7217</c:v>
                </c:pt>
                <c:pt idx="162">
                  <c:v>7191</c:v>
                </c:pt>
                <c:pt idx="163">
                  <c:v>7154</c:v>
                </c:pt>
                <c:pt idx="164">
                  <c:v>7134</c:v>
                </c:pt>
                <c:pt idx="165">
                  <c:v>7158</c:v>
                </c:pt>
                <c:pt idx="166">
                  <c:v>7118</c:v>
                </c:pt>
                <c:pt idx="167">
                  <c:v>7115</c:v>
                </c:pt>
                <c:pt idx="168">
                  <c:v>7126</c:v>
                </c:pt>
                <c:pt idx="169">
                  <c:v>7117</c:v>
                </c:pt>
                <c:pt idx="170">
                  <c:v>7114</c:v>
                </c:pt>
                <c:pt idx="171">
                  <c:v>7130</c:v>
                </c:pt>
                <c:pt idx="172">
                  <c:v>7113</c:v>
                </c:pt>
                <c:pt idx="173">
                  <c:v>7097</c:v>
                </c:pt>
              </c:numCache>
            </c:numRef>
          </c:val>
          <c:smooth val="0"/>
        </c:ser>
        <c:ser>
          <c:idx val="4"/>
          <c:order val="3"/>
          <c:tx>
            <c:strRef>
              <c:f>'ROW Graphing Lines'!$D$4</c:f>
              <c:strCache>
                <c:ptCount val="1"/>
                <c:pt idx="0">
                  <c:v>Print FC Updated</c:v>
                </c:pt>
              </c:strCache>
            </c:strRef>
          </c:tx>
          <c:marker>
            <c:symbol val="none"/>
          </c:marker>
          <c:cat>
            <c:numRef>
              <c:f>'ROW Graphing Lines'!$B$5:$B$212</c:f>
              <c:numCache>
                <c:formatCode>m/d/yyyy</c:formatCode>
                <c:ptCount val="208"/>
                <c:pt idx="0">
                  <c:v>40915</c:v>
                </c:pt>
                <c:pt idx="1">
                  <c:v>40922</c:v>
                </c:pt>
                <c:pt idx="2">
                  <c:v>40929</c:v>
                </c:pt>
                <c:pt idx="3">
                  <c:v>40936</c:v>
                </c:pt>
                <c:pt idx="4">
                  <c:v>40943</c:v>
                </c:pt>
                <c:pt idx="5">
                  <c:v>40950</c:v>
                </c:pt>
                <c:pt idx="6">
                  <c:v>40957</c:v>
                </c:pt>
                <c:pt idx="7">
                  <c:v>40964</c:v>
                </c:pt>
                <c:pt idx="8">
                  <c:v>40971</c:v>
                </c:pt>
                <c:pt idx="9">
                  <c:v>40978</c:v>
                </c:pt>
                <c:pt idx="10">
                  <c:v>40985</c:v>
                </c:pt>
                <c:pt idx="11">
                  <c:v>40992</c:v>
                </c:pt>
                <c:pt idx="12">
                  <c:v>40999</c:v>
                </c:pt>
                <c:pt idx="13">
                  <c:v>41006</c:v>
                </c:pt>
                <c:pt idx="14">
                  <c:v>41013</c:v>
                </c:pt>
                <c:pt idx="15">
                  <c:v>41020</c:v>
                </c:pt>
                <c:pt idx="16">
                  <c:v>41027</c:v>
                </c:pt>
                <c:pt idx="17">
                  <c:v>41034</c:v>
                </c:pt>
                <c:pt idx="18">
                  <c:v>41041</c:v>
                </c:pt>
                <c:pt idx="19">
                  <c:v>41048</c:v>
                </c:pt>
                <c:pt idx="20">
                  <c:v>41055</c:v>
                </c:pt>
                <c:pt idx="21">
                  <c:v>41062</c:v>
                </c:pt>
                <c:pt idx="22">
                  <c:v>41069</c:v>
                </c:pt>
                <c:pt idx="23">
                  <c:v>41076</c:v>
                </c:pt>
                <c:pt idx="24">
                  <c:v>41083</c:v>
                </c:pt>
                <c:pt idx="25">
                  <c:v>41090</c:v>
                </c:pt>
                <c:pt idx="26">
                  <c:v>41097</c:v>
                </c:pt>
                <c:pt idx="27">
                  <c:v>41104</c:v>
                </c:pt>
                <c:pt idx="28">
                  <c:v>41111</c:v>
                </c:pt>
                <c:pt idx="29">
                  <c:v>41118</c:v>
                </c:pt>
                <c:pt idx="30">
                  <c:v>41125</c:v>
                </c:pt>
                <c:pt idx="31">
                  <c:v>41132</c:v>
                </c:pt>
                <c:pt idx="32">
                  <c:v>41139</c:v>
                </c:pt>
                <c:pt idx="33">
                  <c:v>41146</c:v>
                </c:pt>
                <c:pt idx="34">
                  <c:v>41153</c:v>
                </c:pt>
                <c:pt idx="35">
                  <c:v>41160</c:v>
                </c:pt>
                <c:pt idx="36">
                  <c:v>41167</c:v>
                </c:pt>
                <c:pt idx="37">
                  <c:v>41174</c:v>
                </c:pt>
                <c:pt idx="38">
                  <c:v>41181</c:v>
                </c:pt>
                <c:pt idx="39">
                  <c:v>41188</c:v>
                </c:pt>
                <c:pt idx="40">
                  <c:v>41195</c:v>
                </c:pt>
                <c:pt idx="41">
                  <c:v>41202</c:v>
                </c:pt>
                <c:pt idx="42">
                  <c:v>41209</c:v>
                </c:pt>
                <c:pt idx="43">
                  <c:v>41216</c:v>
                </c:pt>
                <c:pt idx="44">
                  <c:v>41223</c:v>
                </c:pt>
                <c:pt idx="45">
                  <c:v>41230</c:v>
                </c:pt>
                <c:pt idx="46">
                  <c:v>41237</c:v>
                </c:pt>
                <c:pt idx="47">
                  <c:v>41244</c:v>
                </c:pt>
                <c:pt idx="48">
                  <c:v>41251</c:v>
                </c:pt>
                <c:pt idx="49">
                  <c:v>41258</c:v>
                </c:pt>
                <c:pt idx="50">
                  <c:v>41265</c:v>
                </c:pt>
                <c:pt idx="51">
                  <c:v>41272</c:v>
                </c:pt>
                <c:pt idx="52">
                  <c:v>41279</c:v>
                </c:pt>
                <c:pt idx="53">
                  <c:v>41286</c:v>
                </c:pt>
                <c:pt idx="54">
                  <c:v>41293</c:v>
                </c:pt>
                <c:pt idx="55">
                  <c:v>41300</c:v>
                </c:pt>
                <c:pt idx="56">
                  <c:v>41307</c:v>
                </c:pt>
                <c:pt idx="57">
                  <c:v>41314</c:v>
                </c:pt>
                <c:pt idx="58">
                  <c:v>41321</c:v>
                </c:pt>
                <c:pt idx="59">
                  <c:v>41328</c:v>
                </c:pt>
                <c:pt idx="60">
                  <c:v>41335</c:v>
                </c:pt>
                <c:pt idx="61">
                  <c:v>41342</c:v>
                </c:pt>
                <c:pt idx="62">
                  <c:v>41349</c:v>
                </c:pt>
                <c:pt idx="63">
                  <c:v>41356</c:v>
                </c:pt>
                <c:pt idx="64">
                  <c:v>41363</c:v>
                </c:pt>
                <c:pt idx="65">
                  <c:v>41370</c:v>
                </c:pt>
                <c:pt idx="66">
                  <c:v>41377</c:v>
                </c:pt>
                <c:pt idx="67">
                  <c:v>41384</c:v>
                </c:pt>
                <c:pt idx="68">
                  <c:v>41391</c:v>
                </c:pt>
                <c:pt idx="69">
                  <c:v>41398</c:v>
                </c:pt>
                <c:pt idx="70">
                  <c:v>41405</c:v>
                </c:pt>
                <c:pt idx="71">
                  <c:v>41412</c:v>
                </c:pt>
                <c:pt idx="72">
                  <c:v>41419</c:v>
                </c:pt>
                <c:pt idx="73">
                  <c:v>41426</c:v>
                </c:pt>
                <c:pt idx="74">
                  <c:v>41433</c:v>
                </c:pt>
                <c:pt idx="75">
                  <c:v>41440</c:v>
                </c:pt>
                <c:pt idx="76">
                  <c:v>41447</c:v>
                </c:pt>
                <c:pt idx="77">
                  <c:v>41454</c:v>
                </c:pt>
                <c:pt idx="78">
                  <c:v>41461</c:v>
                </c:pt>
                <c:pt idx="79">
                  <c:v>41468</c:v>
                </c:pt>
                <c:pt idx="80">
                  <c:v>41475</c:v>
                </c:pt>
                <c:pt idx="81">
                  <c:v>41482</c:v>
                </c:pt>
                <c:pt idx="82">
                  <c:v>41489</c:v>
                </c:pt>
                <c:pt idx="83">
                  <c:v>41496</c:v>
                </c:pt>
                <c:pt idx="84">
                  <c:v>41503</c:v>
                </c:pt>
                <c:pt idx="85">
                  <c:v>41510</c:v>
                </c:pt>
                <c:pt idx="86">
                  <c:v>41517</c:v>
                </c:pt>
                <c:pt idx="87">
                  <c:v>41524</c:v>
                </c:pt>
                <c:pt idx="88">
                  <c:v>41531</c:v>
                </c:pt>
                <c:pt idx="89">
                  <c:v>41538</c:v>
                </c:pt>
                <c:pt idx="90">
                  <c:v>41545</c:v>
                </c:pt>
                <c:pt idx="91">
                  <c:v>41552</c:v>
                </c:pt>
                <c:pt idx="92">
                  <c:v>41559</c:v>
                </c:pt>
                <c:pt idx="93">
                  <c:v>41566</c:v>
                </c:pt>
                <c:pt idx="94">
                  <c:v>41573</c:v>
                </c:pt>
                <c:pt idx="95">
                  <c:v>41580</c:v>
                </c:pt>
                <c:pt idx="96">
                  <c:v>41587</c:v>
                </c:pt>
                <c:pt idx="97">
                  <c:v>41594</c:v>
                </c:pt>
                <c:pt idx="98">
                  <c:v>41601</c:v>
                </c:pt>
                <c:pt idx="99">
                  <c:v>41608</c:v>
                </c:pt>
                <c:pt idx="100">
                  <c:v>41615</c:v>
                </c:pt>
                <c:pt idx="101">
                  <c:v>41622</c:v>
                </c:pt>
                <c:pt idx="102">
                  <c:v>41629</c:v>
                </c:pt>
                <c:pt idx="103">
                  <c:v>41636</c:v>
                </c:pt>
                <c:pt idx="104">
                  <c:v>41643</c:v>
                </c:pt>
                <c:pt idx="105">
                  <c:v>41650</c:v>
                </c:pt>
                <c:pt idx="106">
                  <c:v>41657</c:v>
                </c:pt>
                <c:pt idx="107">
                  <c:v>41664</c:v>
                </c:pt>
                <c:pt idx="108">
                  <c:v>41671</c:v>
                </c:pt>
                <c:pt idx="109">
                  <c:v>41678</c:v>
                </c:pt>
                <c:pt idx="110">
                  <c:v>41685</c:v>
                </c:pt>
                <c:pt idx="111">
                  <c:v>41692</c:v>
                </c:pt>
                <c:pt idx="112">
                  <c:v>41699</c:v>
                </c:pt>
                <c:pt idx="113">
                  <c:v>41706</c:v>
                </c:pt>
                <c:pt idx="114">
                  <c:v>41713</c:v>
                </c:pt>
                <c:pt idx="115">
                  <c:v>41720</c:v>
                </c:pt>
                <c:pt idx="116">
                  <c:v>41727</c:v>
                </c:pt>
                <c:pt idx="117">
                  <c:v>41734</c:v>
                </c:pt>
                <c:pt idx="118">
                  <c:v>41741</c:v>
                </c:pt>
                <c:pt idx="119">
                  <c:v>41748</c:v>
                </c:pt>
                <c:pt idx="120">
                  <c:v>41755</c:v>
                </c:pt>
                <c:pt idx="121">
                  <c:v>41762</c:v>
                </c:pt>
                <c:pt idx="122">
                  <c:v>41769</c:v>
                </c:pt>
                <c:pt idx="123">
                  <c:v>41776</c:v>
                </c:pt>
                <c:pt idx="124">
                  <c:v>41783</c:v>
                </c:pt>
                <c:pt idx="125">
                  <c:v>41790</c:v>
                </c:pt>
                <c:pt idx="126">
                  <c:v>41797</c:v>
                </c:pt>
                <c:pt idx="127">
                  <c:v>41804</c:v>
                </c:pt>
                <c:pt idx="128">
                  <c:v>41811</c:v>
                </c:pt>
                <c:pt idx="129">
                  <c:v>41818</c:v>
                </c:pt>
                <c:pt idx="130">
                  <c:v>41825</c:v>
                </c:pt>
                <c:pt idx="131">
                  <c:v>41832</c:v>
                </c:pt>
                <c:pt idx="132">
                  <c:v>41839</c:v>
                </c:pt>
                <c:pt idx="133">
                  <c:v>41846</c:v>
                </c:pt>
                <c:pt idx="134">
                  <c:v>41853</c:v>
                </c:pt>
                <c:pt idx="135">
                  <c:v>41860</c:v>
                </c:pt>
                <c:pt idx="136">
                  <c:v>41867</c:v>
                </c:pt>
                <c:pt idx="137">
                  <c:v>41874</c:v>
                </c:pt>
                <c:pt idx="138">
                  <c:v>41881</c:v>
                </c:pt>
                <c:pt idx="139">
                  <c:v>41888</c:v>
                </c:pt>
                <c:pt idx="140">
                  <c:v>41895</c:v>
                </c:pt>
                <c:pt idx="141">
                  <c:v>41902</c:v>
                </c:pt>
                <c:pt idx="142">
                  <c:v>41909</c:v>
                </c:pt>
                <c:pt idx="143">
                  <c:v>41916</c:v>
                </c:pt>
                <c:pt idx="144">
                  <c:v>41923</c:v>
                </c:pt>
                <c:pt idx="145">
                  <c:v>41930</c:v>
                </c:pt>
                <c:pt idx="146">
                  <c:v>41937</c:v>
                </c:pt>
                <c:pt idx="147">
                  <c:v>41944</c:v>
                </c:pt>
                <c:pt idx="148">
                  <c:v>41951</c:v>
                </c:pt>
                <c:pt idx="149">
                  <c:v>41958</c:v>
                </c:pt>
                <c:pt idx="150">
                  <c:v>41965</c:v>
                </c:pt>
                <c:pt idx="151">
                  <c:v>41972</c:v>
                </c:pt>
                <c:pt idx="152">
                  <c:v>41979</c:v>
                </c:pt>
                <c:pt idx="153">
                  <c:v>41986</c:v>
                </c:pt>
                <c:pt idx="154">
                  <c:v>41993</c:v>
                </c:pt>
                <c:pt idx="156">
                  <c:v>42007</c:v>
                </c:pt>
                <c:pt idx="157">
                  <c:v>42014</c:v>
                </c:pt>
                <c:pt idx="158">
                  <c:v>42021</c:v>
                </c:pt>
                <c:pt idx="159">
                  <c:v>42028</c:v>
                </c:pt>
                <c:pt idx="160">
                  <c:v>42035</c:v>
                </c:pt>
                <c:pt idx="161">
                  <c:v>42042</c:v>
                </c:pt>
                <c:pt idx="162">
                  <c:v>42049</c:v>
                </c:pt>
                <c:pt idx="163">
                  <c:v>42056</c:v>
                </c:pt>
                <c:pt idx="164">
                  <c:v>42063</c:v>
                </c:pt>
                <c:pt idx="165">
                  <c:v>42070</c:v>
                </c:pt>
                <c:pt idx="166">
                  <c:v>42077</c:v>
                </c:pt>
                <c:pt idx="167">
                  <c:v>42084</c:v>
                </c:pt>
                <c:pt idx="168">
                  <c:v>42091</c:v>
                </c:pt>
                <c:pt idx="169">
                  <c:v>42098</c:v>
                </c:pt>
                <c:pt idx="170">
                  <c:v>42105</c:v>
                </c:pt>
                <c:pt idx="171">
                  <c:v>42112</c:v>
                </c:pt>
                <c:pt idx="172">
                  <c:v>42119</c:v>
                </c:pt>
                <c:pt idx="173">
                  <c:v>42126</c:v>
                </c:pt>
                <c:pt idx="174">
                  <c:v>42133</c:v>
                </c:pt>
                <c:pt idx="175">
                  <c:v>42140</c:v>
                </c:pt>
                <c:pt idx="176">
                  <c:v>42147</c:v>
                </c:pt>
                <c:pt idx="177">
                  <c:v>42154</c:v>
                </c:pt>
                <c:pt idx="178">
                  <c:v>42161</c:v>
                </c:pt>
                <c:pt idx="179">
                  <c:v>42168</c:v>
                </c:pt>
                <c:pt idx="180">
                  <c:v>42175</c:v>
                </c:pt>
                <c:pt idx="181">
                  <c:v>42182</c:v>
                </c:pt>
                <c:pt idx="182">
                  <c:v>42189</c:v>
                </c:pt>
                <c:pt idx="183">
                  <c:v>42196</c:v>
                </c:pt>
                <c:pt idx="184">
                  <c:v>42203</c:v>
                </c:pt>
                <c:pt idx="185">
                  <c:v>42210</c:v>
                </c:pt>
                <c:pt idx="186">
                  <c:v>42217</c:v>
                </c:pt>
                <c:pt idx="187">
                  <c:v>42224</c:v>
                </c:pt>
                <c:pt idx="188">
                  <c:v>42231</c:v>
                </c:pt>
                <c:pt idx="189">
                  <c:v>42238</c:v>
                </c:pt>
                <c:pt idx="190">
                  <c:v>42245</c:v>
                </c:pt>
                <c:pt idx="191">
                  <c:v>42252</c:v>
                </c:pt>
                <c:pt idx="192">
                  <c:v>42259</c:v>
                </c:pt>
                <c:pt idx="193">
                  <c:v>42266</c:v>
                </c:pt>
                <c:pt idx="194">
                  <c:v>42273</c:v>
                </c:pt>
                <c:pt idx="195">
                  <c:v>42280</c:v>
                </c:pt>
                <c:pt idx="196">
                  <c:v>42287</c:v>
                </c:pt>
                <c:pt idx="197">
                  <c:v>42294</c:v>
                </c:pt>
                <c:pt idx="198">
                  <c:v>42301</c:v>
                </c:pt>
                <c:pt idx="199">
                  <c:v>42308</c:v>
                </c:pt>
                <c:pt idx="200">
                  <c:v>42315</c:v>
                </c:pt>
                <c:pt idx="201">
                  <c:v>42322</c:v>
                </c:pt>
                <c:pt idx="202">
                  <c:v>42329</c:v>
                </c:pt>
                <c:pt idx="203">
                  <c:v>42336</c:v>
                </c:pt>
                <c:pt idx="204">
                  <c:v>42343</c:v>
                </c:pt>
                <c:pt idx="205">
                  <c:v>42350</c:v>
                </c:pt>
                <c:pt idx="206">
                  <c:v>42357</c:v>
                </c:pt>
                <c:pt idx="207">
                  <c:v>42364</c:v>
                </c:pt>
              </c:numCache>
            </c:numRef>
          </c:cat>
          <c:val>
            <c:numRef>
              <c:f>'ROW Graphing Lines'!$D$5:$D$212</c:f>
              <c:numCache>
                <c:formatCode>General</c:formatCode>
                <c:ptCount val="208"/>
                <c:pt idx="173">
                  <c:v>7097</c:v>
                </c:pt>
                <c:pt idx="174">
                  <c:v>7080.6</c:v>
                </c:pt>
                <c:pt idx="175">
                  <c:v>7064.2</c:v>
                </c:pt>
                <c:pt idx="176">
                  <c:v>7047.8</c:v>
                </c:pt>
                <c:pt idx="177">
                  <c:v>7031.4</c:v>
                </c:pt>
                <c:pt idx="178">
                  <c:v>7015</c:v>
                </c:pt>
                <c:pt idx="179">
                  <c:v>6998.6</c:v>
                </c:pt>
                <c:pt idx="180">
                  <c:v>6982.2</c:v>
                </c:pt>
                <c:pt idx="181">
                  <c:v>6965.8</c:v>
                </c:pt>
                <c:pt idx="182">
                  <c:v>6949.4000000000005</c:v>
                </c:pt>
                <c:pt idx="183">
                  <c:v>6933</c:v>
                </c:pt>
                <c:pt idx="184">
                  <c:v>6916.6</c:v>
                </c:pt>
                <c:pt idx="185">
                  <c:v>6900.2000000000007</c:v>
                </c:pt>
                <c:pt idx="186">
                  <c:v>6883.8</c:v>
                </c:pt>
                <c:pt idx="187">
                  <c:v>6867.4000000000005</c:v>
                </c:pt>
                <c:pt idx="188">
                  <c:v>6851</c:v>
                </c:pt>
                <c:pt idx="189">
                  <c:v>6834.6</c:v>
                </c:pt>
                <c:pt idx="190">
                  <c:v>6818.2000000000007</c:v>
                </c:pt>
                <c:pt idx="191">
                  <c:v>6801.8</c:v>
                </c:pt>
                <c:pt idx="192">
                  <c:v>6785.4000000000005</c:v>
                </c:pt>
                <c:pt idx="193">
                  <c:v>6769</c:v>
                </c:pt>
                <c:pt idx="194">
                  <c:v>6752.6</c:v>
                </c:pt>
                <c:pt idx="195">
                  <c:v>6736.2000000000007</c:v>
                </c:pt>
                <c:pt idx="196">
                  <c:v>6719.8</c:v>
                </c:pt>
                <c:pt idx="197">
                  <c:v>6703.4000000000005</c:v>
                </c:pt>
                <c:pt idx="198">
                  <c:v>6687.0000000000009</c:v>
                </c:pt>
                <c:pt idx="199">
                  <c:v>6670.6</c:v>
                </c:pt>
                <c:pt idx="200">
                  <c:v>6654.2000000000007</c:v>
                </c:pt>
                <c:pt idx="201">
                  <c:v>6637.8000000000011</c:v>
                </c:pt>
                <c:pt idx="202">
                  <c:v>6621.4000000000005</c:v>
                </c:pt>
                <c:pt idx="203">
                  <c:v>6605.0000000000009</c:v>
                </c:pt>
                <c:pt idx="204">
                  <c:v>6588.6</c:v>
                </c:pt>
                <c:pt idx="205">
                  <c:v>6572.2000000000007</c:v>
                </c:pt>
                <c:pt idx="206">
                  <c:v>6555.8000000000011</c:v>
                </c:pt>
              </c:numCache>
            </c:numRef>
          </c:val>
          <c:smooth val="0"/>
        </c:ser>
        <c:dLbls>
          <c:showLegendKey val="0"/>
          <c:showVal val="0"/>
          <c:showCatName val="0"/>
          <c:showSerName val="0"/>
          <c:showPercent val="0"/>
          <c:showBubbleSize val="0"/>
        </c:dLbls>
        <c:smooth val="0"/>
        <c:axId val="174420832"/>
        <c:axId val="174421224"/>
      </c:lineChart>
      <c:dateAx>
        <c:axId val="174420832"/>
        <c:scaling>
          <c:orientation val="minMax"/>
        </c:scaling>
        <c:delete val="0"/>
        <c:axPos val="b"/>
        <c:numFmt formatCode="[$-809]\ mmmm\ yyyy;@" sourceLinked="0"/>
        <c:majorTickMark val="out"/>
        <c:minorTickMark val="none"/>
        <c:tickLblPos val="nextTo"/>
        <c:crossAx val="174421224"/>
        <c:crosses val="autoZero"/>
        <c:auto val="1"/>
        <c:lblOffset val="100"/>
        <c:baseTimeUnit val="days"/>
      </c:dateAx>
      <c:valAx>
        <c:axId val="174421224"/>
        <c:scaling>
          <c:orientation val="minMax"/>
          <c:min val="6000"/>
        </c:scaling>
        <c:delete val="0"/>
        <c:axPos val="l"/>
        <c:numFmt formatCode="0" sourceLinked="1"/>
        <c:majorTickMark val="out"/>
        <c:minorTickMark val="none"/>
        <c:tickLblPos val="nextTo"/>
        <c:crossAx val="174420832"/>
        <c:crosses val="autoZero"/>
        <c:crossBetween val="between"/>
        <c:minorUnit val="100"/>
      </c:valAx>
    </c:plotArea>
    <c:legend>
      <c:legendPos val="r"/>
      <c:overlay val="0"/>
    </c:legend>
    <c:plotVisOnly val="1"/>
    <c:dispBlanksAs val="gap"/>
    <c:showDLblsOverMax val="0"/>
  </c:chart>
  <c:externalData r:id="rId1">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lineChart>
        <c:grouping val="standard"/>
        <c:varyColors val="0"/>
        <c:ser>
          <c:idx val="0"/>
          <c:order val="0"/>
          <c:tx>
            <c:strRef>
              <c:f>'US Graphing Lines'!$C$4</c:f>
              <c:strCache>
                <c:ptCount val="1"/>
                <c:pt idx="0">
                  <c:v>Print Actuals</c:v>
                </c:pt>
              </c:strCache>
            </c:strRef>
          </c:tx>
          <c:spPr>
            <a:ln>
              <a:solidFill>
                <a:sysClr val="windowText" lastClr="000000"/>
              </a:solidFill>
            </a:ln>
          </c:spPr>
          <c:marker>
            <c:symbol val="none"/>
          </c:marker>
          <c:cat>
            <c:numRef>
              <c:f>'US Graphing Lines'!$B$5:$B$212</c:f>
              <c:numCache>
                <c:formatCode>m/d/yyyy</c:formatCode>
                <c:ptCount val="208"/>
                <c:pt idx="0">
                  <c:v>40915</c:v>
                </c:pt>
                <c:pt idx="1">
                  <c:v>40922</c:v>
                </c:pt>
                <c:pt idx="2">
                  <c:v>40929</c:v>
                </c:pt>
                <c:pt idx="3">
                  <c:v>40936</c:v>
                </c:pt>
                <c:pt idx="4">
                  <c:v>40943</c:v>
                </c:pt>
                <c:pt idx="5">
                  <c:v>40950</c:v>
                </c:pt>
                <c:pt idx="6">
                  <c:v>40957</c:v>
                </c:pt>
                <c:pt idx="7">
                  <c:v>40964</c:v>
                </c:pt>
                <c:pt idx="8">
                  <c:v>40971</c:v>
                </c:pt>
                <c:pt idx="9">
                  <c:v>40978</c:v>
                </c:pt>
                <c:pt idx="10">
                  <c:v>40985</c:v>
                </c:pt>
                <c:pt idx="11">
                  <c:v>40992</c:v>
                </c:pt>
                <c:pt idx="12">
                  <c:v>40999</c:v>
                </c:pt>
                <c:pt idx="13">
                  <c:v>41006</c:v>
                </c:pt>
                <c:pt idx="14">
                  <c:v>41013</c:v>
                </c:pt>
                <c:pt idx="15">
                  <c:v>41020</c:v>
                </c:pt>
                <c:pt idx="16">
                  <c:v>41027</c:v>
                </c:pt>
                <c:pt idx="17">
                  <c:v>41034</c:v>
                </c:pt>
                <c:pt idx="18">
                  <c:v>41041</c:v>
                </c:pt>
                <c:pt idx="19">
                  <c:v>41048</c:v>
                </c:pt>
                <c:pt idx="20">
                  <c:v>41055</c:v>
                </c:pt>
                <c:pt idx="21">
                  <c:v>41062</c:v>
                </c:pt>
                <c:pt idx="22">
                  <c:v>41069</c:v>
                </c:pt>
                <c:pt idx="23">
                  <c:v>41076</c:v>
                </c:pt>
                <c:pt idx="24">
                  <c:v>41083</c:v>
                </c:pt>
                <c:pt idx="25">
                  <c:v>41090</c:v>
                </c:pt>
                <c:pt idx="26">
                  <c:v>41097</c:v>
                </c:pt>
                <c:pt idx="27">
                  <c:v>41104</c:v>
                </c:pt>
                <c:pt idx="28">
                  <c:v>41111</c:v>
                </c:pt>
                <c:pt idx="29">
                  <c:v>41118</c:v>
                </c:pt>
                <c:pt idx="30">
                  <c:v>41125</c:v>
                </c:pt>
                <c:pt idx="31">
                  <c:v>41132</c:v>
                </c:pt>
                <c:pt idx="32">
                  <c:v>41139</c:v>
                </c:pt>
                <c:pt idx="33">
                  <c:v>41146</c:v>
                </c:pt>
                <c:pt idx="34">
                  <c:v>41153</c:v>
                </c:pt>
                <c:pt idx="35">
                  <c:v>41160</c:v>
                </c:pt>
                <c:pt idx="36">
                  <c:v>41167</c:v>
                </c:pt>
                <c:pt idx="37">
                  <c:v>41174</c:v>
                </c:pt>
                <c:pt idx="38">
                  <c:v>41181</c:v>
                </c:pt>
                <c:pt idx="39">
                  <c:v>41188</c:v>
                </c:pt>
                <c:pt idx="40">
                  <c:v>41195</c:v>
                </c:pt>
                <c:pt idx="41">
                  <c:v>41202</c:v>
                </c:pt>
                <c:pt idx="42">
                  <c:v>41209</c:v>
                </c:pt>
                <c:pt idx="43">
                  <c:v>41216</c:v>
                </c:pt>
                <c:pt idx="44">
                  <c:v>41223</c:v>
                </c:pt>
                <c:pt idx="45">
                  <c:v>41230</c:v>
                </c:pt>
                <c:pt idx="46">
                  <c:v>41237</c:v>
                </c:pt>
                <c:pt idx="47">
                  <c:v>41244</c:v>
                </c:pt>
                <c:pt idx="48">
                  <c:v>41251</c:v>
                </c:pt>
                <c:pt idx="49">
                  <c:v>41258</c:v>
                </c:pt>
                <c:pt idx="50">
                  <c:v>41265</c:v>
                </c:pt>
                <c:pt idx="51">
                  <c:v>41272</c:v>
                </c:pt>
                <c:pt idx="52">
                  <c:v>41279</c:v>
                </c:pt>
                <c:pt idx="53">
                  <c:v>41286</c:v>
                </c:pt>
                <c:pt idx="54">
                  <c:v>41293</c:v>
                </c:pt>
                <c:pt idx="55">
                  <c:v>41300</c:v>
                </c:pt>
                <c:pt idx="56">
                  <c:v>41307</c:v>
                </c:pt>
                <c:pt idx="57">
                  <c:v>41314</c:v>
                </c:pt>
                <c:pt idx="58">
                  <c:v>41321</c:v>
                </c:pt>
                <c:pt idx="59">
                  <c:v>41328</c:v>
                </c:pt>
                <c:pt idx="60">
                  <c:v>41335</c:v>
                </c:pt>
                <c:pt idx="61">
                  <c:v>41342</c:v>
                </c:pt>
                <c:pt idx="62">
                  <c:v>41349</c:v>
                </c:pt>
                <c:pt idx="63">
                  <c:v>41356</c:v>
                </c:pt>
                <c:pt idx="64">
                  <c:v>41363</c:v>
                </c:pt>
                <c:pt idx="65">
                  <c:v>41370</c:v>
                </c:pt>
                <c:pt idx="66">
                  <c:v>41377</c:v>
                </c:pt>
                <c:pt idx="67">
                  <c:v>41384</c:v>
                </c:pt>
                <c:pt idx="68">
                  <c:v>41391</c:v>
                </c:pt>
                <c:pt idx="69">
                  <c:v>41398</c:v>
                </c:pt>
                <c:pt idx="70">
                  <c:v>41405</c:v>
                </c:pt>
                <c:pt idx="71">
                  <c:v>41412</c:v>
                </c:pt>
                <c:pt idx="72">
                  <c:v>41419</c:v>
                </c:pt>
                <c:pt idx="73">
                  <c:v>41426</c:v>
                </c:pt>
                <c:pt idx="74">
                  <c:v>41433</c:v>
                </c:pt>
                <c:pt idx="75">
                  <c:v>41440</c:v>
                </c:pt>
                <c:pt idx="76">
                  <c:v>41447</c:v>
                </c:pt>
                <c:pt idx="77">
                  <c:v>41454</c:v>
                </c:pt>
                <c:pt idx="78">
                  <c:v>41461</c:v>
                </c:pt>
                <c:pt idx="79">
                  <c:v>41468</c:v>
                </c:pt>
                <c:pt idx="80">
                  <c:v>41475</c:v>
                </c:pt>
                <c:pt idx="81">
                  <c:v>41482</c:v>
                </c:pt>
                <c:pt idx="82">
                  <c:v>41489</c:v>
                </c:pt>
                <c:pt idx="83">
                  <c:v>41496</c:v>
                </c:pt>
                <c:pt idx="84">
                  <c:v>41503</c:v>
                </c:pt>
                <c:pt idx="85">
                  <c:v>41510</c:v>
                </c:pt>
                <c:pt idx="86">
                  <c:v>41517</c:v>
                </c:pt>
                <c:pt idx="87">
                  <c:v>41524</c:v>
                </c:pt>
                <c:pt idx="88">
                  <c:v>41531</c:v>
                </c:pt>
                <c:pt idx="89">
                  <c:v>41538</c:v>
                </c:pt>
                <c:pt idx="90">
                  <c:v>41545</c:v>
                </c:pt>
                <c:pt idx="91">
                  <c:v>41552</c:v>
                </c:pt>
                <c:pt idx="92">
                  <c:v>41559</c:v>
                </c:pt>
                <c:pt idx="93">
                  <c:v>41566</c:v>
                </c:pt>
                <c:pt idx="94">
                  <c:v>41573</c:v>
                </c:pt>
                <c:pt idx="95">
                  <c:v>41580</c:v>
                </c:pt>
                <c:pt idx="96">
                  <c:v>41587</c:v>
                </c:pt>
                <c:pt idx="97">
                  <c:v>41594</c:v>
                </c:pt>
                <c:pt idx="98">
                  <c:v>41601</c:v>
                </c:pt>
                <c:pt idx="99">
                  <c:v>41608</c:v>
                </c:pt>
                <c:pt idx="100">
                  <c:v>41615</c:v>
                </c:pt>
                <c:pt idx="101">
                  <c:v>41622</c:v>
                </c:pt>
                <c:pt idx="102">
                  <c:v>41629</c:v>
                </c:pt>
                <c:pt idx="103">
                  <c:v>41636</c:v>
                </c:pt>
                <c:pt idx="104">
                  <c:v>41643</c:v>
                </c:pt>
                <c:pt idx="105">
                  <c:v>41650</c:v>
                </c:pt>
                <c:pt idx="106">
                  <c:v>41657</c:v>
                </c:pt>
                <c:pt idx="107">
                  <c:v>41664</c:v>
                </c:pt>
                <c:pt idx="108">
                  <c:v>41671</c:v>
                </c:pt>
                <c:pt idx="109">
                  <c:v>41678</c:v>
                </c:pt>
                <c:pt idx="110">
                  <c:v>41685</c:v>
                </c:pt>
                <c:pt idx="111">
                  <c:v>41692</c:v>
                </c:pt>
                <c:pt idx="112">
                  <c:v>41699</c:v>
                </c:pt>
                <c:pt idx="113">
                  <c:v>41706</c:v>
                </c:pt>
                <c:pt idx="114">
                  <c:v>41713</c:v>
                </c:pt>
                <c:pt idx="115">
                  <c:v>41720</c:v>
                </c:pt>
                <c:pt idx="116">
                  <c:v>41727</c:v>
                </c:pt>
                <c:pt idx="117">
                  <c:v>41734</c:v>
                </c:pt>
                <c:pt idx="118">
                  <c:v>41741</c:v>
                </c:pt>
                <c:pt idx="119">
                  <c:v>41748</c:v>
                </c:pt>
                <c:pt idx="120">
                  <c:v>41755</c:v>
                </c:pt>
                <c:pt idx="121">
                  <c:v>41762</c:v>
                </c:pt>
                <c:pt idx="122">
                  <c:v>41769</c:v>
                </c:pt>
                <c:pt idx="123">
                  <c:v>41776</c:v>
                </c:pt>
                <c:pt idx="124">
                  <c:v>41783</c:v>
                </c:pt>
                <c:pt idx="125">
                  <c:v>41790</c:v>
                </c:pt>
                <c:pt idx="126">
                  <c:v>41797</c:v>
                </c:pt>
                <c:pt idx="127">
                  <c:v>41804</c:v>
                </c:pt>
                <c:pt idx="128">
                  <c:v>41811</c:v>
                </c:pt>
                <c:pt idx="129">
                  <c:v>41818</c:v>
                </c:pt>
                <c:pt idx="130">
                  <c:v>41825</c:v>
                </c:pt>
                <c:pt idx="131">
                  <c:v>41832</c:v>
                </c:pt>
                <c:pt idx="132">
                  <c:v>41839</c:v>
                </c:pt>
                <c:pt idx="133">
                  <c:v>41846</c:v>
                </c:pt>
                <c:pt idx="134">
                  <c:v>41853</c:v>
                </c:pt>
                <c:pt idx="135">
                  <c:v>41860</c:v>
                </c:pt>
                <c:pt idx="136">
                  <c:v>41867</c:v>
                </c:pt>
                <c:pt idx="137">
                  <c:v>41874</c:v>
                </c:pt>
                <c:pt idx="138">
                  <c:v>41881</c:v>
                </c:pt>
                <c:pt idx="139">
                  <c:v>41888</c:v>
                </c:pt>
                <c:pt idx="140">
                  <c:v>41895</c:v>
                </c:pt>
                <c:pt idx="141">
                  <c:v>41902</c:v>
                </c:pt>
                <c:pt idx="142">
                  <c:v>41909</c:v>
                </c:pt>
                <c:pt idx="143">
                  <c:v>41916</c:v>
                </c:pt>
                <c:pt idx="144">
                  <c:v>41923</c:v>
                </c:pt>
                <c:pt idx="145">
                  <c:v>41930</c:v>
                </c:pt>
                <c:pt idx="146">
                  <c:v>41937</c:v>
                </c:pt>
                <c:pt idx="147">
                  <c:v>41944</c:v>
                </c:pt>
                <c:pt idx="148">
                  <c:v>41951</c:v>
                </c:pt>
                <c:pt idx="149">
                  <c:v>41958</c:v>
                </c:pt>
                <c:pt idx="150">
                  <c:v>41965</c:v>
                </c:pt>
                <c:pt idx="151">
                  <c:v>41972</c:v>
                </c:pt>
                <c:pt idx="152">
                  <c:v>41979</c:v>
                </c:pt>
                <c:pt idx="153">
                  <c:v>41986</c:v>
                </c:pt>
                <c:pt idx="154">
                  <c:v>41993</c:v>
                </c:pt>
                <c:pt idx="155">
                  <c:v>42000</c:v>
                </c:pt>
                <c:pt idx="156">
                  <c:v>42007</c:v>
                </c:pt>
                <c:pt idx="157">
                  <c:v>42014</c:v>
                </c:pt>
                <c:pt idx="158">
                  <c:v>42021</c:v>
                </c:pt>
                <c:pt idx="159">
                  <c:v>42028</c:v>
                </c:pt>
                <c:pt idx="160">
                  <c:v>42035</c:v>
                </c:pt>
                <c:pt idx="161">
                  <c:v>42042</c:v>
                </c:pt>
                <c:pt idx="162">
                  <c:v>42049</c:v>
                </c:pt>
                <c:pt idx="163">
                  <c:v>42056</c:v>
                </c:pt>
                <c:pt idx="164">
                  <c:v>42063</c:v>
                </c:pt>
                <c:pt idx="165">
                  <c:v>42070</c:v>
                </c:pt>
                <c:pt idx="166">
                  <c:v>42077</c:v>
                </c:pt>
                <c:pt idx="167">
                  <c:v>42084</c:v>
                </c:pt>
                <c:pt idx="168">
                  <c:v>42091</c:v>
                </c:pt>
                <c:pt idx="169">
                  <c:v>42098</c:v>
                </c:pt>
                <c:pt idx="170">
                  <c:v>42105</c:v>
                </c:pt>
                <c:pt idx="171">
                  <c:v>42112</c:v>
                </c:pt>
                <c:pt idx="172">
                  <c:v>42119</c:v>
                </c:pt>
                <c:pt idx="173">
                  <c:v>42126</c:v>
                </c:pt>
                <c:pt idx="174">
                  <c:v>42133</c:v>
                </c:pt>
                <c:pt idx="175">
                  <c:v>42140</c:v>
                </c:pt>
                <c:pt idx="176">
                  <c:v>42147</c:v>
                </c:pt>
                <c:pt idx="177">
                  <c:v>42154</c:v>
                </c:pt>
                <c:pt idx="178">
                  <c:v>42161</c:v>
                </c:pt>
                <c:pt idx="179">
                  <c:v>42168</c:v>
                </c:pt>
                <c:pt idx="180">
                  <c:v>42175</c:v>
                </c:pt>
                <c:pt idx="181">
                  <c:v>42182</c:v>
                </c:pt>
                <c:pt idx="182">
                  <c:v>42189</c:v>
                </c:pt>
                <c:pt idx="183">
                  <c:v>42196</c:v>
                </c:pt>
                <c:pt idx="184">
                  <c:v>42203</c:v>
                </c:pt>
                <c:pt idx="185">
                  <c:v>42210</c:v>
                </c:pt>
                <c:pt idx="186">
                  <c:v>42217</c:v>
                </c:pt>
                <c:pt idx="187">
                  <c:v>42224</c:v>
                </c:pt>
                <c:pt idx="188">
                  <c:v>42231</c:v>
                </c:pt>
                <c:pt idx="189">
                  <c:v>42238</c:v>
                </c:pt>
                <c:pt idx="190">
                  <c:v>42245</c:v>
                </c:pt>
                <c:pt idx="191">
                  <c:v>42252</c:v>
                </c:pt>
                <c:pt idx="192">
                  <c:v>42259</c:v>
                </c:pt>
                <c:pt idx="193">
                  <c:v>42266</c:v>
                </c:pt>
                <c:pt idx="194">
                  <c:v>42273</c:v>
                </c:pt>
                <c:pt idx="195">
                  <c:v>42280</c:v>
                </c:pt>
                <c:pt idx="196">
                  <c:v>42287</c:v>
                </c:pt>
                <c:pt idx="197">
                  <c:v>42294</c:v>
                </c:pt>
                <c:pt idx="198">
                  <c:v>42301</c:v>
                </c:pt>
                <c:pt idx="199">
                  <c:v>42308</c:v>
                </c:pt>
                <c:pt idx="200">
                  <c:v>42315</c:v>
                </c:pt>
                <c:pt idx="201">
                  <c:v>42322</c:v>
                </c:pt>
                <c:pt idx="202">
                  <c:v>42329</c:v>
                </c:pt>
                <c:pt idx="203">
                  <c:v>42336</c:v>
                </c:pt>
                <c:pt idx="204">
                  <c:v>42343</c:v>
                </c:pt>
                <c:pt idx="205">
                  <c:v>42350</c:v>
                </c:pt>
                <c:pt idx="206">
                  <c:v>42357</c:v>
                </c:pt>
                <c:pt idx="207">
                  <c:v>42364</c:v>
                </c:pt>
              </c:numCache>
            </c:numRef>
          </c:cat>
          <c:val>
            <c:numRef>
              <c:f>'US Graphing Lines'!$C$5:$C$212</c:f>
              <c:numCache>
                <c:formatCode>General</c:formatCode>
                <c:ptCount val="208"/>
                <c:pt idx="0">
                  <c:v>18096</c:v>
                </c:pt>
                <c:pt idx="1">
                  <c:v>17902</c:v>
                </c:pt>
                <c:pt idx="2">
                  <c:v>18014</c:v>
                </c:pt>
                <c:pt idx="3">
                  <c:v>17997</c:v>
                </c:pt>
                <c:pt idx="4">
                  <c:v>17984</c:v>
                </c:pt>
                <c:pt idx="5">
                  <c:v>17960</c:v>
                </c:pt>
                <c:pt idx="6">
                  <c:v>17921</c:v>
                </c:pt>
                <c:pt idx="7">
                  <c:v>17841</c:v>
                </c:pt>
                <c:pt idx="8">
                  <c:v>17786</c:v>
                </c:pt>
                <c:pt idx="9">
                  <c:v>17692</c:v>
                </c:pt>
                <c:pt idx="10">
                  <c:v>17628</c:v>
                </c:pt>
                <c:pt idx="11">
                  <c:v>17591</c:v>
                </c:pt>
                <c:pt idx="12">
                  <c:v>17589</c:v>
                </c:pt>
                <c:pt idx="13">
                  <c:v>17614</c:v>
                </c:pt>
                <c:pt idx="14">
                  <c:v>17587</c:v>
                </c:pt>
                <c:pt idx="15">
                  <c:v>17527</c:v>
                </c:pt>
                <c:pt idx="16">
                  <c:v>17531</c:v>
                </c:pt>
                <c:pt idx="17">
                  <c:v>17545</c:v>
                </c:pt>
                <c:pt idx="18">
                  <c:v>17498</c:v>
                </c:pt>
                <c:pt idx="19">
                  <c:v>17460</c:v>
                </c:pt>
                <c:pt idx="20">
                  <c:v>17368</c:v>
                </c:pt>
                <c:pt idx="21">
                  <c:v>17337</c:v>
                </c:pt>
                <c:pt idx="22">
                  <c:v>17248</c:v>
                </c:pt>
                <c:pt idx="23">
                  <c:v>17181</c:v>
                </c:pt>
                <c:pt idx="24">
                  <c:v>17135</c:v>
                </c:pt>
                <c:pt idx="25">
                  <c:v>17053</c:v>
                </c:pt>
                <c:pt idx="26">
                  <c:v>17043</c:v>
                </c:pt>
                <c:pt idx="27">
                  <c:v>17062</c:v>
                </c:pt>
                <c:pt idx="28">
                  <c:v>17038</c:v>
                </c:pt>
                <c:pt idx="29">
                  <c:v>17027</c:v>
                </c:pt>
                <c:pt idx="30">
                  <c:v>17001</c:v>
                </c:pt>
                <c:pt idx="31">
                  <c:v>17026</c:v>
                </c:pt>
                <c:pt idx="32">
                  <c:v>16978</c:v>
                </c:pt>
                <c:pt idx="33">
                  <c:v>16963</c:v>
                </c:pt>
                <c:pt idx="34">
                  <c:v>16970</c:v>
                </c:pt>
                <c:pt idx="35">
                  <c:v>16947</c:v>
                </c:pt>
                <c:pt idx="36">
                  <c:v>16952</c:v>
                </c:pt>
                <c:pt idx="37">
                  <c:v>16913</c:v>
                </c:pt>
                <c:pt idx="38">
                  <c:v>16919</c:v>
                </c:pt>
                <c:pt idx="39">
                  <c:v>16909</c:v>
                </c:pt>
                <c:pt idx="40">
                  <c:v>16914</c:v>
                </c:pt>
                <c:pt idx="41">
                  <c:v>16951</c:v>
                </c:pt>
                <c:pt idx="42">
                  <c:v>16940</c:v>
                </c:pt>
                <c:pt idx="43">
                  <c:v>16929</c:v>
                </c:pt>
                <c:pt idx="44">
                  <c:v>16858</c:v>
                </c:pt>
                <c:pt idx="45">
                  <c:v>16871</c:v>
                </c:pt>
                <c:pt idx="46">
                  <c:v>16846</c:v>
                </c:pt>
                <c:pt idx="47">
                  <c:v>16785</c:v>
                </c:pt>
                <c:pt idx="48">
                  <c:v>16827</c:v>
                </c:pt>
                <c:pt idx="49">
                  <c:v>16731</c:v>
                </c:pt>
                <c:pt idx="50">
                  <c:v>16703</c:v>
                </c:pt>
                <c:pt idx="52">
                  <c:v>16408</c:v>
                </c:pt>
                <c:pt idx="53">
                  <c:v>16327</c:v>
                </c:pt>
                <c:pt idx="54">
                  <c:v>16328</c:v>
                </c:pt>
                <c:pt idx="55">
                  <c:v>16330</c:v>
                </c:pt>
                <c:pt idx="56">
                  <c:v>16286</c:v>
                </c:pt>
                <c:pt idx="57">
                  <c:v>16281</c:v>
                </c:pt>
                <c:pt idx="58">
                  <c:v>16246</c:v>
                </c:pt>
                <c:pt idx="59">
                  <c:v>16251</c:v>
                </c:pt>
                <c:pt idx="60">
                  <c:v>16214</c:v>
                </c:pt>
                <c:pt idx="61">
                  <c:v>16198</c:v>
                </c:pt>
                <c:pt idx="62">
                  <c:v>16164</c:v>
                </c:pt>
                <c:pt idx="63">
                  <c:v>16116</c:v>
                </c:pt>
                <c:pt idx="64">
                  <c:v>16110</c:v>
                </c:pt>
                <c:pt idx="65">
                  <c:v>16060</c:v>
                </c:pt>
                <c:pt idx="66">
                  <c:v>16048</c:v>
                </c:pt>
                <c:pt idx="67">
                  <c:v>15983</c:v>
                </c:pt>
                <c:pt idx="68">
                  <c:v>15987</c:v>
                </c:pt>
                <c:pt idx="69">
                  <c:v>15973</c:v>
                </c:pt>
                <c:pt idx="70">
                  <c:v>15941</c:v>
                </c:pt>
                <c:pt idx="71">
                  <c:v>15932</c:v>
                </c:pt>
                <c:pt idx="72">
                  <c:v>15905</c:v>
                </c:pt>
                <c:pt idx="73">
                  <c:v>15871</c:v>
                </c:pt>
                <c:pt idx="74">
                  <c:v>15848</c:v>
                </c:pt>
                <c:pt idx="75">
                  <c:v>15816</c:v>
                </c:pt>
                <c:pt idx="76">
                  <c:v>15783</c:v>
                </c:pt>
                <c:pt idx="77">
                  <c:v>15757</c:v>
                </c:pt>
                <c:pt idx="78">
                  <c:v>15751</c:v>
                </c:pt>
                <c:pt idx="79">
                  <c:v>15677</c:v>
                </c:pt>
                <c:pt idx="80">
                  <c:v>15602</c:v>
                </c:pt>
                <c:pt idx="81">
                  <c:v>15641</c:v>
                </c:pt>
                <c:pt idx="82">
                  <c:v>15601</c:v>
                </c:pt>
                <c:pt idx="83">
                  <c:v>15596</c:v>
                </c:pt>
                <c:pt idx="84">
                  <c:v>15635</c:v>
                </c:pt>
                <c:pt idx="85">
                  <c:v>15646</c:v>
                </c:pt>
                <c:pt idx="86">
                  <c:v>15600</c:v>
                </c:pt>
                <c:pt idx="87">
                  <c:v>15601</c:v>
                </c:pt>
                <c:pt idx="88">
                  <c:v>15559</c:v>
                </c:pt>
                <c:pt idx="89">
                  <c:v>15520</c:v>
                </c:pt>
                <c:pt idx="90">
                  <c:v>15511</c:v>
                </c:pt>
                <c:pt idx="91">
                  <c:v>15542</c:v>
                </c:pt>
                <c:pt idx="92">
                  <c:v>15562</c:v>
                </c:pt>
                <c:pt idx="93">
                  <c:v>15567</c:v>
                </c:pt>
                <c:pt idx="94">
                  <c:v>15521</c:v>
                </c:pt>
                <c:pt idx="95">
                  <c:v>15545</c:v>
                </c:pt>
                <c:pt idx="96">
                  <c:v>15573</c:v>
                </c:pt>
                <c:pt idx="97">
                  <c:v>15548</c:v>
                </c:pt>
                <c:pt idx="98">
                  <c:v>15559</c:v>
                </c:pt>
                <c:pt idx="99">
                  <c:v>15543</c:v>
                </c:pt>
                <c:pt idx="100">
                  <c:v>15532</c:v>
                </c:pt>
                <c:pt idx="101">
                  <c:v>15522</c:v>
                </c:pt>
                <c:pt idx="102">
                  <c:v>15510</c:v>
                </c:pt>
                <c:pt idx="104">
                  <c:v>15481</c:v>
                </c:pt>
                <c:pt idx="105">
                  <c:v>15564</c:v>
                </c:pt>
                <c:pt idx="106">
                  <c:v>15515</c:v>
                </c:pt>
                <c:pt idx="107">
                  <c:v>15489</c:v>
                </c:pt>
                <c:pt idx="108">
                  <c:v>15472</c:v>
                </c:pt>
                <c:pt idx="109">
                  <c:v>15447</c:v>
                </c:pt>
                <c:pt idx="110">
                  <c:v>15449</c:v>
                </c:pt>
                <c:pt idx="111">
                  <c:v>15450</c:v>
                </c:pt>
                <c:pt idx="112">
                  <c:v>15406</c:v>
                </c:pt>
                <c:pt idx="113">
                  <c:v>15314</c:v>
                </c:pt>
                <c:pt idx="114">
                  <c:v>15290</c:v>
                </c:pt>
                <c:pt idx="115">
                  <c:v>15253</c:v>
                </c:pt>
                <c:pt idx="116">
                  <c:v>15238</c:v>
                </c:pt>
                <c:pt idx="117">
                  <c:v>15232</c:v>
                </c:pt>
                <c:pt idx="118">
                  <c:v>15171</c:v>
                </c:pt>
                <c:pt idx="119">
                  <c:v>15141</c:v>
                </c:pt>
                <c:pt idx="120">
                  <c:v>15120</c:v>
                </c:pt>
                <c:pt idx="121">
                  <c:v>15114</c:v>
                </c:pt>
                <c:pt idx="122">
                  <c:v>15099</c:v>
                </c:pt>
                <c:pt idx="123">
                  <c:v>15112</c:v>
                </c:pt>
                <c:pt idx="124">
                  <c:v>15100</c:v>
                </c:pt>
                <c:pt idx="125">
                  <c:v>15074</c:v>
                </c:pt>
                <c:pt idx="126">
                  <c:v>15030</c:v>
                </c:pt>
                <c:pt idx="127">
                  <c:v>14996</c:v>
                </c:pt>
                <c:pt idx="128">
                  <c:v>14942</c:v>
                </c:pt>
                <c:pt idx="129">
                  <c:v>14947</c:v>
                </c:pt>
                <c:pt idx="130">
                  <c:v>14916</c:v>
                </c:pt>
                <c:pt idx="131">
                  <c:v>14894</c:v>
                </c:pt>
                <c:pt idx="132">
                  <c:v>14842</c:v>
                </c:pt>
                <c:pt idx="133">
                  <c:v>14799</c:v>
                </c:pt>
                <c:pt idx="134">
                  <c:v>14820</c:v>
                </c:pt>
                <c:pt idx="135">
                  <c:v>14818</c:v>
                </c:pt>
                <c:pt idx="136">
                  <c:v>14842</c:v>
                </c:pt>
                <c:pt idx="137">
                  <c:v>14826</c:v>
                </c:pt>
                <c:pt idx="138">
                  <c:v>14772</c:v>
                </c:pt>
                <c:pt idx="139">
                  <c:v>14765</c:v>
                </c:pt>
                <c:pt idx="140">
                  <c:v>14746</c:v>
                </c:pt>
                <c:pt idx="141">
                  <c:v>14719</c:v>
                </c:pt>
                <c:pt idx="142">
                  <c:v>14696</c:v>
                </c:pt>
                <c:pt idx="143">
                  <c:v>14695</c:v>
                </c:pt>
                <c:pt idx="144">
                  <c:v>14678</c:v>
                </c:pt>
                <c:pt idx="145">
                  <c:v>14662</c:v>
                </c:pt>
                <c:pt idx="146">
                  <c:v>14661</c:v>
                </c:pt>
                <c:pt idx="147">
                  <c:v>14610</c:v>
                </c:pt>
                <c:pt idx="148">
                  <c:v>14586</c:v>
                </c:pt>
                <c:pt idx="149">
                  <c:v>14543</c:v>
                </c:pt>
                <c:pt idx="150">
                  <c:v>14498</c:v>
                </c:pt>
                <c:pt idx="151">
                  <c:v>14479</c:v>
                </c:pt>
                <c:pt idx="152">
                  <c:v>14438</c:v>
                </c:pt>
                <c:pt idx="153">
                  <c:v>14427</c:v>
                </c:pt>
                <c:pt idx="154">
                  <c:v>14422</c:v>
                </c:pt>
                <c:pt idx="156">
                  <c:v>14393</c:v>
                </c:pt>
                <c:pt idx="157">
                  <c:v>14451</c:v>
                </c:pt>
                <c:pt idx="158">
                  <c:v>14377</c:v>
                </c:pt>
                <c:pt idx="159">
                  <c:v>14396</c:v>
                </c:pt>
                <c:pt idx="160">
                  <c:v>14368</c:v>
                </c:pt>
                <c:pt idx="161">
                  <c:v>14357</c:v>
                </c:pt>
                <c:pt idx="162">
                  <c:v>14332</c:v>
                </c:pt>
                <c:pt idx="163">
                  <c:v>14311</c:v>
                </c:pt>
                <c:pt idx="164">
                  <c:v>14269</c:v>
                </c:pt>
                <c:pt idx="165">
                  <c:v>14280</c:v>
                </c:pt>
                <c:pt idx="166">
                  <c:v>14224</c:v>
                </c:pt>
                <c:pt idx="167">
                  <c:v>14169</c:v>
                </c:pt>
                <c:pt idx="168">
                  <c:v>14148</c:v>
                </c:pt>
                <c:pt idx="169">
                  <c:v>14091</c:v>
                </c:pt>
                <c:pt idx="170">
                  <c:v>13980</c:v>
                </c:pt>
                <c:pt idx="171">
                  <c:v>14039</c:v>
                </c:pt>
                <c:pt idx="172">
                  <c:v>13990</c:v>
                </c:pt>
                <c:pt idx="173">
                  <c:v>13964</c:v>
                </c:pt>
              </c:numCache>
            </c:numRef>
          </c:val>
          <c:smooth val="0"/>
        </c:ser>
        <c:ser>
          <c:idx val="1"/>
          <c:order val="1"/>
          <c:tx>
            <c:strRef>
              <c:f>'US Graphing Lines'!$D$4</c:f>
              <c:strCache>
                <c:ptCount val="1"/>
                <c:pt idx="0">
                  <c:v>Print FC Updated</c:v>
                </c:pt>
              </c:strCache>
            </c:strRef>
          </c:tx>
          <c:marker>
            <c:symbol val="none"/>
          </c:marker>
          <c:cat>
            <c:numRef>
              <c:f>'US Graphing Lines'!$B$5:$B$212</c:f>
              <c:numCache>
                <c:formatCode>m/d/yyyy</c:formatCode>
                <c:ptCount val="208"/>
                <c:pt idx="0">
                  <c:v>40915</c:v>
                </c:pt>
                <c:pt idx="1">
                  <c:v>40922</c:v>
                </c:pt>
                <c:pt idx="2">
                  <c:v>40929</c:v>
                </c:pt>
                <c:pt idx="3">
                  <c:v>40936</c:v>
                </c:pt>
                <c:pt idx="4">
                  <c:v>40943</c:v>
                </c:pt>
                <c:pt idx="5">
                  <c:v>40950</c:v>
                </c:pt>
                <c:pt idx="6">
                  <c:v>40957</c:v>
                </c:pt>
                <c:pt idx="7">
                  <c:v>40964</c:v>
                </c:pt>
                <c:pt idx="8">
                  <c:v>40971</c:v>
                </c:pt>
                <c:pt idx="9">
                  <c:v>40978</c:v>
                </c:pt>
                <c:pt idx="10">
                  <c:v>40985</c:v>
                </c:pt>
                <c:pt idx="11">
                  <c:v>40992</c:v>
                </c:pt>
                <c:pt idx="12">
                  <c:v>40999</c:v>
                </c:pt>
                <c:pt idx="13">
                  <c:v>41006</c:v>
                </c:pt>
                <c:pt idx="14">
                  <c:v>41013</c:v>
                </c:pt>
                <c:pt idx="15">
                  <c:v>41020</c:v>
                </c:pt>
                <c:pt idx="16">
                  <c:v>41027</c:v>
                </c:pt>
                <c:pt idx="17">
                  <c:v>41034</c:v>
                </c:pt>
                <c:pt idx="18">
                  <c:v>41041</c:v>
                </c:pt>
                <c:pt idx="19">
                  <c:v>41048</c:v>
                </c:pt>
                <c:pt idx="20">
                  <c:v>41055</c:v>
                </c:pt>
                <c:pt idx="21">
                  <c:v>41062</c:v>
                </c:pt>
                <c:pt idx="22">
                  <c:v>41069</c:v>
                </c:pt>
                <c:pt idx="23">
                  <c:v>41076</c:v>
                </c:pt>
                <c:pt idx="24">
                  <c:v>41083</c:v>
                </c:pt>
                <c:pt idx="25">
                  <c:v>41090</c:v>
                </c:pt>
                <c:pt idx="26">
                  <c:v>41097</c:v>
                </c:pt>
                <c:pt idx="27">
                  <c:v>41104</c:v>
                </c:pt>
                <c:pt idx="28">
                  <c:v>41111</c:v>
                </c:pt>
                <c:pt idx="29">
                  <c:v>41118</c:v>
                </c:pt>
                <c:pt idx="30">
                  <c:v>41125</c:v>
                </c:pt>
                <c:pt idx="31">
                  <c:v>41132</c:v>
                </c:pt>
                <c:pt idx="32">
                  <c:v>41139</c:v>
                </c:pt>
                <c:pt idx="33">
                  <c:v>41146</c:v>
                </c:pt>
                <c:pt idx="34">
                  <c:v>41153</c:v>
                </c:pt>
                <c:pt idx="35">
                  <c:v>41160</c:v>
                </c:pt>
                <c:pt idx="36">
                  <c:v>41167</c:v>
                </c:pt>
                <c:pt idx="37">
                  <c:v>41174</c:v>
                </c:pt>
                <c:pt idx="38">
                  <c:v>41181</c:v>
                </c:pt>
                <c:pt idx="39">
                  <c:v>41188</c:v>
                </c:pt>
                <c:pt idx="40">
                  <c:v>41195</c:v>
                </c:pt>
                <c:pt idx="41">
                  <c:v>41202</c:v>
                </c:pt>
                <c:pt idx="42">
                  <c:v>41209</c:v>
                </c:pt>
                <c:pt idx="43">
                  <c:v>41216</c:v>
                </c:pt>
                <c:pt idx="44">
                  <c:v>41223</c:v>
                </c:pt>
                <c:pt idx="45">
                  <c:v>41230</c:v>
                </c:pt>
                <c:pt idx="46">
                  <c:v>41237</c:v>
                </c:pt>
                <c:pt idx="47">
                  <c:v>41244</c:v>
                </c:pt>
                <c:pt idx="48">
                  <c:v>41251</c:v>
                </c:pt>
                <c:pt idx="49">
                  <c:v>41258</c:v>
                </c:pt>
                <c:pt idx="50">
                  <c:v>41265</c:v>
                </c:pt>
                <c:pt idx="51">
                  <c:v>41272</c:v>
                </c:pt>
                <c:pt idx="52">
                  <c:v>41279</c:v>
                </c:pt>
                <c:pt idx="53">
                  <c:v>41286</c:v>
                </c:pt>
                <c:pt idx="54">
                  <c:v>41293</c:v>
                </c:pt>
                <c:pt idx="55">
                  <c:v>41300</c:v>
                </c:pt>
                <c:pt idx="56">
                  <c:v>41307</c:v>
                </c:pt>
                <c:pt idx="57">
                  <c:v>41314</c:v>
                </c:pt>
                <c:pt idx="58">
                  <c:v>41321</c:v>
                </c:pt>
                <c:pt idx="59">
                  <c:v>41328</c:v>
                </c:pt>
                <c:pt idx="60">
                  <c:v>41335</c:v>
                </c:pt>
                <c:pt idx="61">
                  <c:v>41342</c:v>
                </c:pt>
                <c:pt idx="62">
                  <c:v>41349</c:v>
                </c:pt>
                <c:pt idx="63">
                  <c:v>41356</c:v>
                </c:pt>
                <c:pt idx="64">
                  <c:v>41363</c:v>
                </c:pt>
                <c:pt idx="65">
                  <c:v>41370</c:v>
                </c:pt>
                <c:pt idx="66">
                  <c:v>41377</c:v>
                </c:pt>
                <c:pt idx="67">
                  <c:v>41384</c:v>
                </c:pt>
                <c:pt idx="68">
                  <c:v>41391</c:v>
                </c:pt>
                <c:pt idx="69">
                  <c:v>41398</c:v>
                </c:pt>
                <c:pt idx="70">
                  <c:v>41405</c:v>
                </c:pt>
                <c:pt idx="71">
                  <c:v>41412</c:v>
                </c:pt>
                <c:pt idx="72">
                  <c:v>41419</c:v>
                </c:pt>
                <c:pt idx="73">
                  <c:v>41426</c:v>
                </c:pt>
                <c:pt idx="74">
                  <c:v>41433</c:v>
                </c:pt>
                <c:pt idx="75">
                  <c:v>41440</c:v>
                </c:pt>
                <c:pt idx="76">
                  <c:v>41447</c:v>
                </c:pt>
                <c:pt idx="77">
                  <c:v>41454</c:v>
                </c:pt>
                <c:pt idx="78">
                  <c:v>41461</c:v>
                </c:pt>
                <c:pt idx="79">
                  <c:v>41468</c:v>
                </c:pt>
                <c:pt idx="80">
                  <c:v>41475</c:v>
                </c:pt>
                <c:pt idx="81">
                  <c:v>41482</c:v>
                </c:pt>
                <c:pt idx="82">
                  <c:v>41489</c:v>
                </c:pt>
                <c:pt idx="83">
                  <c:v>41496</c:v>
                </c:pt>
                <c:pt idx="84">
                  <c:v>41503</c:v>
                </c:pt>
                <c:pt idx="85">
                  <c:v>41510</c:v>
                </c:pt>
                <c:pt idx="86">
                  <c:v>41517</c:v>
                </c:pt>
                <c:pt idx="87">
                  <c:v>41524</c:v>
                </c:pt>
                <c:pt idx="88">
                  <c:v>41531</c:v>
                </c:pt>
                <c:pt idx="89">
                  <c:v>41538</c:v>
                </c:pt>
                <c:pt idx="90">
                  <c:v>41545</c:v>
                </c:pt>
                <c:pt idx="91">
                  <c:v>41552</c:v>
                </c:pt>
                <c:pt idx="92">
                  <c:v>41559</c:v>
                </c:pt>
                <c:pt idx="93">
                  <c:v>41566</c:v>
                </c:pt>
                <c:pt idx="94">
                  <c:v>41573</c:v>
                </c:pt>
                <c:pt idx="95">
                  <c:v>41580</c:v>
                </c:pt>
                <c:pt idx="96">
                  <c:v>41587</c:v>
                </c:pt>
                <c:pt idx="97">
                  <c:v>41594</c:v>
                </c:pt>
                <c:pt idx="98">
                  <c:v>41601</c:v>
                </c:pt>
                <c:pt idx="99">
                  <c:v>41608</c:v>
                </c:pt>
                <c:pt idx="100">
                  <c:v>41615</c:v>
                </c:pt>
                <c:pt idx="101">
                  <c:v>41622</c:v>
                </c:pt>
                <c:pt idx="102">
                  <c:v>41629</c:v>
                </c:pt>
                <c:pt idx="103">
                  <c:v>41636</c:v>
                </c:pt>
                <c:pt idx="104">
                  <c:v>41643</c:v>
                </c:pt>
                <c:pt idx="105">
                  <c:v>41650</c:v>
                </c:pt>
                <c:pt idx="106">
                  <c:v>41657</c:v>
                </c:pt>
                <c:pt idx="107">
                  <c:v>41664</c:v>
                </c:pt>
                <c:pt idx="108">
                  <c:v>41671</c:v>
                </c:pt>
                <c:pt idx="109">
                  <c:v>41678</c:v>
                </c:pt>
                <c:pt idx="110">
                  <c:v>41685</c:v>
                </c:pt>
                <c:pt idx="111">
                  <c:v>41692</c:v>
                </c:pt>
                <c:pt idx="112">
                  <c:v>41699</c:v>
                </c:pt>
                <c:pt idx="113">
                  <c:v>41706</c:v>
                </c:pt>
                <c:pt idx="114">
                  <c:v>41713</c:v>
                </c:pt>
                <c:pt idx="115">
                  <c:v>41720</c:v>
                </c:pt>
                <c:pt idx="116">
                  <c:v>41727</c:v>
                </c:pt>
                <c:pt idx="117">
                  <c:v>41734</c:v>
                </c:pt>
                <c:pt idx="118">
                  <c:v>41741</c:v>
                </c:pt>
                <c:pt idx="119">
                  <c:v>41748</c:v>
                </c:pt>
                <c:pt idx="120">
                  <c:v>41755</c:v>
                </c:pt>
                <c:pt idx="121">
                  <c:v>41762</c:v>
                </c:pt>
                <c:pt idx="122">
                  <c:v>41769</c:v>
                </c:pt>
                <c:pt idx="123">
                  <c:v>41776</c:v>
                </c:pt>
                <c:pt idx="124">
                  <c:v>41783</c:v>
                </c:pt>
                <c:pt idx="125">
                  <c:v>41790</c:v>
                </c:pt>
                <c:pt idx="126">
                  <c:v>41797</c:v>
                </c:pt>
                <c:pt idx="127">
                  <c:v>41804</c:v>
                </c:pt>
                <c:pt idx="128">
                  <c:v>41811</c:v>
                </c:pt>
                <c:pt idx="129">
                  <c:v>41818</c:v>
                </c:pt>
                <c:pt idx="130">
                  <c:v>41825</c:v>
                </c:pt>
                <c:pt idx="131">
                  <c:v>41832</c:v>
                </c:pt>
                <c:pt idx="132">
                  <c:v>41839</c:v>
                </c:pt>
                <c:pt idx="133">
                  <c:v>41846</c:v>
                </c:pt>
                <c:pt idx="134">
                  <c:v>41853</c:v>
                </c:pt>
                <c:pt idx="135">
                  <c:v>41860</c:v>
                </c:pt>
                <c:pt idx="136">
                  <c:v>41867</c:v>
                </c:pt>
                <c:pt idx="137">
                  <c:v>41874</c:v>
                </c:pt>
                <c:pt idx="138">
                  <c:v>41881</c:v>
                </c:pt>
                <c:pt idx="139">
                  <c:v>41888</c:v>
                </c:pt>
                <c:pt idx="140">
                  <c:v>41895</c:v>
                </c:pt>
                <c:pt idx="141">
                  <c:v>41902</c:v>
                </c:pt>
                <c:pt idx="142">
                  <c:v>41909</c:v>
                </c:pt>
                <c:pt idx="143">
                  <c:v>41916</c:v>
                </c:pt>
                <c:pt idx="144">
                  <c:v>41923</c:v>
                </c:pt>
                <c:pt idx="145">
                  <c:v>41930</c:v>
                </c:pt>
                <c:pt idx="146">
                  <c:v>41937</c:v>
                </c:pt>
                <c:pt idx="147">
                  <c:v>41944</c:v>
                </c:pt>
                <c:pt idx="148">
                  <c:v>41951</c:v>
                </c:pt>
                <c:pt idx="149">
                  <c:v>41958</c:v>
                </c:pt>
                <c:pt idx="150">
                  <c:v>41965</c:v>
                </c:pt>
                <c:pt idx="151">
                  <c:v>41972</c:v>
                </c:pt>
                <c:pt idx="152">
                  <c:v>41979</c:v>
                </c:pt>
                <c:pt idx="153">
                  <c:v>41986</c:v>
                </c:pt>
                <c:pt idx="154">
                  <c:v>41993</c:v>
                </c:pt>
                <c:pt idx="155">
                  <c:v>42000</c:v>
                </c:pt>
                <c:pt idx="156">
                  <c:v>42007</c:v>
                </c:pt>
                <c:pt idx="157">
                  <c:v>42014</c:v>
                </c:pt>
                <c:pt idx="158">
                  <c:v>42021</c:v>
                </c:pt>
                <c:pt idx="159">
                  <c:v>42028</c:v>
                </c:pt>
                <c:pt idx="160">
                  <c:v>42035</c:v>
                </c:pt>
                <c:pt idx="161">
                  <c:v>42042</c:v>
                </c:pt>
                <c:pt idx="162">
                  <c:v>42049</c:v>
                </c:pt>
                <c:pt idx="163">
                  <c:v>42056</c:v>
                </c:pt>
                <c:pt idx="164">
                  <c:v>42063</c:v>
                </c:pt>
                <c:pt idx="165">
                  <c:v>42070</c:v>
                </c:pt>
                <c:pt idx="166">
                  <c:v>42077</c:v>
                </c:pt>
                <c:pt idx="167">
                  <c:v>42084</c:v>
                </c:pt>
                <c:pt idx="168">
                  <c:v>42091</c:v>
                </c:pt>
                <c:pt idx="169">
                  <c:v>42098</c:v>
                </c:pt>
                <c:pt idx="170">
                  <c:v>42105</c:v>
                </c:pt>
                <c:pt idx="171">
                  <c:v>42112</c:v>
                </c:pt>
                <c:pt idx="172">
                  <c:v>42119</c:v>
                </c:pt>
                <c:pt idx="173">
                  <c:v>42126</c:v>
                </c:pt>
                <c:pt idx="174">
                  <c:v>42133</c:v>
                </c:pt>
                <c:pt idx="175">
                  <c:v>42140</c:v>
                </c:pt>
                <c:pt idx="176">
                  <c:v>42147</c:v>
                </c:pt>
                <c:pt idx="177">
                  <c:v>42154</c:v>
                </c:pt>
                <c:pt idx="178">
                  <c:v>42161</c:v>
                </c:pt>
                <c:pt idx="179">
                  <c:v>42168</c:v>
                </c:pt>
                <c:pt idx="180">
                  <c:v>42175</c:v>
                </c:pt>
                <c:pt idx="181">
                  <c:v>42182</c:v>
                </c:pt>
                <c:pt idx="182">
                  <c:v>42189</c:v>
                </c:pt>
                <c:pt idx="183">
                  <c:v>42196</c:v>
                </c:pt>
                <c:pt idx="184">
                  <c:v>42203</c:v>
                </c:pt>
                <c:pt idx="185">
                  <c:v>42210</c:v>
                </c:pt>
                <c:pt idx="186">
                  <c:v>42217</c:v>
                </c:pt>
                <c:pt idx="187">
                  <c:v>42224</c:v>
                </c:pt>
                <c:pt idx="188">
                  <c:v>42231</c:v>
                </c:pt>
                <c:pt idx="189">
                  <c:v>42238</c:v>
                </c:pt>
                <c:pt idx="190">
                  <c:v>42245</c:v>
                </c:pt>
                <c:pt idx="191">
                  <c:v>42252</c:v>
                </c:pt>
                <c:pt idx="192">
                  <c:v>42259</c:v>
                </c:pt>
                <c:pt idx="193">
                  <c:v>42266</c:v>
                </c:pt>
                <c:pt idx="194">
                  <c:v>42273</c:v>
                </c:pt>
                <c:pt idx="195">
                  <c:v>42280</c:v>
                </c:pt>
                <c:pt idx="196">
                  <c:v>42287</c:v>
                </c:pt>
                <c:pt idx="197">
                  <c:v>42294</c:v>
                </c:pt>
                <c:pt idx="198">
                  <c:v>42301</c:v>
                </c:pt>
                <c:pt idx="199">
                  <c:v>42308</c:v>
                </c:pt>
                <c:pt idx="200">
                  <c:v>42315</c:v>
                </c:pt>
                <c:pt idx="201">
                  <c:v>42322</c:v>
                </c:pt>
                <c:pt idx="202">
                  <c:v>42329</c:v>
                </c:pt>
                <c:pt idx="203">
                  <c:v>42336</c:v>
                </c:pt>
                <c:pt idx="204">
                  <c:v>42343</c:v>
                </c:pt>
                <c:pt idx="205">
                  <c:v>42350</c:v>
                </c:pt>
                <c:pt idx="206">
                  <c:v>42357</c:v>
                </c:pt>
                <c:pt idx="207">
                  <c:v>42364</c:v>
                </c:pt>
              </c:numCache>
            </c:numRef>
          </c:cat>
          <c:val>
            <c:numRef>
              <c:f>'US Graphing Lines'!$D$5:$D$212</c:f>
              <c:numCache>
                <c:formatCode>General</c:formatCode>
                <c:ptCount val="208"/>
                <c:pt idx="173">
                  <c:v>13964</c:v>
                </c:pt>
                <c:pt idx="174">
                  <c:v>13950</c:v>
                </c:pt>
                <c:pt idx="175">
                  <c:v>13936</c:v>
                </c:pt>
                <c:pt idx="176">
                  <c:v>13922</c:v>
                </c:pt>
                <c:pt idx="177">
                  <c:v>13908</c:v>
                </c:pt>
                <c:pt idx="178">
                  <c:v>13894</c:v>
                </c:pt>
                <c:pt idx="179">
                  <c:v>13880</c:v>
                </c:pt>
                <c:pt idx="180">
                  <c:v>13866</c:v>
                </c:pt>
                <c:pt idx="181">
                  <c:v>13852</c:v>
                </c:pt>
                <c:pt idx="182">
                  <c:v>13838</c:v>
                </c:pt>
                <c:pt idx="183">
                  <c:v>13824</c:v>
                </c:pt>
                <c:pt idx="184">
                  <c:v>13810</c:v>
                </c:pt>
                <c:pt idx="185">
                  <c:v>13796</c:v>
                </c:pt>
                <c:pt idx="186">
                  <c:v>13782</c:v>
                </c:pt>
                <c:pt idx="187">
                  <c:v>13768</c:v>
                </c:pt>
                <c:pt idx="188">
                  <c:v>13754</c:v>
                </c:pt>
                <c:pt idx="189">
                  <c:v>13740</c:v>
                </c:pt>
                <c:pt idx="190">
                  <c:v>13726</c:v>
                </c:pt>
                <c:pt idx="191">
                  <c:v>13712</c:v>
                </c:pt>
                <c:pt idx="192">
                  <c:v>13698</c:v>
                </c:pt>
                <c:pt idx="193">
                  <c:v>13684</c:v>
                </c:pt>
                <c:pt idx="194">
                  <c:v>13670</c:v>
                </c:pt>
                <c:pt idx="195">
                  <c:v>13656</c:v>
                </c:pt>
                <c:pt idx="196">
                  <c:v>13642</c:v>
                </c:pt>
                <c:pt idx="197">
                  <c:v>13628</c:v>
                </c:pt>
                <c:pt idx="198">
                  <c:v>13614</c:v>
                </c:pt>
                <c:pt idx="199">
                  <c:v>13600</c:v>
                </c:pt>
                <c:pt idx="200">
                  <c:v>13586</c:v>
                </c:pt>
                <c:pt idx="201">
                  <c:v>13572</c:v>
                </c:pt>
                <c:pt idx="202">
                  <c:v>13558</c:v>
                </c:pt>
                <c:pt idx="203">
                  <c:v>13544</c:v>
                </c:pt>
                <c:pt idx="204">
                  <c:v>13530</c:v>
                </c:pt>
                <c:pt idx="205">
                  <c:v>13516</c:v>
                </c:pt>
                <c:pt idx="206">
                  <c:v>13502</c:v>
                </c:pt>
              </c:numCache>
            </c:numRef>
          </c:val>
          <c:smooth val="0"/>
        </c:ser>
        <c:ser>
          <c:idx val="3"/>
          <c:order val="2"/>
          <c:tx>
            <c:strRef>
              <c:f>'US Graphing Lines'!$L$4</c:f>
              <c:strCache>
                <c:ptCount val="1"/>
                <c:pt idx="0">
                  <c:v>TOTAL PAID  VOLUME</c:v>
                </c:pt>
              </c:strCache>
            </c:strRef>
          </c:tx>
          <c:spPr>
            <a:ln>
              <a:solidFill>
                <a:sysClr val="windowText" lastClr="000000"/>
              </a:solidFill>
            </a:ln>
          </c:spPr>
          <c:marker>
            <c:symbol val="none"/>
          </c:marker>
          <c:cat>
            <c:numRef>
              <c:f>'US Graphing Lines'!$B$5:$B$212</c:f>
              <c:numCache>
                <c:formatCode>m/d/yyyy</c:formatCode>
                <c:ptCount val="208"/>
                <c:pt idx="0">
                  <c:v>40915</c:v>
                </c:pt>
                <c:pt idx="1">
                  <c:v>40922</c:v>
                </c:pt>
                <c:pt idx="2">
                  <c:v>40929</c:v>
                </c:pt>
                <c:pt idx="3">
                  <c:v>40936</c:v>
                </c:pt>
                <c:pt idx="4">
                  <c:v>40943</c:v>
                </c:pt>
                <c:pt idx="5">
                  <c:v>40950</c:v>
                </c:pt>
                <c:pt idx="6">
                  <c:v>40957</c:v>
                </c:pt>
                <c:pt idx="7">
                  <c:v>40964</c:v>
                </c:pt>
                <c:pt idx="8">
                  <c:v>40971</c:v>
                </c:pt>
                <c:pt idx="9">
                  <c:v>40978</c:v>
                </c:pt>
                <c:pt idx="10">
                  <c:v>40985</c:v>
                </c:pt>
                <c:pt idx="11">
                  <c:v>40992</c:v>
                </c:pt>
                <c:pt idx="12">
                  <c:v>40999</c:v>
                </c:pt>
                <c:pt idx="13">
                  <c:v>41006</c:v>
                </c:pt>
                <c:pt idx="14">
                  <c:v>41013</c:v>
                </c:pt>
                <c:pt idx="15">
                  <c:v>41020</c:v>
                </c:pt>
                <c:pt idx="16">
                  <c:v>41027</c:v>
                </c:pt>
                <c:pt idx="17">
                  <c:v>41034</c:v>
                </c:pt>
                <c:pt idx="18">
                  <c:v>41041</c:v>
                </c:pt>
                <c:pt idx="19">
                  <c:v>41048</c:v>
                </c:pt>
                <c:pt idx="20">
                  <c:v>41055</c:v>
                </c:pt>
                <c:pt idx="21">
                  <c:v>41062</c:v>
                </c:pt>
                <c:pt idx="22">
                  <c:v>41069</c:v>
                </c:pt>
                <c:pt idx="23">
                  <c:v>41076</c:v>
                </c:pt>
                <c:pt idx="24">
                  <c:v>41083</c:v>
                </c:pt>
                <c:pt idx="25">
                  <c:v>41090</c:v>
                </c:pt>
                <c:pt idx="26">
                  <c:v>41097</c:v>
                </c:pt>
                <c:pt idx="27">
                  <c:v>41104</c:v>
                </c:pt>
                <c:pt idx="28">
                  <c:v>41111</c:v>
                </c:pt>
                <c:pt idx="29">
                  <c:v>41118</c:v>
                </c:pt>
                <c:pt idx="30">
                  <c:v>41125</c:v>
                </c:pt>
                <c:pt idx="31">
                  <c:v>41132</c:v>
                </c:pt>
                <c:pt idx="32">
                  <c:v>41139</c:v>
                </c:pt>
                <c:pt idx="33">
                  <c:v>41146</c:v>
                </c:pt>
                <c:pt idx="34">
                  <c:v>41153</c:v>
                </c:pt>
                <c:pt idx="35">
                  <c:v>41160</c:v>
                </c:pt>
                <c:pt idx="36">
                  <c:v>41167</c:v>
                </c:pt>
                <c:pt idx="37">
                  <c:v>41174</c:v>
                </c:pt>
                <c:pt idx="38">
                  <c:v>41181</c:v>
                </c:pt>
                <c:pt idx="39">
                  <c:v>41188</c:v>
                </c:pt>
                <c:pt idx="40">
                  <c:v>41195</c:v>
                </c:pt>
                <c:pt idx="41">
                  <c:v>41202</c:v>
                </c:pt>
                <c:pt idx="42">
                  <c:v>41209</c:v>
                </c:pt>
                <c:pt idx="43">
                  <c:v>41216</c:v>
                </c:pt>
                <c:pt idx="44">
                  <c:v>41223</c:v>
                </c:pt>
                <c:pt idx="45">
                  <c:v>41230</c:v>
                </c:pt>
                <c:pt idx="46">
                  <c:v>41237</c:v>
                </c:pt>
                <c:pt idx="47">
                  <c:v>41244</c:v>
                </c:pt>
                <c:pt idx="48">
                  <c:v>41251</c:v>
                </c:pt>
                <c:pt idx="49">
                  <c:v>41258</c:v>
                </c:pt>
                <c:pt idx="50">
                  <c:v>41265</c:v>
                </c:pt>
                <c:pt idx="51">
                  <c:v>41272</c:v>
                </c:pt>
                <c:pt idx="52">
                  <c:v>41279</c:v>
                </c:pt>
                <c:pt idx="53">
                  <c:v>41286</c:v>
                </c:pt>
                <c:pt idx="54">
                  <c:v>41293</c:v>
                </c:pt>
                <c:pt idx="55">
                  <c:v>41300</c:v>
                </c:pt>
                <c:pt idx="56">
                  <c:v>41307</c:v>
                </c:pt>
                <c:pt idx="57">
                  <c:v>41314</c:v>
                </c:pt>
                <c:pt idx="58">
                  <c:v>41321</c:v>
                </c:pt>
                <c:pt idx="59">
                  <c:v>41328</c:v>
                </c:pt>
                <c:pt idx="60">
                  <c:v>41335</c:v>
                </c:pt>
                <c:pt idx="61">
                  <c:v>41342</c:v>
                </c:pt>
                <c:pt idx="62">
                  <c:v>41349</c:v>
                </c:pt>
                <c:pt idx="63">
                  <c:v>41356</c:v>
                </c:pt>
                <c:pt idx="64">
                  <c:v>41363</c:v>
                </c:pt>
                <c:pt idx="65">
                  <c:v>41370</c:v>
                </c:pt>
                <c:pt idx="66">
                  <c:v>41377</c:v>
                </c:pt>
                <c:pt idx="67">
                  <c:v>41384</c:v>
                </c:pt>
                <c:pt idx="68">
                  <c:v>41391</c:v>
                </c:pt>
                <c:pt idx="69">
                  <c:v>41398</c:v>
                </c:pt>
                <c:pt idx="70">
                  <c:v>41405</c:v>
                </c:pt>
                <c:pt idx="71">
                  <c:v>41412</c:v>
                </c:pt>
                <c:pt idx="72">
                  <c:v>41419</c:v>
                </c:pt>
                <c:pt idx="73">
                  <c:v>41426</c:v>
                </c:pt>
                <c:pt idx="74">
                  <c:v>41433</c:v>
                </c:pt>
                <c:pt idx="75">
                  <c:v>41440</c:v>
                </c:pt>
                <c:pt idx="76">
                  <c:v>41447</c:v>
                </c:pt>
                <c:pt idx="77">
                  <c:v>41454</c:v>
                </c:pt>
                <c:pt idx="78">
                  <c:v>41461</c:v>
                </c:pt>
                <c:pt idx="79">
                  <c:v>41468</c:v>
                </c:pt>
                <c:pt idx="80">
                  <c:v>41475</c:v>
                </c:pt>
                <c:pt idx="81">
                  <c:v>41482</c:v>
                </c:pt>
                <c:pt idx="82">
                  <c:v>41489</c:v>
                </c:pt>
                <c:pt idx="83">
                  <c:v>41496</c:v>
                </c:pt>
                <c:pt idx="84">
                  <c:v>41503</c:v>
                </c:pt>
                <c:pt idx="85">
                  <c:v>41510</c:v>
                </c:pt>
                <c:pt idx="86">
                  <c:v>41517</c:v>
                </c:pt>
                <c:pt idx="87">
                  <c:v>41524</c:v>
                </c:pt>
                <c:pt idx="88">
                  <c:v>41531</c:v>
                </c:pt>
                <c:pt idx="89">
                  <c:v>41538</c:v>
                </c:pt>
                <c:pt idx="90">
                  <c:v>41545</c:v>
                </c:pt>
                <c:pt idx="91">
                  <c:v>41552</c:v>
                </c:pt>
                <c:pt idx="92">
                  <c:v>41559</c:v>
                </c:pt>
                <c:pt idx="93">
                  <c:v>41566</c:v>
                </c:pt>
                <c:pt idx="94">
                  <c:v>41573</c:v>
                </c:pt>
                <c:pt idx="95">
                  <c:v>41580</c:v>
                </c:pt>
                <c:pt idx="96">
                  <c:v>41587</c:v>
                </c:pt>
                <c:pt idx="97">
                  <c:v>41594</c:v>
                </c:pt>
                <c:pt idx="98">
                  <c:v>41601</c:v>
                </c:pt>
                <c:pt idx="99">
                  <c:v>41608</c:v>
                </c:pt>
                <c:pt idx="100">
                  <c:v>41615</c:v>
                </c:pt>
                <c:pt idx="101">
                  <c:v>41622</c:v>
                </c:pt>
                <c:pt idx="102">
                  <c:v>41629</c:v>
                </c:pt>
                <c:pt idx="103">
                  <c:v>41636</c:v>
                </c:pt>
                <c:pt idx="104">
                  <c:v>41643</c:v>
                </c:pt>
                <c:pt idx="105">
                  <c:v>41650</c:v>
                </c:pt>
                <c:pt idx="106">
                  <c:v>41657</c:v>
                </c:pt>
                <c:pt idx="107">
                  <c:v>41664</c:v>
                </c:pt>
                <c:pt idx="108">
                  <c:v>41671</c:v>
                </c:pt>
                <c:pt idx="109">
                  <c:v>41678</c:v>
                </c:pt>
                <c:pt idx="110">
                  <c:v>41685</c:v>
                </c:pt>
                <c:pt idx="111">
                  <c:v>41692</c:v>
                </c:pt>
                <c:pt idx="112">
                  <c:v>41699</c:v>
                </c:pt>
                <c:pt idx="113">
                  <c:v>41706</c:v>
                </c:pt>
                <c:pt idx="114">
                  <c:v>41713</c:v>
                </c:pt>
                <c:pt idx="115">
                  <c:v>41720</c:v>
                </c:pt>
                <c:pt idx="116">
                  <c:v>41727</c:v>
                </c:pt>
                <c:pt idx="117">
                  <c:v>41734</c:v>
                </c:pt>
                <c:pt idx="118">
                  <c:v>41741</c:v>
                </c:pt>
                <c:pt idx="119">
                  <c:v>41748</c:v>
                </c:pt>
                <c:pt idx="120">
                  <c:v>41755</c:v>
                </c:pt>
                <c:pt idx="121">
                  <c:v>41762</c:v>
                </c:pt>
                <c:pt idx="122">
                  <c:v>41769</c:v>
                </c:pt>
                <c:pt idx="123">
                  <c:v>41776</c:v>
                </c:pt>
                <c:pt idx="124">
                  <c:v>41783</c:v>
                </c:pt>
                <c:pt idx="125">
                  <c:v>41790</c:v>
                </c:pt>
                <c:pt idx="126">
                  <c:v>41797</c:v>
                </c:pt>
                <c:pt idx="127">
                  <c:v>41804</c:v>
                </c:pt>
                <c:pt idx="128">
                  <c:v>41811</c:v>
                </c:pt>
                <c:pt idx="129">
                  <c:v>41818</c:v>
                </c:pt>
                <c:pt idx="130">
                  <c:v>41825</c:v>
                </c:pt>
                <c:pt idx="131">
                  <c:v>41832</c:v>
                </c:pt>
                <c:pt idx="132">
                  <c:v>41839</c:v>
                </c:pt>
                <c:pt idx="133">
                  <c:v>41846</c:v>
                </c:pt>
                <c:pt idx="134">
                  <c:v>41853</c:v>
                </c:pt>
                <c:pt idx="135">
                  <c:v>41860</c:v>
                </c:pt>
                <c:pt idx="136">
                  <c:v>41867</c:v>
                </c:pt>
                <c:pt idx="137">
                  <c:v>41874</c:v>
                </c:pt>
                <c:pt idx="138">
                  <c:v>41881</c:v>
                </c:pt>
                <c:pt idx="139">
                  <c:v>41888</c:v>
                </c:pt>
                <c:pt idx="140">
                  <c:v>41895</c:v>
                </c:pt>
                <c:pt idx="141">
                  <c:v>41902</c:v>
                </c:pt>
                <c:pt idx="142">
                  <c:v>41909</c:v>
                </c:pt>
                <c:pt idx="143">
                  <c:v>41916</c:v>
                </c:pt>
                <c:pt idx="144">
                  <c:v>41923</c:v>
                </c:pt>
                <c:pt idx="145">
                  <c:v>41930</c:v>
                </c:pt>
                <c:pt idx="146">
                  <c:v>41937</c:v>
                </c:pt>
                <c:pt idx="147">
                  <c:v>41944</c:v>
                </c:pt>
                <c:pt idx="148">
                  <c:v>41951</c:v>
                </c:pt>
                <c:pt idx="149">
                  <c:v>41958</c:v>
                </c:pt>
                <c:pt idx="150">
                  <c:v>41965</c:v>
                </c:pt>
                <c:pt idx="151">
                  <c:v>41972</c:v>
                </c:pt>
                <c:pt idx="152">
                  <c:v>41979</c:v>
                </c:pt>
                <c:pt idx="153">
                  <c:v>41986</c:v>
                </c:pt>
                <c:pt idx="154">
                  <c:v>41993</c:v>
                </c:pt>
                <c:pt idx="155">
                  <c:v>42000</c:v>
                </c:pt>
                <c:pt idx="156">
                  <c:v>42007</c:v>
                </c:pt>
                <c:pt idx="157">
                  <c:v>42014</c:v>
                </c:pt>
                <c:pt idx="158">
                  <c:v>42021</c:v>
                </c:pt>
                <c:pt idx="159">
                  <c:v>42028</c:v>
                </c:pt>
                <c:pt idx="160">
                  <c:v>42035</c:v>
                </c:pt>
                <c:pt idx="161">
                  <c:v>42042</c:v>
                </c:pt>
                <c:pt idx="162">
                  <c:v>42049</c:v>
                </c:pt>
                <c:pt idx="163">
                  <c:v>42056</c:v>
                </c:pt>
                <c:pt idx="164">
                  <c:v>42063</c:v>
                </c:pt>
                <c:pt idx="165">
                  <c:v>42070</c:v>
                </c:pt>
                <c:pt idx="166">
                  <c:v>42077</c:v>
                </c:pt>
                <c:pt idx="167">
                  <c:v>42084</c:v>
                </c:pt>
                <c:pt idx="168">
                  <c:v>42091</c:v>
                </c:pt>
                <c:pt idx="169">
                  <c:v>42098</c:v>
                </c:pt>
                <c:pt idx="170">
                  <c:v>42105</c:v>
                </c:pt>
                <c:pt idx="171">
                  <c:v>42112</c:v>
                </c:pt>
                <c:pt idx="172">
                  <c:v>42119</c:v>
                </c:pt>
                <c:pt idx="173">
                  <c:v>42126</c:v>
                </c:pt>
                <c:pt idx="174">
                  <c:v>42133</c:v>
                </c:pt>
                <c:pt idx="175">
                  <c:v>42140</c:v>
                </c:pt>
                <c:pt idx="176">
                  <c:v>42147</c:v>
                </c:pt>
                <c:pt idx="177">
                  <c:v>42154</c:v>
                </c:pt>
                <c:pt idx="178">
                  <c:v>42161</c:v>
                </c:pt>
                <c:pt idx="179">
                  <c:v>42168</c:v>
                </c:pt>
                <c:pt idx="180">
                  <c:v>42175</c:v>
                </c:pt>
                <c:pt idx="181">
                  <c:v>42182</c:v>
                </c:pt>
                <c:pt idx="182">
                  <c:v>42189</c:v>
                </c:pt>
                <c:pt idx="183">
                  <c:v>42196</c:v>
                </c:pt>
                <c:pt idx="184">
                  <c:v>42203</c:v>
                </c:pt>
                <c:pt idx="185">
                  <c:v>42210</c:v>
                </c:pt>
                <c:pt idx="186">
                  <c:v>42217</c:v>
                </c:pt>
                <c:pt idx="187">
                  <c:v>42224</c:v>
                </c:pt>
                <c:pt idx="188">
                  <c:v>42231</c:v>
                </c:pt>
                <c:pt idx="189">
                  <c:v>42238</c:v>
                </c:pt>
                <c:pt idx="190">
                  <c:v>42245</c:v>
                </c:pt>
                <c:pt idx="191">
                  <c:v>42252</c:v>
                </c:pt>
                <c:pt idx="192">
                  <c:v>42259</c:v>
                </c:pt>
                <c:pt idx="193">
                  <c:v>42266</c:v>
                </c:pt>
                <c:pt idx="194">
                  <c:v>42273</c:v>
                </c:pt>
                <c:pt idx="195">
                  <c:v>42280</c:v>
                </c:pt>
                <c:pt idx="196">
                  <c:v>42287</c:v>
                </c:pt>
                <c:pt idx="197">
                  <c:v>42294</c:v>
                </c:pt>
                <c:pt idx="198">
                  <c:v>42301</c:v>
                </c:pt>
                <c:pt idx="199">
                  <c:v>42308</c:v>
                </c:pt>
                <c:pt idx="200">
                  <c:v>42315</c:v>
                </c:pt>
                <c:pt idx="201">
                  <c:v>42322</c:v>
                </c:pt>
                <c:pt idx="202">
                  <c:v>42329</c:v>
                </c:pt>
                <c:pt idx="203">
                  <c:v>42336</c:v>
                </c:pt>
                <c:pt idx="204">
                  <c:v>42343</c:v>
                </c:pt>
                <c:pt idx="205">
                  <c:v>42350</c:v>
                </c:pt>
                <c:pt idx="206">
                  <c:v>42357</c:v>
                </c:pt>
                <c:pt idx="207">
                  <c:v>42364</c:v>
                </c:pt>
              </c:numCache>
            </c:numRef>
          </c:cat>
          <c:val>
            <c:numRef>
              <c:f>'US Graphing Lines'!$L$5:$L$212</c:f>
              <c:numCache>
                <c:formatCode>General</c:formatCode>
                <c:ptCount val="208"/>
                <c:pt idx="0">
                  <c:v>18105</c:v>
                </c:pt>
                <c:pt idx="1">
                  <c:v>17916</c:v>
                </c:pt>
                <c:pt idx="2">
                  <c:v>18029</c:v>
                </c:pt>
                <c:pt idx="3">
                  <c:v>18012</c:v>
                </c:pt>
                <c:pt idx="4">
                  <c:v>18008</c:v>
                </c:pt>
                <c:pt idx="5">
                  <c:v>17992</c:v>
                </c:pt>
                <c:pt idx="6">
                  <c:v>18003</c:v>
                </c:pt>
                <c:pt idx="7">
                  <c:v>17936</c:v>
                </c:pt>
                <c:pt idx="8">
                  <c:v>17899</c:v>
                </c:pt>
                <c:pt idx="9">
                  <c:v>17844</c:v>
                </c:pt>
                <c:pt idx="10">
                  <c:v>17804</c:v>
                </c:pt>
                <c:pt idx="11">
                  <c:v>17786</c:v>
                </c:pt>
                <c:pt idx="12">
                  <c:v>17829</c:v>
                </c:pt>
                <c:pt idx="13">
                  <c:v>17904</c:v>
                </c:pt>
                <c:pt idx="14">
                  <c:v>17941</c:v>
                </c:pt>
                <c:pt idx="15">
                  <c:v>17926</c:v>
                </c:pt>
                <c:pt idx="16">
                  <c:v>17965</c:v>
                </c:pt>
                <c:pt idx="17">
                  <c:v>18055</c:v>
                </c:pt>
                <c:pt idx="18">
                  <c:v>18044</c:v>
                </c:pt>
                <c:pt idx="19">
                  <c:v>18023</c:v>
                </c:pt>
                <c:pt idx="20">
                  <c:v>17967</c:v>
                </c:pt>
                <c:pt idx="21">
                  <c:v>17977</c:v>
                </c:pt>
                <c:pt idx="22">
                  <c:v>17899</c:v>
                </c:pt>
                <c:pt idx="23">
                  <c:v>17863</c:v>
                </c:pt>
                <c:pt idx="24">
                  <c:v>17857</c:v>
                </c:pt>
                <c:pt idx="25">
                  <c:v>17808</c:v>
                </c:pt>
                <c:pt idx="26">
                  <c:v>17815</c:v>
                </c:pt>
                <c:pt idx="27">
                  <c:v>17898</c:v>
                </c:pt>
                <c:pt idx="28">
                  <c:v>17911</c:v>
                </c:pt>
                <c:pt idx="29">
                  <c:v>17933</c:v>
                </c:pt>
                <c:pt idx="30">
                  <c:v>17936</c:v>
                </c:pt>
                <c:pt idx="31">
                  <c:v>18009</c:v>
                </c:pt>
                <c:pt idx="32">
                  <c:v>17995</c:v>
                </c:pt>
                <c:pt idx="33">
                  <c:v>17992</c:v>
                </c:pt>
                <c:pt idx="34">
                  <c:v>18061</c:v>
                </c:pt>
                <c:pt idx="35">
                  <c:v>18086</c:v>
                </c:pt>
                <c:pt idx="36">
                  <c:v>18136</c:v>
                </c:pt>
                <c:pt idx="37">
                  <c:v>18137</c:v>
                </c:pt>
                <c:pt idx="38">
                  <c:v>18210</c:v>
                </c:pt>
                <c:pt idx="39">
                  <c:v>18232</c:v>
                </c:pt>
                <c:pt idx="40">
                  <c:v>18313</c:v>
                </c:pt>
                <c:pt idx="41">
                  <c:v>18425</c:v>
                </c:pt>
                <c:pt idx="42">
                  <c:v>18469</c:v>
                </c:pt>
                <c:pt idx="43">
                  <c:v>18545</c:v>
                </c:pt>
                <c:pt idx="44">
                  <c:v>18521</c:v>
                </c:pt>
                <c:pt idx="45">
                  <c:v>18563</c:v>
                </c:pt>
                <c:pt idx="46">
                  <c:v>18595</c:v>
                </c:pt>
                <c:pt idx="47">
                  <c:v>18579</c:v>
                </c:pt>
                <c:pt idx="48">
                  <c:v>18744</c:v>
                </c:pt>
                <c:pt idx="49">
                  <c:v>18628</c:v>
                </c:pt>
                <c:pt idx="50">
                  <c:v>18696</c:v>
                </c:pt>
                <c:pt idx="52">
                  <c:v>18449</c:v>
                </c:pt>
                <c:pt idx="53">
                  <c:v>18491</c:v>
                </c:pt>
                <c:pt idx="54">
                  <c:v>18528</c:v>
                </c:pt>
                <c:pt idx="55">
                  <c:v>18579</c:v>
                </c:pt>
                <c:pt idx="56">
                  <c:v>18497</c:v>
                </c:pt>
                <c:pt idx="57">
                  <c:v>18609</c:v>
                </c:pt>
                <c:pt idx="58">
                  <c:v>18577</c:v>
                </c:pt>
                <c:pt idx="59">
                  <c:v>18606</c:v>
                </c:pt>
                <c:pt idx="60">
                  <c:v>18598</c:v>
                </c:pt>
                <c:pt idx="61">
                  <c:v>18641</c:v>
                </c:pt>
                <c:pt idx="62">
                  <c:v>18666</c:v>
                </c:pt>
                <c:pt idx="63">
                  <c:v>18658</c:v>
                </c:pt>
                <c:pt idx="64">
                  <c:v>18683</c:v>
                </c:pt>
                <c:pt idx="65">
                  <c:v>18636</c:v>
                </c:pt>
                <c:pt idx="66">
                  <c:v>18687</c:v>
                </c:pt>
                <c:pt idx="67">
                  <c:v>18612</c:v>
                </c:pt>
                <c:pt idx="68">
                  <c:v>18633</c:v>
                </c:pt>
                <c:pt idx="69">
                  <c:v>18651</c:v>
                </c:pt>
                <c:pt idx="70">
                  <c:v>18623</c:v>
                </c:pt>
                <c:pt idx="71">
                  <c:v>18644</c:v>
                </c:pt>
                <c:pt idx="72">
                  <c:v>18652</c:v>
                </c:pt>
                <c:pt idx="73">
                  <c:v>18606</c:v>
                </c:pt>
                <c:pt idx="74">
                  <c:v>18604</c:v>
                </c:pt>
                <c:pt idx="75">
                  <c:v>18597</c:v>
                </c:pt>
                <c:pt idx="76">
                  <c:v>18575</c:v>
                </c:pt>
                <c:pt idx="77">
                  <c:v>18586</c:v>
                </c:pt>
                <c:pt idx="78">
                  <c:v>18602</c:v>
                </c:pt>
                <c:pt idx="79">
                  <c:v>18559</c:v>
                </c:pt>
                <c:pt idx="80">
                  <c:v>18490</c:v>
                </c:pt>
                <c:pt idx="81">
                  <c:v>18594</c:v>
                </c:pt>
                <c:pt idx="82">
                  <c:v>18612</c:v>
                </c:pt>
                <c:pt idx="83">
                  <c:v>18710</c:v>
                </c:pt>
                <c:pt idx="84">
                  <c:v>18851</c:v>
                </c:pt>
                <c:pt idx="85">
                  <c:v>18927</c:v>
                </c:pt>
                <c:pt idx="86">
                  <c:v>18929</c:v>
                </c:pt>
                <c:pt idx="87">
                  <c:v>18998</c:v>
                </c:pt>
                <c:pt idx="88">
                  <c:v>19019</c:v>
                </c:pt>
                <c:pt idx="89">
                  <c:v>19033</c:v>
                </c:pt>
                <c:pt idx="90">
                  <c:v>19052</c:v>
                </c:pt>
                <c:pt idx="91">
                  <c:v>19154</c:v>
                </c:pt>
                <c:pt idx="92">
                  <c:v>19229</c:v>
                </c:pt>
                <c:pt idx="93">
                  <c:v>19274</c:v>
                </c:pt>
                <c:pt idx="94">
                  <c:v>19247</c:v>
                </c:pt>
                <c:pt idx="95">
                  <c:v>19294</c:v>
                </c:pt>
                <c:pt idx="96">
                  <c:v>19396</c:v>
                </c:pt>
                <c:pt idx="97">
                  <c:v>19381</c:v>
                </c:pt>
                <c:pt idx="98">
                  <c:v>19430</c:v>
                </c:pt>
                <c:pt idx="99">
                  <c:v>19444</c:v>
                </c:pt>
                <c:pt idx="100">
                  <c:v>19446</c:v>
                </c:pt>
                <c:pt idx="101">
                  <c:v>19477</c:v>
                </c:pt>
                <c:pt idx="102">
                  <c:v>19491</c:v>
                </c:pt>
                <c:pt idx="104">
                  <c:v>19483</c:v>
                </c:pt>
                <c:pt idx="105">
                  <c:v>19664</c:v>
                </c:pt>
                <c:pt idx="106">
                  <c:v>19655</c:v>
                </c:pt>
                <c:pt idx="107">
                  <c:v>19627</c:v>
                </c:pt>
                <c:pt idx="108">
                  <c:v>19650</c:v>
                </c:pt>
                <c:pt idx="109">
                  <c:v>19641</c:v>
                </c:pt>
                <c:pt idx="110">
                  <c:v>19648</c:v>
                </c:pt>
                <c:pt idx="111">
                  <c:v>19628</c:v>
                </c:pt>
                <c:pt idx="112">
                  <c:v>19587</c:v>
                </c:pt>
                <c:pt idx="113">
                  <c:v>19494</c:v>
                </c:pt>
                <c:pt idx="114">
                  <c:v>19447</c:v>
                </c:pt>
                <c:pt idx="115">
                  <c:v>19413</c:v>
                </c:pt>
                <c:pt idx="116">
                  <c:v>19401</c:v>
                </c:pt>
                <c:pt idx="117">
                  <c:v>19393</c:v>
                </c:pt>
                <c:pt idx="118">
                  <c:v>19335</c:v>
                </c:pt>
                <c:pt idx="119">
                  <c:v>19336</c:v>
                </c:pt>
                <c:pt idx="120">
                  <c:v>19357</c:v>
                </c:pt>
                <c:pt idx="121">
                  <c:v>19360</c:v>
                </c:pt>
                <c:pt idx="122">
                  <c:v>19337</c:v>
                </c:pt>
                <c:pt idx="123">
                  <c:v>19375</c:v>
                </c:pt>
                <c:pt idx="124">
                  <c:v>19372</c:v>
                </c:pt>
                <c:pt idx="125">
                  <c:v>19350</c:v>
                </c:pt>
                <c:pt idx="126">
                  <c:v>19346</c:v>
                </c:pt>
                <c:pt idx="127">
                  <c:v>19329</c:v>
                </c:pt>
                <c:pt idx="128">
                  <c:v>19291</c:v>
                </c:pt>
                <c:pt idx="129">
                  <c:v>19324</c:v>
                </c:pt>
                <c:pt idx="130">
                  <c:v>19283</c:v>
                </c:pt>
                <c:pt idx="131">
                  <c:v>19256</c:v>
                </c:pt>
                <c:pt idx="132">
                  <c:v>19223</c:v>
                </c:pt>
                <c:pt idx="133">
                  <c:v>19217</c:v>
                </c:pt>
                <c:pt idx="134">
                  <c:v>19245</c:v>
                </c:pt>
                <c:pt idx="135">
                  <c:v>19277</c:v>
                </c:pt>
                <c:pt idx="136">
                  <c:v>19383</c:v>
                </c:pt>
                <c:pt idx="137">
                  <c:v>19416</c:v>
                </c:pt>
                <c:pt idx="138">
                  <c:v>19394</c:v>
                </c:pt>
                <c:pt idx="139">
                  <c:v>19431</c:v>
                </c:pt>
                <c:pt idx="140">
                  <c:v>19459</c:v>
                </c:pt>
                <c:pt idx="141">
                  <c:v>19449</c:v>
                </c:pt>
                <c:pt idx="142">
                  <c:v>19470</c:v>
                </c:pt>
                <c:pt idx="143">
                  <c:v>19508</c:v>
                </c:pt>
                <c:pt idx="144">
                  <c:v>19495</c:v>
                </c:pt>
                <c:pt idx="145">
                  <c:v>19504</c:v>
                </c:pt>
                <c:pt idx="146">
                  <c:v>19530</c:v>
                </c:pt>
                <c:pt idx="147">
                  <c:v>19490</c:v>
                </c:pt>
                <c:pt idx="148">
                  <c:v>19488</c:v>
                </c:pt>
                <c:pt idx="149">
                  <c:v>19477</c:v>
                </c:pt>
                <c:pt idx="150">
                  <c:v>19464</c:v>
                </c:pt>
                <c:pt idx="151">
                  <c:v>19514</c:v>
                </c:pt>
                <c:pt idx="152">
                  <c:v>19495</c:v>
                </c:pt>
                <c:pt idx="153">
                  <c:v>19536</c:v>
                </c:pt>
                <c:pt idx="154">
                  <c:v>19529</c:v>
                </c:pt>
                <c:pt idx="156">
                  <c:v>19531</c:v>
                </c:pt>
                <c:pt idx="157">
                  <c:v>19723</c:v>
                </c:pt>
                <c:pt idx="158">
                  <c:v>19638</c:v>
                </c:pt>
                <c:pt idx="159">
                  <c:v>19685</c:v>
                </c:pt>
                <c:pt idx="160">
                  <c:v>19651</c:v>
                </c:pt>
                <c:pt idx="161">
                  <c:v>19668</c:v>
                </c:pt>
                <c:pt idx="162">
                  <c:v>19645</c:v>
                </c:pt>
                <c:pt idx="163">
                  <c:v>19613</c:v>
                </c:pt>
                <c:pt idx="164">
                  <c:v>19570</c:v>
                </c:pt>
                <c:pt idx="165">
                  <c:v>19583</c:v>
                </c:pt>
                <c:pt idx="166">
                  <c:v>19533</c:v>
                </c:pt>
                <c:pt idx="167">
                  <c:v>19514</c:v>
                </c:pt>
                <c:pt idx="168">
                  <c:v>19505</c:v>
                </c:pt>
                <c:pt idx="169">
                  <c:v>19451</c:v>
                </c:pt>
                <c:pt idx="170">
                  <c:v>19312</c:v>
                </c:pt>
                <c:pt idx="171">
                  <c:v>19433</c:v>
                </c:pt>
                <c:pt idx="172">
                  <c:v>19312</c:v>
                </c:pt>
                <c:pt idx="173">
                  <c:v>19271</c:v>
                </c:pt>
              </c:numCache>
            </c:numRef>
          </c:val>
          <c:smooth val="0"/>
        </c:ser>
        <c:ser>
          <c:idx val="4"/>
          <c:order val="3"/>
          <c:tx>
            <c:strRef>
              <c:f>'US Graphing Lines'!$M$4</c:f>
              <c:strCache>
                <c:ptCount val="1"/>
                <c:pt idx="0">
                  <c:v>TOTAL FC VOLUME UPDATED</c:v>
                </c:pt>
              </c:strCache>
            </c:strRef>
          </c:tx>
          <c:marker>
            <c:symbol val="none"/>
          </c:marker>
          <c:cat>
            <c:numRef>
              <c:f>'US Graphing Lines'!$B$5:$B$212</c:f>
              <c:numCache>
                <c:formatCode>m/d/yyyy</c:formatCode>
                <c:ptCount val="208"/>
                <c:pt idx="0">
                  <c:v>40915</c:v>
                </c:pt>
                <c:pt idx="1">
                  <c:v>40922</c:v>
                </c:pt>
                <c:pt idx="2">
                  <c:v>40929</c:v>
                </c:pt>
                <c:pt idx="3">
                  <c:v>40936</c:v>
                </c:pt>
                <c:pt idx="4">
                  <c:v>40943</c:v>
                </c:pt>
                <c:pt idx="5">
                  <c:v>40950</c:v>
                </c:pt>
                <c:pt idx="6">
                  <c:v>40957</c:v>
                </c:pt>
                <c:pt idx="7">
                  <c:v>40964</c:v>
                </c:pt>
                <c:pt idx="8">
                  <c:v>40971</c:v>
                </c:pt>
                <c:pt idx="9">
                  <c:v>40978</c:v>
                </c:pt>
                <c:pt idx="10">
                  <c:v>40985</c:v>
                </c:pt>
                <c:pt idx="11">
                  <c:v>40992</c:v>
                </c:pt>
                <c:pt idx="12">
                  <c:v>40999</c:v>
                </c:pt>
                <c:pt idx="13">
                  <c:v>41006</c:v>
                </c:pt>
                <c:pt idx="14">
                  <c:v>41013</c:v>
                </c:pt>
                <c:pt idx="15">
                  <c:v>41020</c:v>
                </c:pt>
                <c:pt idx="16">
                  <c:v>41027</c:v>
                </c:pt>
                <c:pt idx="17">
                  <c:v>41034</c:v>
                </c:pt>
                <c:pt idx="18">
                  <c:v>41041</c:v>
                </c:pt>
                <c:pt idx="19">
                  <c:v>41048</c:v>
                </c:pt>
                <c:pt idx="20">
                  <c:v>41055</c:v>
                </c:pt>
                <c:pt idx="21">
                  <c:v>41062</c:v>
                </c:pt>
                <c:pt idx="22">
                  <c:v>41069</c:v>
                </c:pt>
                <c:pt idx="23">
                  <c:v>41076</c:v>
                </c:pt>
                <c:pt idx="24">
                  <c:v>41083</c:v>
                </c:pt>
                <c:pt idx="25">
                  <c:v>41090</c:v>
                </c:pt>
                <c:pt idx="26">
                  <c:v>41097</c:v>
                </c:pt>
                <c:pt idx="27">
                  <c:v>41104</c:v>
                </c:pt>
                <c:pt idx="28">
                  <c:v>41111</c:v>
                </c:pt>
                <c:pt idx="29">
                  <c:v>41118</c:v>
                </c:pt>
                <c:pt idx="30">
                  <c:v>41125</c:v>
                </c:pt>
                <c:pt idx="31">
                  <c:v>41132</c:v>
                </c:pt>
                <c:pt idx="32">
                  <c:v>41139</c:v>
                </c:pt>
                <c:pt idx="33">
                  <c:v>41146</c:v>
                </c:pt>
                <c:pt idx="34">
                  <c:v>41153</c:v>
                </c:pt>
                <c:pt idx="35">
                  <c:v>41160</c:v>
                </c:pt>
                <c:pt idx="36">
                  <c:v>41167</c:v>
                </c:pt>
                <c:pt idx="37">
                  <c:v>41174</c:v>
                </c:pt>
                <c:pt idx="38">
                  <c:v>41181</c:v>
                </c:pt>
                <c:pt idx="39">
                  <c:v>41188</c:v>
                </c:pt>
                <c:pt idx="40">
                  <c:v>41195</c:v>
                </c:pt>
                <c:pt idx="41">
                  <c:v>41202</c:v>
                </c:pt>
                <c:pt idx="42">
                  <c:v>41209</c:v>
                </c:pt>
                <c:pt idx="43">
                  <c:v>41216</c:v>
                </c:pt>
                <c:pt idx="44">
                  <c:v>41223</c:v>
                </c:pt>
                <c:pt idx="45">
                  <c:v>41230</c:v>
                </c:pt>
                <c:pt idx="46">
                  <c:v>41237</c:v>
                </c:pt>
                <c:pt idx="47">
                  <c:v>41244</c:v>
                </c:pt>
                <c:pt idx="48">
                  <c:v>41251</c:v>
                </c:pt>
                <c:pt idx="49">
                  <c:v>41258</c:v>
                </c:pt>
                <c:pt idx="50">
                  <c:v>41265</c:v>
                </c:pt>
                <c:pt idx="51">
                  <c:v>41272</c:v>
                </c:pt>
                <c:pt idx="52">
                  <c:v>41279</c:v>
                </c:pt>
                <c:pt idx="53">
                  <c:v>41286</c:v>
                </c:pt>
                <c:pt idx="54">
                  <c:v>41293</c:v>
                </c:pt>
                <c:pt idx="55">
                  <c:v>41300</c:v>
                </c:pt>
                <c:pt idx="56">
                  <c:v>41307</c:v>
                </c:pt>
                <c:pt idx="57">
                  <c:v>41314</c:v>
                </c:pt>
                <c:pt idx="58">
                  <c:v>41321</c:v>
                </c:pt>
                <c:pt idx="59">
                  <c:v>41328</c:v>
                </c:pt>
                <c:pt idx="60">
                  <c:v>41335</c:v>
                </c:pt>
                <c:pt idx="61">
                  <c:v>41342</c:v>
                </c:pt>
                <c:pt idx="62">
                  <c:v>41349</c:v>
                </c:pt>
                <c:pt idx="63">
                  <c:v>41356</c:v>
                </c:pt>
                <c:pt idx="64">
                  <c:v>41363</c:v>
                </c:pt>
                <c:pt idx="65">
                  <c:v>41370</c:v>
                </c:pt>
                <c:pt idx="66">
                  <c:v>41377</c:v>
                </c:pt>
                <c:pt idx="67">
                  <c:v>41384</c:v>
                </c:pt>
                <c:pt idx="68">
                  <c:v>41391</c:v>
                </c:pt>
                <c:pt idx="69">
                  <c:v>41398</c:v>
                </c:pt>
                <c:pt idx="70">
                  <c:v>41405</c:v>
                </c:pt>
                <c:pt idx="71">
                  <c:v>41412</c:v>
                </c:pt>
                <c:pt idx="72">
                  <c:v>41419</c:v>
                </c:pt>
                <c:pt idx="73">
                  <c:v>41426</c:v>
                </c:pt>
                <c:pt idx="74">
                  <c:v>41433</c:v>
                </c:pt>
                <c:pt idx="75">
                  <c:v>41440</c:v>
                </c:pt>
                <c:pt idx="76">
                  <c:v>41447</c:v>
                </c:pt>
                <c:pt idx="77">
                  <c:v>41454</c:v>
                </c:pt>
                <c:pt idx="78">
                  <c:v>41461</c:v>
                </c:pt>
                <c:pt idx="79">
                  <c:v>41468</c:v>
                </c:pt>
                <c:pt idx="80">
                  <c:v>41475</c:v>
                </c:pt>
                <c:pt idx="81">
                  <c:v>41482</c:v>
                </c:pt>
                <c:pt idx="82">
                  <c:v>41489</c:v>
                </c:pt>
                <c:pt idx="83">
                  <c:v>41496</c:v>
                </c:pt>
                <c:pt idx="84">
                  <c:v>41503</c:v>
                </c:pt>
                <c:pt idx="85">
                  <c:v>41510</c:v>
                </c:pt>
                <c:pt idx="86">
                  <c:v>41517</c:v>
                </c:pt>
                <c:pt idx="87">
                  <c:v>41524</c:v>
                </c:pt>
                <c:pt idx="88">
                  <c:v>41531</c:v>
                </c:pt>
                <c:pt idx="89">
                  <c:v>41538</c:v>
                </c:pt>
                <c:pt idx="90">
                  <c:v>41545</c:v>
                </c:pt>
                <c:pt idx="91">
                  <c:v>41552</c:v>
                </c:pt>
                <c:pt idx="92">
                  <c:v>41559</c:v>
                </c:pt>
                <c:pt idx="93">
                  <c:v>41566</c:v>
                </c:pt>
                <c:pt idx="94">
                  <c:v>41573</c:v>
                </c:pt>
                <c:pt idx="95">
                  <c:v>41580</c:v>
                </c:pt>
                <c:pt idx="96">
                  <c:v>41587</c:v>
                </c:pt>
                <c:pt idx="97">
                  <c:v>41594</c:v>
                </c:pt>
                <c:pt idx="98">
                  <c:v>41601</c:v>
                </c:pt>
                <c:pt idx="99">
                  <c:v>41608</c:v>
                </c:pt>
                <c:pt idx="100">
                  <c:v>41615</c:v>
                </c:pt>
                <c:pt idx="101">
                  <c:v>41622</c:v>
                </c:pt>
                <c:pt idx="102">
                  <c:v>41629</c:v>
                </c:pt>
                <c:pt idx="103">
                  <c:v>41636</c:v>
                </c:pt>
                <c:pt idx="104">
                  <c:v>41643</c:v>
                </c:pt>
                <c:pt idx="105">
                  <c:v>41650</c:v>
                </c:pt>
                <c:pt idx="106">
                  <c:v>41657</c:v>
                </c:pt>
                <c:pt idx="107">
                  <c:v>41664</c:v>
                </c:pt>
                <c:pt idx="108">
                  <c:v>41671</c:v>
                </c:pt>
                <c:pt idx="109">
                  <c:v>41678</c:v>
                </c:pt>
                <c:pt idx="110">
                  <c:v>41685</c:v>
                </c:pt>
                <c:pt idx="111">
                  <c:v>41692</c:v>
                </c:pt>
                <c:pt idx="112">
                  <c:v>41699</c:v>
                </c:pt>
                <c:pt idx="113">
                  <c:v>41706</c:v>
                </c:pt>
                <c:pt idx="114">
                  <c:v>41713</c:v>
                </c:pt>
                <c:pt idx="115">
                  <c:v>41720</c:v>
                </c:pt>
                <c:pt idx="116">
                  <c:v>41727</c:v>
                </c:pt>
                <c:pt idx="117">
                  <c:v>41734</c:v>
                </c:pt>
                <c:pt idx="118">
                  <c:v>41741</c:v>
                </c:pt>
                <c:pt idx="119">
                  <c:v>41748</c:v>
                </c:pt>
                <c:pt idx="120">
                  <c:v>41755</c:v>
                </c:pt>
                <c:pt idx="121">
                  <c:v>41762</c:v>
                </c:pt>
                <c:pt idx="122">
                  <c:v>41769</c:v>
                </c:pt>
                <c:pt idx="123">
                  <c:v>41776</c:v>
                </c:pt>
                <c:pt idx="124">
                  <c:v>41783</c:v>
                </c:pt>
                <c:pt idx="125">
                  <c:v>41790</c:v>
                </c:pt>
                <c:pt idx="126">
                  <c:v>41797</c:v>
                </c:pt>
                <c:pt idx="127">
                  <c:v>41804</c:v>
                </c:pt>
                <c:pt idx="128">
                  <c:v>41811</c:v>
                </c:pt>
                <c:pt idx="129">
                  <c:v>41818</c:v>
                </c:pt>
                <c:pt idx="130">
                  <c:v>41825</c:v>
                </c:pt>
                <c:pt idx="131">
                  <c:v>41832</c:v>
                </c:pt>
                <c:pt idx="132">
                  <c:v>41839</c:v>
                </c:pt>
                <c:pt idx="133">
                  <c:v>41846</c:v>
                </c:pt>
                <c:pt idx="134">
                  <c:v>41853</c:v>
                </c:pt>
                <c:pt idx="135">
                  <c:v>41860</c:v>
                </c:pt>
                <c:pt idx="136">
                  <c:v>41867</c:v>
                </c:pt>
                <c:pt idx="137">
                  <c:v>41874</c:v>
                </c:pt>
                <c:pt idx="138">
                  <c:v>41881</c:v>
                </c:pt>
                <c:pt idx="139">
                  <c:v>41888</c:v>
                </c:pt>
                <c:pt idx="140">
                  <c:v>41895</c:v>
                </c:pt>
                <c:pt idx="141">
                  <c:v>41902</c:v>
                </c:pt>
                <c:pt idx="142">
                  <c:v>41909</c:v>
                </c:pt>
                <c:pt idx="143">
                  <c:v>41916</c:v>
                </c:pt>
                <c:pt idx="144">
                  <c:v>41923</c:v>
                </c:pt>
                <c:pt idx="145">
                  <c:v>41930</c:v>
                </c:pt>
                <c:pt idx="146">
                  <c:v>41937</c:v>
                </c:pt>
                <c:pt idx="147">
                  <c:v>41944</c:v>
                </c:pt>
                <c:pt idx="148">
                  <c:v>41951</c:v>
                </c:pt>
                <c:pt idx="149">
                  <c:v>41958</c:v>
                </c:pt>
                <c:pt idx="150">
                  <c:v>41965</c:v>
                </c:pt>
                <c:pt idx="151">
                  <c:v>41972</c:v>
                </c:pt>
                <c:pt idx="152">
                  <c:v>41979</c:v>
                </c:pt>
                <c:pt idx="153">
                  <c:v>41986</c:v>
                </c:pt>
                <c:pt idx="154">
                  <c:v>41993</c:v>
                </c:pt>
                <c:pt idx="155">
                  <c:v>42000</c:v>
                </c:pt>
                <c:pt idx="156">
                  <c:v>42007</c:v>
                </c:pt>
                <c:pt idx="157">
                  <c:v>42014</c:v>
                </c:pt>
                <c:pt idx="158">
                  <c:v>42021</c:v>
                </c:pt>
                <c:pt idx="159">
                  <c:v>42028</c:v>
                </c:pt>
                <c:pt idx="160">
                  <c:v>42035</c:v>
                </c:pt>
                <c:pt idx="161">
                  <c:v>42042</c:v>
                </c:pt>
                <c:pt idx="162">
                  <c:v>42049</c:v>
                </c:pt>
                <c:pt idx="163">
                  <c:v>42056</c:v>
                </c:pt>
                <c:pt idx="164">
                  <c:v>42063</c:v>
                </c:pt>
                <c:pt idx="165">
                  <c:v>42070</c:v>
                </c:pt>
                <c:pt idx="166">
                  <c:v>42077</c:v>
                </c:pt>
                <c:pt idx="167">
                  <c:v>42084</c:v>
                </c:pt>
                <c:pt idx="168">
                  <c:v>42091</c:v>
                </c:pt>
                <c:pt idx="169">
                  <c:v>42098</c:v>
                </c:pt>
                <c:pt idx="170">
                  <c:v>42105</c:v>
                </c:pt>
                <c:pt idx="171">
                  <c:v>42112</c:v>
                </c:pt>
                <c:pt idx="172">
                  <c:v>42119</c:v>
                </c:pt>
                <c:pt idx="173">
                  <c:v>42126</c:v>
                </c:pt>
                <c:pt idx="174">
                  <c:v>42133</c:v>
                </c:pt>
                <c:pt idx="175">
                  <c:v>42140</c:v>
                </c:pt>
                <c:pt idx="176">
                  <c:v>42147</c:v>
                </c:pt>
                <c:pt idx="177">
                  <c:v>42154</c:v>
                </c:pt>
                <c:pt idx="178">
                  <c:v>42161</c:v>
                </c:pt>
                <c:pt idx="179">
                  <c:v>42168</c:v>
                </c:pt>
                <c:pt idx="180">
                  <c:v>42175</c:v>
                </c:pt>
                <c:pt idx="181">
                  <c:v>42182</c:v>
                </c:pt>
                <c:pt idx="182">
                  <c:v>42189</c:v>
                </c:pt>
                <c:pt idx="183">
                  <c:v>42196</c:v>
                </c:pt>
                <c:pt idx="184">
                  <c:v>42203</c:v>
                </c:pt>
                <c:pt idx="185">
                  <c:v>42210</c:v>
                </c:pt>
                <c:pt idx="186">
                  <c:v>42217</c:v>
                </c:pt>
                <c:pt idx="187">
                  <c:v>42224</c:v>
                </c:pt>
                <c:pt idx="188">
                  <c:v>42231</c:v>
                </c:pt>
                <c:pt idx="189">
                  <c:v>42238</c:v>
                </c:pt>
                <c:pt idx="190">
                  <c:v>42245</c:v>
                </c:pt>
                <c:pt idx="191">
                  <c:v>42252</c:v>
                </c:pt>
                <c:pt idx="192">
                  <c:v>42259</c:v>
                </c:pt>
                <c:pt idx="193">
                  <c:v>42266</c:v>
                </c:pt>
                <c:pt idx="194">
                  <c:v>42273</c:v>
                </c:pt>
                <c:pt idx="195">
                  <c:v>42280</c:v>
                </c:pt>
                <c:pt idx="196">
                  <c:v>42287</c:v>
                </c:pt>
                <c:pt idx="197">
                  <c:v>42294</c:v>
                </c:pt>
                <c:pt idx="198">
                  <c:v>42301</c:v>
                </c:pt>
                <c:pt idx="199">
                  <c:v>42308</c:v>
                </c:pt>
                <c:pt idx="200">
                  <c:v>42315</c:v>
                </c:pt>
                <c:pt idx="201">
                  <c:v>42322</c:v>
                </c:pt>
                <c:pt idx="202">
                  <c:v>42329</c:v>
                </c:pt>
                <c:pt idx="203">
                  <c:v>42336</c:v>
                </c:pt>
                <c:pt idx="204">
                  <c:v>42343</c:v>
                </c:pt>
                <c:pt idx="205">
                  <c:v>42350</c:v>
                </c:pt>
                <c:pt idx="206">
                  <c:v>42357</c:v>
                </c:pt>
                <c:pt idx="207">
                  <c:v>42364</c:v>
                </c:pt>
              </c:numCache>
            </c:numRef>
          </c:cat>
          <c:val>
            <c:numRef>
              <c:f>'US Graphing Lines'!$M$5:$M$212</c:f>
              <c:numCache>
                <c:formatCode>General</c:formatCode>
                <c:ptCount val="208"/>
                <c:pt idx="173">
                  <c:v>19271</c:v>
                </c:pt>
                <c:pt idx="174">
                  <c:v>19295</c:v>
                </c:pt>
                <c:pt idx="175">
                  <c:v>19319</c:v>
                </c:pt>
                <c:pt idx="176">
                  <c:v>19343</c:v>
                </c:pt>
                <c:pt idx="177">
                  <c:v>19367</c:v>
                </c:pt>
                <c:pt idx="178">
                  <c:v>19391</c:v>
                </c:pt>
                <c:pt idx="179">
                  <c:v>19415</c:v>
                </c:pt>
                <c:pt idx="180">
                  <c:v>19439</c:v>
                </c:pt>
                <c:pt idx="181">
                  <c:v>19463</c:v>
                </c:pt>
                <c:pt idx="182">
                  <c:v>19487</c:v>
                </c:pt>
                <c:pt idx="183">
                  <c:v>19511</c:v>
                </c:pt>
                <c:pt idx="184">
                  <c:v>19535</c:v>
                </c:pt>
                <c:pt idx="185">
                  <c:v>19559</c:v>
                </c:pt>
                <c:pt idx="186">
                  <c:v>19583</c:v>
                </c:pt>
                <c:pt idx="187">
                  <c:v>19607</c:v>
                </c:pt>
                <c:pt idx="188">
                  <c:v>19631</c:v>
                </c:pt>
                <c:pt idx="189">
                  <c:v>19655</c:v>
                </c:pt>
                <c:pt idx="190">
                  <c:v>19679</c:v>
                </c:pt>
                <c:pt idx="191">
                  <c:v>19703</c:v>
                </c:pt>
                <c:pt idx="192">
                  <c:v>19727</c:v>
                </c:pt>
                <c:pt idx="193">
                  <c:v>19751</c:v>
                </c:pt>
                <c:pt idx="194">
                  <c:v>19775</c:v>
                </c:pt>
                <c:pt idx="195">
                  <c:v>19799</c:v>
                </c:pt>
                <c:pt idx="196">
                  <c:v>19823</c:v>
                </c:pt>
                <c:pt idx="197">
                  <c:v>19847</c:v>
                </c:pt>
                <c:pt idx="198">
                  <c:v>19871</c:v>
                </c:pt>
                <c:pt idx="199">
                  <c:v>19895</c:v>
                </c:pt>
                <c:pt idx="200">
                  <c:v>19919</c:v>
                </c:pt>
                <c:pt idx="201">
                  <c:v>19943</c:v>
                </c:pt>
                <c:pt idx="202">
                  <c:v>19967</c:v>
                </c:pt>
                <c:pt idx="203">
                  <c:v>19991</c:v>
                </c:pt>
                <c:pt idx="204">
                  <c:v>20015</c:v>
                </c:pt>
                <c:pt idx="205">
                  <c:v>20039</c:v>
                </c:pt>
                <c:pt idx="206">
                  <c:v>20063</c:v>
                </c:pt>
              </c:numCache>
            </c:numRef>
          </c:val>
          <c:smooth val="0"/>
        </c:ser>
        <c:dLbls>
          <c:showLegendKey val="0"/>
          <c:showVal val="0"/>
          <c:showCatName val="0"/>
          <c:showSerName val="0"/>
          <c:showPercent val="0"/>
          <c:showBubbleSize val="0"/>
        </c:dLbls>
        <c:smooth val="0"/>
        <c:axId val="174422008"/>
        <c:axId val="174422400"/>
      </c:lineChart>
      <c:dateAx>
        <c:axId val="174422008"/>
        <c:scaling>
          <c:orientation val="minMax"/>
        </c:scaling>
        <c:delete val="0"/>
        <c:axPos val="b"/>
        <c:numFmt formatCode="m/d/yyyy" sourceLinked="1"/>
        <c:majorTickMark val="out"/>
        <c:minorTickMark val="none"/>
        <c:tickLblPos val="nextTo"/>
        <c:crossAx val="174422400"/>
        <c:crosses val="autoZero"/>
        <c:auto val="1"/>
        <c:lblOffset val="100"/>
        <c:baseTimeUnit val="days"/>
      </c:dateAx>
      <c:valAx>
        <c:axId val="174422400"/>
        <c:scaling>
          <c:orientation val="minMax"/>
          <c:min val="13000"/>
        </c:scaling>
        <c:delete val="0"/>
        <c:axPos val="l"/>
        <c:numFmt formatCode="General" sourceLinked="1"/>
        <c:majorTickMark val="out"/>
        <c:minorTickMark val="cross"/>
        <c:tickLblPos val="nextTo"/>
        <c:crossAx val="174422008"/>
        <c:crosses val="autoZero"/>
        <c:crossBetween val="between"/>
        <c:minorUnit val="200"/>
      </c:valAx>
    </c:plotArea>
    <c:legend>
      <c:legendPos val="r"/>
      <c:overlay val="0"/>
    </c:legend>
    <c:plotVisOnly val="1"/>
    <c:dispBlanksAs val="gap"/>
    <c:showDLblsOverMax val="0"/>
  </c:chart>
  <c:externalData r:id="rId1">
    <c:autoUpdate val="0"/>
  </c:externalData>
</c:chartSpace>
</file>

<file path=ppt/charts/chart20.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lineChart>
        <c:grouping val="standard"/>
        <c:varyColors val="0"/>
        <c:ser>
          <c:idx val="0"/>
          <c:order val="0"/>
          <c:tx>
            <c:strRef>
              <c:f>'AU Graphing Lines'!$L$4</c:f>
              <c:strCache>
                <c:ptCount val="1"/>
                <c:pt idx="0">
                  <c:v>TOTAL PAID  VOLUME</c:v>
                </c:pt>
              </c:strCache>
            </c:strRef>
          </c:tx>
          <c:spPr>
            <a:ln>
              <a:solidFill>
                <a:sysClr val="windowText" lastClr="000000"/>
              </a:solidFill>
            </a:ln>
          </c:spPr>
          <c:marker>
            <c:symbol val="none"/>
          </c:marker>
          <c:cat>
            <c:numRef>
              <c:f>'AU Graphing Lines'!$B$5:$B$212</c:f>
              <c:numCache>
                <c:formatCode>m/d/yyyy</c:formatCode>
                <c:ptCount val="208"/>
                <c:pt idx="0">
                  <c:v>40915</c:v>
                </c:pt>
                <c:pt idx="1">
                  <c:v>40922</c:v>
                </c:pt>
                <c:pt idx="2">
                  <c:v>40929</c:v>
                </c:pt>
                <c:pt idx="3">
                  <c:v>40936</c:v>
                </c:pt>
                <c:pt idx="4">
                  <c:v>40943</c:v>
                </c:pt>
                <c:pt idx="5">
                  <c:v>40950</c:v>
                </c:pt>
                <c:pt idx="6">
                  <c:v>40957</c:v>
                </c:pt>
                <c:pt idx="7">
                  <c:v>40964</c:v>
                </c:pt>
                <c:pt idx="8">
                  <c:v>40971</c:v>
                </c:pt>
                <c:pt idx="9">
                  <c:v>40978</c:v>
                </c:pt>
                <c:pt idx="10">
                  <c:v>40985</c:v>
                </c:pt>
                <c:pt idx="11">
                  <c:v>40992</c:v>
                </c:pt>
                <c:pt idx="12">
                  <c:v>40999</c:v>
                </c:pt>
                <c:pt idx="13">
                  <c:v>41006</c:v>
                </c:pt>
                <c:pt idx="14">
                  <c:v>41013</c:v>
                </c:pt>
                <c:pt idx="15">
                  <c:v>41020</c:v>
                </c:pt>
                <c:pt idx="16">
                  <c:v>41027</c:v>
                </c:pt>
                <c:pt idx="17">
                  <c:v>41034</c:v>
                </c:pt>
                <c:pt idx="18">
                  <c:v>41041</c:v>
                </c:pt>
                <c:pt idx="19">
                  <c:v>41048</c:v>
                </c:pt>
                <c:pt idx="20">
                  <c:v>41055</c:v>
                </c:pt>
                <c:pt idx="21">
                  <c:v>41062</c:v>
                </c:pt>
                <c:pt idx="22">
                  <c:v>41069</c:v>
                </c:pt>
                <c:pt idx="23">
                  <c:v>41076</c:v>
                </c:pt>
                <c:pt idx="24">
                  <c:v>41083</c:v>
                </c:pt>
                <c:pt idx="25">
                  <c:v>41090</c:v>
                </c:pt>
                <c:pt idx="26">
                  <c:v>41097</c:v>
                </c:pt>
                <c:pt idx="27">
                  <c:v>41104</c:v>
                </c:pt>
                <c:pt idx="28">
                  <c:v>41111</c:v>
                </c:pt>
                <c:pt idx="29">
                  <c:v>41118</c:v>
                </c:pt>
                <c:pt idx="30">
                  <c:v>41125</c:v>
                </c:pt>
                <c:pt idx="31">
                  <c:v>41132</c:v>
                </c:pt>
                <c:pt idx="32">
                  <c:v>41139</c:v>
                </c:pt>
                <c:pt idx="33">
                  <c:v>41146</c:v>
                </c:pt>
                <c:pt idx="34">
                  <c:v>41153</c:v>
                </c:pt>
                <c:pt idx="35">
                  <c:v>41160</c:v>
                </c:pt>
                <c:pt idx="36">
                  <c:v>41167</c:v>
                </c:pt>
                <c:pt idx="37">
                  <c:v>41174</c:v>
                </c:pt>
                <c:pt idx="38">
                  <c:v>41181</c:v>
                </c:pt>
                <c:pt idx="39">
                  <c:v>41188</c:v>
                </c:pt>
                <c:pt idx="40">
                  <c:v>41195</c:v>
                </c:pt>
                <c:pt idx="41">
                  <c:v>41202</c:v>
                </c:pt>
                <c:pt idx="42">
                  <c:v>41209</c:v>
                </c:pt>
                <c:pt idx="43">
                  <c:v>41216</c:v>
                </c:pt>
                <c:pt idx="44">
                  <c:v>41223</c:v>
                </c:pt>
                <c:pt idx="45">
                  <c:v>41230</c:v>
                </c:pt>
                <c:pt idx="46">
                  <c:v>41237</c:v>
                </c:pt>
                <c:pt idx="47">
                  <c:v>41244</c:v>
                </c:pt>
                <c:pt idx="48">
                  <c:v>41251</c:v>
                </c:pt>
                <c:pt idx="49">
                  <c:v>41258</c:v>
                </c:pt>
                <c:pt idx="50">
                  <c:v>41265</c:v>
                </c:pt>
                <c:pt idx="51">
                  <c:v>41272</c:v>
                </c:pt>
                <c:pt idx="52">
                  <c:v>41279</c:v>
                </c:pt>
                <c:pt idx="53">
                  <c:v>41286</c:v>
                </c:pt>
                <c:pt idx="54">
                  <c:v>41293</c:v>
                </c:pt>
                <c:pt idx="55">
                  <c:v>41300</c:v>
                </c:pt>
                <c:pt idx="56">
                  <c:v>41307</c:v>
                </c:pt>
                <c:pt idx="57">
                  <c:v>41314</c:v>
                </c:pt>
                <c:pt idx="58">
                  <c:v>41321</c:v>
                </c:pt>
                <c:pt idx="59">
                  <c:v>41328</c:v>
                </c:pt>
                <c:pt idx="60">
                  <c:v>41335</c:v>
                </c:pt>
                <c:pt idx="61">
                  <c:v>41342</c:v>
                </c:pt>
                <c:pt idx="62">
                  <c:v>41349</c:v>
                </c:pt>
                <c:pt idx="63">
                  <c:v>41356</c:v>
                </c:pt>
                <c:pt idx="64">
                  <c:v>41363</c:v>
                </c:pt>
                <c:pt idx="65">
                  <c:v>41370</c:v>
                </c:pt>
                <c:pt idx="66">
                  <c:v>41377</c:v>
                </c:pt>
                <c:pt idx="67">
                  <c:v>41384</c:v>
                </c:pt>
                <c:pt idx="68">
                  <c:v>41391</c:v>
                </c:pt>
                <c:pt idx="69">
                  <c:v>41398</c:v>
                </c:pt>
                <c:pt idx="70">
                  <c:v>41405</c:v>
                </c:pt>
                <c:pt idx="71">
                  <c:v>41412</c:v>
                </c:pt>
                <c:pt idx="72">
                  <c:v>41419</c:v>
                </c:pt>
                <c:pt idx="73">
                  <c:v>41426</c:v>
                </c:pt>
                <c:pt idx="74">
                  <c:v>41433</c:v>
                </c:pt>
                <c:pt idx="75">
                  <c:v>41440</c:v>
                </c:pt>
                <c:pt idx="76">
                  <c:v>41447</c:v>
                </c:pt>
                <c:pt idx="77">
                  <c:v>41454</c:v>
                </c:pt>
                <c:pt idx="78">
                  <c:v>41461</c:v>
                </c:pt>
                <c:pt idx="79">
                  <c:v>41468</c:v>
                </c:pt>
                <c:pt idx="80">
                  <c:v>41475</c:v>
                </c:pt>
                <c:pt idx="81">
                  <c:v>41482</c:v>
                </c:pt>
                <c:pt idx="82">
                  <c:v>41489</c:v>
                </c:pt>
                <c:pt idx="83">
                  <c:v>41496</c:v>
                </c:pt>
                <c:pt idx="84">
                  <c:v>41503</c:v>
                </c:pt>
                <c:pt idx="85">
                  <c:v>41510</c:v>
                </c:pt>
                <c:pt idx="86">
                  <c:v>41517</c:v>
                </c:pt>
                <c:pt idx="87">
                  <c:v>41524</c:v>
                </c:pt>
                <c:pt idx="88">
                  <c:v>41531</c:v>
                </c:pt>
                <c:pt idx="89">
                  <c:v>41538</c:v>
                </c:pt>
                <c:pt idx="90">
                  <c:v>41545</c:v>
                </c:pt>
                <c:pt idx="91">
                  <c:v>41552</c:v>
                </c:pt>
                <c:pt idx="92">
                  <c:v>41559</c:v>
                </c:pt>
                <c:pt idx="93">
                  <c:v>41566</c:v>
                </c:pt>
                <c:pt idx="94">
                  <c:v>41573</c:v>
                </c:pt>
                <c:pt idx="95">
                  <c:v>41580</c:v>
                </c:pt>
                <c:pt idx="96">
                  <c:v>41587</c:v>
                </c:pt>
                <c:pt idx="97">
                  <c:v>41594</c:v>
                </c:pt>
                <c:pt idx="98">
                  <c:v>41601</c:v>
                </c:pt>
                <c:pt idx="99">
                  <c:v>41608</c:v>
                </c:pt>
                <c:pt idx="100">
                  <c:v>41615</c:v>
                </c:pt>
                <c:pt idx="101">
                  <c:v>41622</c:v>
                </c:pt>
                <c:pt idx="102">
                  <c:v>41629</c:v>
                </c:pt>
                <c:pt idx="103">
                  <c:v>41636</c:v>
                </c:pt>
                <c:pt idx="104">
                  <c:v>41643</c:v>
                </c:pt>
                <c:pt idx="105">
                  <c:v>41650</c:v>
                </c:pt>
                <c:pt idx="106">
                  <c:v>41657</c:v>
                </c:pt>
                <c:pt idx="107">
                  <c:v>41664</c:v>
                </c:pt>
                <c:pt idx="108">
                  <c:v>41671</c:v>
                </c:pt>
                <c:pt idx="109">
                  <c:v>41678</c:v>
                </c:pt>
                <c:pt idx="110">
                  <c:v>41685</c:v>
                </c:pt>
                <c:pt idx="111">
                  <c:v>41692</c:v>
                </c:pt>
                <c:pt idx="112">
                  <c:v>41699</c:v>
                </c:pt>
                <c:pt idx="113">
                  <c:v>41706</c:v>
                </c:pt>
                <c:pt idx="114">
                  <c:v>41713</c:v>
                </c:pt>
                <c:pt idx="115">
                  <c:v>41720</c:v>
                </c:pt>
                <c:pt idx="116">
                  <c:v>41727</c:v>
                </c:pt>
                <c:pt idx="117">
                  <c:v>41734</c:v>
                </c:pt>
                <c:pt idx="118">
                  <c:v>41741</c:v>
                </c:pt>
                <c:pt idx="119">
                  <c:v>41748</c:v>
                </c:pt>
                <c:pt idx="120">
                  <c:v>41755</c:v>
                </c:pt>
                <c:pt idx="121">
                  <c:v>41762</c:v>
                </c:pt>
                <c:pt idx="122">
                  <c:v>41769</c:v>
                </c:pt>
                <c:pt idx="123">
                  <c:v>41776</c:v>
                </c:pt>
                <c:pt idx="124">
                  <c:v>41783</c:v>
                </c:pt>
                <c:pt idx="125">
                  <c:v>41790</c:v>
                </c:pt>
                <c:pt idx="126">
                  <c:v>41797</c:v>
                </c:pt>
                <c:pt idx="127">
                  <c:v>41804</c:v>
                </c:pt>
                <c:pt idx="128">
                  <c:v>41811</c:v>
                </c:pt>
                <c:pt idx="129">
                  <c:v>41818</c:v>
                </c:pt>
                <c:pt idx="130">
                  <c:v>41825</c:v>
                </c:pt>
                <c:pt idx="131">
                  <c:v>41832</c:v>
                </c:pt>
                <c:pt idx="132">
                  <c:v>41839</c:v>
                </c:pt>
                <c:pt idx="133">
                  <c:v>41846</c:v>
                </c:pt>
                <c:pt idx="134">
                  <c:v>41853</c:v>
                </c:pt>
                <c:pt idx="135">
                  <c:v>41860</c:v>
                </c:pt>
                <c:pt idx="136">
                  <c:v>41867</c:v>
                </c:pt>
                <c:pt idx="137">
                  <c:v>41874</c:v>
                </c:pt>
                <c:pt idx="138">
                  <c:v>41881</c:v>
                </c:pt>
                <c:pt idx="139">
                  <c:v>41888</c:v>
                </c:pt>
                <c:pt idx="140">
                  <c:v>41895</c:v>
                </c:pt>
                <c:pt idx="141">
                  <c:v>41902</c:v>
                </c:pt>
                <c:pt idx="142">
                  <c:v>41909</c:v>
                </c:pt>
                <c:pt idx="143">
                  <c:v>41916</c:v>
                </c:pt>
                <c:pt idx="144">
                  <c:v>41923</c:v>
                </c:pt>
                <c:pt idx="145">
                  <c:v>41930</c:v>
                </c:pt>
                <c:pt idx="146">
                  <c:v>41937</c:v>
                </c:pt>
                <c:pt idx="147">
                  <c:v>41944</c:v>
                </c:pt>
                <c:pt idx="148">
                  <c:v>41951</c:v>
                </c:pt>
                <c:pt idx="149">
                  <c:v>41958</c:v>
                </c:pt>
                <c:pt idx="150">
                  <c:v>41965</c:v>
                </c:pt>
                <c:pt idx="151">
                  <c:v>41972</c:v>
                </c:pt>
                <c:pt idx="152">
                  <c:v>41979</c:v>
                </c:pt>
                <c:pt idx="153">
                  <c:v>41986</c:v>
                </c:pt>
                <c:pt idx="154">
                  <c:v>41993</c:v>
                </c:pt>
                <c:pt idx="155">
                  <c:v>42000</c:v>
                </c:pt>
                <c:pt idx="156">
                  <c:v>42007</c:v>
                </c:pt>
                <c:pt idx="157">
                  <c:v>42014</c:v>
                </c:pt>
                <c:pt idx="158">
                  <c:v>42021</c:v>
                </c:pt>
                <c:pt idx="159">
                  <c:v>42028</c:v>
                </c:pt>
                <c:pt idx="160">
                  <c:v>42035</c:v>
                </c:pt>
                <c:pt idx="161">
                  <c:v>42042</c:v>
                </c:pt>
                <c:pt idx="162">
                  <c:v>42049</c:v>
                </c:pt>
                <c:pt idx="163">
                  <c:v>42056</c:v>
                </c:pt>
                <c:pt idx="164">
                  <c:v>42063</c:v>
                </c:pt>
                <c:pt idx="165">
                  <c:v>42070</c:v>
                </c:pt>
                <c:pt idx="166">
                  <c:v>42077</c:v>
                </c:pt>
                <c:pt idx="167">
                  <c:v>42084</c:v>
                </c:pt>
                <c:pt idx="168">
                  <c:v>42091</c:v>
                </c:pt>
                <c:pt idx="169">
                  <c:v>42098</c:v>
                </c:pt>
                <c:pt idx="170">
                  <c:v>42105</c:v>
                </c:pt>
                <c:pt idx="171">
                  <c:v>42112</c:v>
                </c:pt>
                <c:pt idx="172">
                  <c:v>42119</c:v>
                </c:pt>
                <c:pt idx="173">
                  <c:v>42126</c:v>
                </c:pt>
                <c:pt idx="174">
                  <c:v>42133</c:v>
                </c:pt>
                <c:pt idx="175">
                  <c:v>42140</c:v>
                </c:pt>
                <c:pt idx="176">
                  <c:v>42147</c:v>
                </c:pt>
                <c:pt idx="177">
                  <c:v>42154</c:v>
                </c:pt>
                <c:pt idx="178">
                  <c:v>42161</c:v>
                </c:pt>
                <c:pt idx="179">
                  <c:v>42168</c:v>
                </c:pt>
                <c:pt idx="180">
                  <c:v>42175</c:v>
                </c:pt>
                <c:pt idx="181">
                  <c:v>42182</c:v>
                </c:pt>
                <c:pt idx="182">
                  <c:v>42189</c:v>
                </c:pt>
                <c:pt idx="183">
                  <c:v>42196</c:v>
                </c:pt>
                <c:pt idx="184">
                  <c:v>42203</c:v>
                </c:pt>
                <c:pt idx="185">
                  <c:v>42210</c:v>
                </c:pt>
                <c:pt idx="186">
                  <c:v>42217</c:v>
                </c:pt>
                <c:pt idx="187">
                  <c:v>42224</c:v>
                </c:pt>
                <c:pt idx="188">
                  <c:v>42231</c:v>
                </c:pt>
                <c:pt idx="189">
                  <c:v>42238</c:v>
                </c:pt>
                <c:pt idx="190">
                  <c:v>42245</c:v>
                </c:pt>
                <c:pt idx="191">
                  <c:v>42252</c:v>
                </c:pt>
                <c:pt idx="192">
                  <c:v>42259</c:v>
                </c:pt>
                <c:pt idx="193">
                  <c:v>42266</c:v>
                </c:pt>
                <c:pt idx="194">
                  <c:v>42273</c:v>
                </c:pt>
                <c:pt idx="195">
                  <c:v>42280</c:v>
                </c:pt>
                <c:pt idx="196">
                  <c:v>42287</c:v>
                </c:pt>
                <c:pt idx="197">
                  <c:v>42294</c:v>
                </c:pt>
                <c:pt idx="198">
                  <c:v>42301</c:v>
                </c:pt>
                <c:pt idx="199">
                  <c:v>42308</c:v>
                </c:pt>
                <c:pt idx="200">
                  <c:v>42315</c:v>
                </c:pt>
                <c:pt idx="201">
                  <c:v>42322</c:v>
                </c:pt>
                <c:pt idx="202">
                  <c:v>42329</c:v>
                </c:pt>
                <c:pt idx="203">
                  <c:v>42336</c:v>
                </c:pt>
                <c:pt idx="204">
                  <c:v>42343</c:v>
                </c:pt>
                <c:pt idx="205">
                  <c:v>42350</c:v>
                </c:pt>
                <c:pt idx="206">
                  <c:v>42357</c:v>
                </c:pt>
                <c:pt idx="207">
                  <c:v>42364</c:v>
                </c:pt>
              </c:numCache>
            </c:numRef>
          </c:cat>
          <c:val>
            <c:numRef>
              <c:f>'AU Graphing Lines'!$L$5:$L$212</c:f>
              <c:numCache>
                <c:formatCode>General</c:formatCode>
                <c:ptCount val="208"/>
                <c:pt idx="32">
                  <c:v>13068</c:v>
                </c:pt>
                <c:pt idx="33">
                  <c:v>13010</c:v>
                </c:pt>
                <c:pt idx="34">
                  <c:v>13391</c:v>
                </c:pt>
                <c:pt idx="35">
                  <c:v>13242</c:v>
                </c:pt>
                <c:pt idx="36">
                  <c:v>13173</c:v>
                </c:pt>
                <c:pt idx="37">
                  <c:v>13183</c:v>
                </c:pt>
                <c:pt idx="38">
                  <c:v>13137</c:v>
                </c:pt>
                <c:pt idx="39">
                  <c:v>13075</c:v>
                </c:pt>
                <c:pt idx="40">
                  <c:v>12897</c:v>
                </c:pt>
                <c:pt idx="41">
                  <c:v>12911</c:v>
                </c:pt>
                <c:pt idx="42">
                  <c:v>12899</c:v>
                </c:pt>
                <c:pt idx="43">
                  <c:v>12857</c:v>
                </c:pt>
                <c:pt idx="44">
                  <c:v>12821</c:v>
                </c:pt>
                <c:pt idx="45">
                  <c:v>12832</c:v>
                </c:pt>
                <c:pt idx="46">
                  <c:v>12807</c:v>
                </c:pt>
                <c:pt idx="47">
                  <c:v>12825</c:v>
                </c:pt>
                <c:pt idx="48">
                  <c:v>12800</c:v>
                </c:pt>
                <c:pt idx="49">
                  <c:v>12770</c:v>
                </c:pt>
                <c:pt idx="50">
                  <c:v>12795</c:v>
                </c:pt>
                <c:pt idx="52">
                  <c:v>12677</c:v>
                </c:pt>
                <c:pt idx="53">
                  <c:v>12867</c:v>
                </c:pt>
                <c:pt idx="54">
                  <c:v>13117</c:v>
                </c:pt>
                <c:pt idx="55">
                  <c:v>13209</c:v>
                </c:pt>
                <c:pt idx="56">
                  <c:v>13182</c:v>
                </c:pt>
                <c:pt idx="57">
                  <c:v>13244</c:v>
                </c:pt>
                <c:pt idx="58">
                  <c:v>13306</c:v>
                </c:pt>
                <c:pt idx="59">
                  <c:v>13307</c:v>
                </c:pt>
                <c:pt idx="60">
                  <c:v>13336</c:v>
                </c:pt>
                <c:pt idx="61">
                  <c:v>13344</c:v>
                </c:pt>
                <c:pt idx="62">
                  <c:v>13326</c:v>
                </c:pt>
                <c:pt idx="63">
                  <c:v>13321</c:v>
                </c:pt>
                <c:pt idx="64">
                  <c:v>13363</c:v>
                </c:pt>
                <c:pt idx="65">
                  <c:v>13272</c:v>
                </c:pt>
                <c:pt idx="66">
                  <c:v>13255</c:v>
                </c:pt>
                <c:pt idx="67">
                  <c:v>13204</c:v>
                </c:pt>
                <c:pt idx="68">
                  <c:v>13183</c:v>
                </c:pt>
                <c:pt idx="69">
                  <c:v>13185</c:v>
                </c:pt>
                <c:pt idx="70">
                  <c:v>13135</c:v>
                </c:pt>
                <c:pt idx="71">
                  <c:v>13150</c:v>
                </c:pt>
                <c:pt idx="72">
                  <c:v>13125</c:v>
                </c:pt>
                <c:pt idx="73">
                  <c:v>13133</c:v>
                </c:pt>
                <c:pt idx="74">
                  <c:v>13148</c:v>
                </c:pt>
                <c:pt idx="75">
                  <c:v>13155</c:v>
                </c:pt>
                <c:pt idx="76">
                  <c:v>13108</c:v>
                </c:pt>
                <c:pt idx="77">
                  <c:v>13105</c:v>
                </c:pt>
                <c:pt idx="78">
                  <c:v>13157</c:v>
                </c:pt>
                <c:pt idx="79">
                  <c:v>13123</c:v>
                </c:pt>
                <c:pt idx="80">
                  <c:v>13099</c:v>
                </c:pt>
                <c:pt idx="81">
                  <c:v>13147</c:v>
                </c:pt>
                <c:pt idx="82">
                  <c:v>13124</c:v>
                </c:pt>
                <c:pt idx="83">
                  <c:v>13186</c:v>
                </c:pt>
                <c:pt idx="84">
                  <c:v>13187</c:v>
                </c:pt>
                <c:pt idx="85">
                  <c:v>13233</c:v>
                </c:pt>
                <c:pt idx="86">
                  <c:v>13243</c:v>
                </c:pt>
                <c:pt idx="87">
                  <c:v>13292</c:v>
                </c:pt>
                <c:pt idx="88">
                  <c:v>13308</c:v>
                </c:pt>
                <c:pt idx="89">
                  <c:v>13277</c:v>
                </c:pt>
                <c:pt idx="90">
                  <c:v>13276</c:v>
                </c:pt>
                <c:pt idx="91">
                  <c:v>13339</c:v>
                </c:pt>
                <c:pt idx="92">
                  <c:v>13348</c:v>
                </c:pt>
                <c:pt idx="93">
                  <c:v>13372</c:v>
                </c:pt>
                <c:pt idx="94">
                  <c:v>13318</c:v>
                </c:pt>
                <c:pt idx="95">
                  <c:v>13350</c:v>
                </c:pt>
                <c:pt idx="96">
                  <c:v>13331</c:v>
                </c:pt>
                <c:pt idx="97">
                  <c:v>13344</c:v>
                </c:pt>
                <c:pt idx="98">
                  <c:v>13320</c:v>
                </c:pt>
                <c:pt idx="99">
                  <c:v>13351</c:v>
                </c:pt>
                <c:pt idx="100">
                  <c:v>13350</c:v>
                </c:pt>
                <c:pt idx="101">
                  <c:v>13359</c:v>
                </c:pt>
                <c:pt idx="102">
                  <c:v>13351</c:v>
                </c:pt>
                <c:pt idx="104">
                  <c:v>13377</c:v>
                </c:pt>
                <c:pt idx="105">
                  <c:v>13704</c:v>
                </c:pt>
                <c:pt idx="106">
                  <c:v>13719</c:v>
                </c:pt>
                <c:pt idx="107">
                  <c:v>13721</c:v>
                </c:pt>
                <c:pt idx="108">
                  <c:v>13743</c:v>
                </c:pt>
                <c:pt idx="109">
                  <c:v>13741</c:v>
                </c:pt>
                <c:pt idx="110">
                  <c:v>13814</c:v>
                </c:pt>
                <c:pt idx="111">
                  <c:v>13904</c:v>
                </c:pt>
                <c:pt idx="112">
                  <c:v>13944</c:v>
                </c:pt>
                <c:pt idx="113">
                  <c:v>13930</c:v>
                </c:pt>
                <c:pt idx="114">
                  <c:v>13899</c:v>
                </c:pt>
                <c:pt idx="115">
                  <c:v>13881</c:v>
                </c:pt>
                <c:pt idx="116">
                  <c:v>13893</c:v>
                </c:pt>
                <c:pt idx="117">
                  <c:v>13947</c:v>
                </c:pt>
                <c:pt idx="118">
                  <c:v>13868</c:v>
                </c:pt>
                <c:pt idx="119">
                  <c:v>13824</c:v>
                </c:pt>
                <c:pt idx="120">
                  <c:v>13804</c:v>
                </c:pt>
                <c:pt idx="121">
                  <c:v>13770</c:v>
                </c:pt>
                <c:pt idx="122">
                  <c:v>13727</c:v>
                </c:pt>
                <c:pt idx="123">
                  <c:v>13724</c:v>
                </c:pt>
                <c:pt idx="124">
                  <c:v>13720</c:v>
                </c:pt>
                <c:pt idx="125">
                  <c:v>13693</c:v>
                </c:pt>
                <c:pt idx="126">
                  <c:v>13659</c:v>
                </c:pt>
                <c:pt idx="127">
                  <c:v>13732</c:v>
                </c:pt>
                <c:pt idx="128">
                  <c:v>13731</c:v>
                </c:pt>
                <c:pt idx="129">
                  <c:v>13720</c:v>
                </c:pt>
                <c:pt idx="130">
                  <c:v>13678</c:v>
                </c:pt>
                <c:pt idx="131">
                  <c:v>13621</c:v>
                </c:pt>
                <c:pt idx="132">
                  <c:v>13655</c:v>
                </c:pt>
                <c:pt idx="133">
                  <c:v>13673</c:v>
                </c:pt>
                <c:pt idx="134">
                  <c:v>13678</c:v>
                </c:pt>
                <c:pt idx="135">
                  <c:v>13700</c:v>
                </c:pt>
                <c:pt idx="136">
                  <c:v>13738</c:v>
                </c:pt>
                <c:pt idx="137">
                  <c:v>13776</c:v>
                </c:pt>
                <c:pt idx="138">
                  <c:v>13736</c:v>
                </c:pt>
                <c:pt idx="139">
                  <c:v>13745</c:v>
                </c:pt>
                <c:pt idx="140">
                  <c:v>13757</c:v>
                </c:pt>
                <c:pt idx="141">
                  <c:v>13774</c:v>
                </c:pt>
                <c:pt idx="142">
                  <c:v>13758</c:v>
                </c:pt>
                <c:pt idx="143">
                  <c:v>13774</c:v>
                </c:pt>
                <c:pt idx="144">
                  <c:v>13744</c:v>
                </c:pt>
                <c:pt idx="145">
                  <c:v>13698</c:v>
                </c:pt>
                <c:pt idx="146">
                  <c:v>13724</c:v>
                </c:pt>
                <c:pt idx="147">
                  <c:v>13730</c:v>
                </c:pt>
                <c:pt idx="148">
                  <c:v>13771</c:v>
                </c:pt>
                <c:pt idx="149">
                  <c:v>13791</c:v>
                </c:pt>
                <c:pt idx="150">
                  <c:v>13788</c:v>
                </c:pt>
                <c:pt idx="151">
                  <c:v>13824</c:v>
                </c:pt>
                <c:pt idx="152">
                  <c:v>13813</c:v>
                </c:pt>
                <c:pt idx="153">
                  <c:v>13776</c:v>
                </c:pt>
                <c:pt idx="154">
                  <c:v>13779</c:v>
                </c:pt>
                <c:pt idx="156">
                  <c:v>13846</c:v>
                </c:pt>
                <c:pt idx="157">
                  <c:v>14053</c:v>
                </c:pt>
                <c:pt idx="158">
                  <c:v>14098</c:v>
                </c:pt>
                <c:pt idx="159">
                  <c:v>14211</c:v>
                </c:pt>
                <c:pt idx="160">
                  <c:v>14174</c:v>
                </c:pt>
                <c:pt idx="161">
                  <c:v>14296</c:v>
                </c:pt>
                <c:pt idx="162">
                  <c:v>14313</c:v>
                </c:pt>
                <c:pt idx="163">
                  <c:v>14296</c:v>
                </c:pt>
                <c:pt idx="164">
                  <c:v>14305</c:v>
                </c:pt>
                <c:pt idx="165">
                  <c:v>14326</c:v>
                </c:pt>
                <c:pt idx="166">
                  <c:v>14271</c:v>
                </c:pt>
                <c:pt idx="167">
                  <c:v>14308</c:v>
                </c:pt>
                <c:pt idx="168">
                  <c:v>14301</c:v>
                </c:pt>
                <c:pt idx="169">
                  <c:v>14278</c:v>
                </c:pt>
                <c:pt idx="170">
                  <c:v>14131</c:v>
                </c:pt>
                <c:pt idx="171">
                  <c:v>14148</c:v>
                </c:pt>
                <c:pt idx="172">
                  <c:v>14094</c:v>
                </c:pt>
                <c:pt idx="173">
                  <c:v>14126</c:v>
                </c:pt>
              </c:numCache>
            </c:numRef>
          </c:val>
          <c:smooth val="0"/>
        </c:ser>
        <c:ser>
          <c:idx val="1"/>
          <c:order val="1"/>
          <c:tx>
            <c:strRef>
              <c:f>'AU Graphing Lines'!$M$4</c:f>
              <c:strCache>
                <c:ptCount val="1"/>
                <c:pt idx="0">
                  <c:v>TOTAL FC VOLUME UPDATED</c:v>
                </c:pt>
              </c:strCache>
            </c:strRef>
          </c:tx>
          <c:spPr>
            <a:ln>
              <a:solidFill>
                <a:srgbClr val="00B0F0"/>
              </a:solidFill>
            </a:ln>
          </c:spPr>
          <c:marker>
            <c:symbol val="none"/>
          </c:marker>
          <c:cat>
            <c:numRef>
              <c:f>'AU Graphing Lines'!$B$5:$B$212</c:f>
              <c:numCache>
                <c:formatCode>m/d/yyyy</c:formatCode>
                <c:ptCount val="208"/>
                <c:pt idx="0">
                  <c:v>40915</c:v>
                </c:pt>
                <c:pt idx="1">
                  <c:v>40922</c:v>
                </c:pt>
                <c:pt idx="2">
                  <c:v>40929</c:v>
                </c:pt>
                <c:pt idx="3">
                  <c:v>40936</c:v>
                </c:pt>
                <c:pt idx="4">
                  <c:v>40943</c:v>
                </c:pt>
                <c:pt idx="5">
                  <c:v>40950</c:v>
                </c:pt>
                <c:pt idx="6">
                  <c:v>40957</c:v>
                </c:pt>
                <c:pt idx="7">
                  <c:v>40964</c:v>
                </c:pt>
                <c:pt idx="8">
                  <c:v>40971</c:v>
                </c:pt>
                <c:pt idx="9">
                  <c:v>40978</c:v>
                </c:pt>
                <c:pt idx="10">
                  <c:v>40985</c:v>
                </c:pt>
                <c:pt idx="11">
                  <c:v>40992</c:v>
                </c:pt>
                <c:pt idx="12">
                  <c:v>40999</c:v>
                </c:pt>
                <c:pt idx="13">
                  <c:v>41006</c:v>
                </c:pt>
                <c:pt idx="14">
                  <c:v>41013</c:v>
                </c:pt>
                <c:pt idx="15">
                  <c:v>41020</c:v>
                </c:pt>
                <c:pt idx="16">
                  <c:v>41027</c:v>
                </c:pt>
                <c:pt idx="17">
                  <c:v>41034</c:v>
                </c:pt>
                <c:pt idx="18">
                  <c:v>41041</c:v>
                </c:pt>
                <c:pt idx="19">
                  <c:v>41048</c:v>
                </c:pt>
                <c:pt idx="20">
                  <c:v>41055</c:v>
                </c:pt>
                <c:pt idx="21">
                  <c:v>41062</c:v>
                </c:pt>
                <c:pt idx="22">
                  <c:v>41069</c:v>
                </c:pt>
                <c:pt idx="23">
                  <c:v>41076</c:v>
                </c:pt>
                <c:pt idx="24">
                  <c:v>41083</c:v>
                </c:pt>
                <c:pt idx="25">
                  <c:v>41090</c:v>
                </c:pt>
                <c:pt idx="26">
                  <c:v>41097</c:v>
                </c:pt>
                <c:pt idx="27">
                  <c:v>41104</c:v>
                </c:pt>
                <c:pt idx="28">
                  <c:v>41111</c:v>
                </c:pt>
                <c:pt idx="29">
                  <c:v>41118</c:v>
                </c:pt>
                <c:pt idx="30">
                  <c:v>41125</c:v>
                </c:pt>
                <c:pt idx="31">
                  <c:v>41132</c:v>
                </c:pt>
                <c:pt idx="32">
                  <c:v>41139</c:v>
                </c:pt>
                <c:pt idx="33">
                  <c:v>41146</c:v>
                </c:pt>
                <c:pt idx="34">
                  <c:v>41153</c:v>
                </c:pt>
                <c:pt idx="35">
                  <c:v>41160</c:v>
                </c:pt>
                <c:pt idx="36">
                  <c:v>41167</c:v>
                </c:pt>
                <c:pt idx="37">
                  <c:v>41174</c:v>
                </c:pt>
                <c:pt idx="38">
                  <c:v>41181</c:v>
                </c:pt>
                <c:pt idx="39">
                  <c:v>41188</c:v>
                </c:pt>
                <c:pt idx="40">
                  <c:v>41195</c:v>
                </c:pt>
                <c:pt idx="41">
                  <c:v>41202</c:v>
                </c:pt>
                <c:pt idx="42">
                  <c:v>41209</c:v>
                </c:pt>
                <c:pt idx="43">
                  <c:v>41216</c:v>
                </c:pt>
                <c:pt idx="44">
                  <c:v>41223</c:v>
                </c:pt>
                <c:pt idx="45">
                  <c:v>41230</c:v>
                </c:pt>
                <c:pt idx="46">
                  <c:v>41237</c:v>
                </c:pt>
                <c:pt idx="47">
                  <c:v>41244</c:v>
                </c:pt>
                <c:pt idx="48">
                  <c:v>41251</c:v>
                </c:pt>
                <c:pt idx="49">
                  <c:v>41258</c:v>
                </c:pt>
                <c:pt idx="50">
                  <c:v>41265</c:v>
                </c:pt>
                <c:pt idx="51">
                  <c:v>41272</c:v>
                </c:pt>
                <c:pt idx="52">
                  <c:v>41279</c:v>
                </c:pt>
                <c:pt idx="53">
                  <c:v>41286</c:v>
                </c:pt>
                <c:pt idx="54">
                  <c:v>41293</c:v>
                </c:pt>
                <c:pt idx="55">
                  <c:v>41300</c:v>
                </c:pt>
                <c:pt idx="56">
                  <c:v>41307</c:v>
                </c:pt>
                <c:pt idx="57">
                  <c:v>41314</c:v>
                </c:pt>
                <c:pt idx="58">
                  <c:v>41321</c:v>
                </c:pt>
                <c:pt idx="59">
                  <c:v>41328</c:v>
                </c:pt>
                <c:pt idx="60">
                  <c:v>41335</c:v>
                </c:pt>
                <c:pt idx="61">
                  <c:v>41342</c:v>
                </c:pt>
                <c:pt idx="62">
                  <c:v>41349</c:v>
                </c:pt>
                <c:pt idx="63">
                  <c:v>41356</c:v>
                </c:pt>
                <c:pt idx="64">
                  <c:v>41363</c:v>
                </c:pt>
                <c:pt idx="65">
                  <c:v>41370</c:v>
                </c:pt>
                <c:pt idx="66">
                  <c:v>41377</c:v>
                </c:pt>
                <c:pt idx="67">
                  <c:v>41384</c:v>
                </c:pt>
                <c:pt idx="68">
                  <c:v>41391</c:v>
                </c:pt>
                <c:pt idx="69">
                  <c:v>41398</c:v>
                </c:pt>
                <c:pt idx="70">
                  <c:v>41405</c:v>
                </c:pt>
                <c:pt idx="71">
                  <c:v>41412</c:v>
                </c:pt>
                <c:pt idx="72">
                  <c:v>41419</c:v>
                </c:pt>
                <c:pt idx="73">
                  <c:v>41426</c:v>
                </c:pt>
                <c:pt idx="74">
                  <c:v>41433</c:v>
                </c:pt>
                <c:pt idx="75">
                  <c:v>41440</c:v>
                </c:pt>
                <c:pt idx="76">
                  <c:v>41447</c:v>
                </c:pt>
                <c:pt idx="77">
                  <c:v>41454</c:v>
                </c:pt>
                <c:pt idx="78">
                  <c:v>41461</c:v>
                </c:pt>
                <c:pt idx="79">
                  <c:v>41468</c:v>
                </c:pt>
                <c:pt idx="80">
                  <c:v>41475</c:v>
                </c:pt>
                <c:pt idx="81">
                  <c:v>41482</c:v>
                </c:pt>
                <c:pt idx="82">
                  <c:v>41489</c:v>
                </c:pt>
                <c:pt idx="83">
                  <c:v>41496</c:v>
                </c:pt>
                <c:pt idx="84">
                  <c:v>41503</c:v>
                </c:pt>
                <c:pt idx="85">
                  <c:v>41510</c:v>
                </c:pt>
                <c:pt idx="86">
                  <c:v>41517</c:v>
                </c:pt>
                <c:pt idx="87">
                  <c:v>41524</c:v>
                </c:pt>
                <c:pt idx="88">
                  <c:v>41531</c:v>
                </c:pt>
                <c:pt idx="89">
                  <c:v>41538</c:v>
                </c:pt>
                <c:pt idx="90">
                  <c:v>41545</c:v>
                </c:pt>
                <c:pt idx="91">
                  <c:v>41552</c:v>
                </c:pt>
                <c:pt idx="92">
                  <c:v>41559</c:v>
                </c:pt>
                <c:pt idx="93">
                  <c:v>41566</c:v>
                </c:pt>
                <c:pt idx="94">
                  <c:v>41573</c:v>
                </c:pt>
                <c:pt idx="95">
                  <c:v>41580</c:v>
                </c:pt>
                <c:pt idx="96">
                  <c:v>41587</c:v>
                </c:pt>
                <c:pt idx="97">
                  <c:v>41594</c:v>
                </c:pt>
                <c:pt idx="98">
                  <c:v>41601</c:v>
                </c:pt>
                <c:pt idx="99">
                  <c:v>41608</c:v>
                </c:pt>
                <c:pt idx="100">
                  <c:v>41615</c:v>
                </c:pt>
                <c:pt idx="101">
                  <c:v>41622</c:v>
                </c:pt>
                <c:pt idx="102">
                  <c:v>41629</c:v>
                </c:pt>
                <c:pt idx="103">
                  <c:v>41636</c:v>
                </c:pt>
                <c:pt idx="104">
                  <c:v>41643</c:v>
                </c:pt>
                <c:pt idx="105">
                  <c:v>41650</c:v>
                </c:pt>
                <c:pt idx="106">
                  <c:v>41657</c:v>
                </c:pt>
                <c:pt idx="107">
                  <c:v>41664</c:v>
                </c:pt>
                <c:pt idx="108">
                  <c:v>41671</c:v>
                </c:pt>
                <c:pt idx="109">
                  <c:v>41678</c:v>
                </c:pt>
                <c:pt idx="110">
                  <c:v>41685</c:v>
                </c:pt>
                <c:pt idx="111">
                  <c:v>41692</c:v>
                </c:pt>
                <c:pt idx="112">
                  <c:v>41699</c:v>
                </c:pt>
                <c:pt idx="113">
                  <c:v>41706</c:v>
                </c:pt>
                <c:pt idx="114">
                  <c:v>41713</c:v>
                </c:pt>
                <c:pt idx="115">
                  <c:v>41720</c:v>
                </c:pt>
                <c:pt idx="116">
                  <c:v>41727</c:v>
                </c:pt>
                <c:pt idx="117">
                  <c:v>41734</c:v>
                </c:pt>
                <c:pt idx="118">
                  <c:v>41741</c:v>
                </c:pt>
                <c:pt idx="119">
                  <c:v>41748</c:v>
                </c:pt>
                <c:pt idx="120">
                  <c:v>41755</c:v>
                </c:pt>
                <c:pt idx="121">
                  <c:v>41762</c:v>
                </c:pt>
                <c:pt idx="122">
                  <c:v>41769</c:v>
                </c:pt>
                <c:pt idx="123">
                  <c:v>41776</c:v>
                </c:pt>
                <c:pt idx="124">
                  <c:v>41783</c:v>
                </c:pt>
                <c:pt idx="125">
                  <c:v>41790</c:v>
                </c:pt>
                <c:pt idx="126">
                  <c:v>41797</c:v>
                </c:pt>
                <c:pt idx="127">
                  <c:v>41804</c:v>
                </c:pt>
                <c:pt idx="128">
                  <c:v>41811</c:v>
                </c:pt>
                <c:pt idx="129">
                  <c:v>41818</c:v>
                </c:pt>
                <c:pt idx="130">
                  <c:v>41825</c:v>
                </c:pt>
                <c:pt idx="131">
                  <c:v>41832</c:v>
                </c:pt>
                <c:pt idx="132">
                  <c:v>41839</c:v>
                </c:pt>
                <c:pt idx="133">
                  <c:v>41846</c:v>
                </c:pt>
                <c:pt idx="134">
                  <c:v>41853</c:v>
                </c:pt>
                <c:pt idx="135">
                  <c:v>41860</c:v>
                </c:pt>
                <c:pt idx="136">
                  <c:v>41867</c:v>
                </c:pt>
                <c:pt idx="137">
                  <c:v>41874</c:v>
                </c:pt>
                <c:pt idx="138">
                  <c:v>41881</c:v>
                </c:pt>
                <c:pt idx="139">
                  <c:v>41888</c:v>
                </c:pt>
                <c:pt idx="140">
                  <c:v>41895</c:v>
                </c:pt>
                <c:pt idx="141">
                  <c:v>41902</c:v>
                </c:pt>
                <c:pt idx="142">
                  <c:v>41909</c:v>
                </c:pt>
                <c:pt idx="143">
                  <c:v>41916</c:v>
                </c:pt>
                <c:pt idx="144">
                  <c:v>41923</c:v>
                </c:pt>
                <c:pt idx="145">
                  <c:v>41930</c:v>
                </c:pt>
                <c:pt idx="146">
                  <c:v>41937</c:v>
                </c:pt>
                <c:pt idx="147">
                  <c:v>41944</c:v>
                </c:pt>
                <c:pt idx="148">
                  <c:v>41951</c:v>
                </c:pt>
                <c:pt idx="149">
                  <c:v>41958</c:v>
                </c:pt>
                <c:pt idx="150">
                  <c:v>41965</c:v>
                </c:pt>
                <c:pt idx="151">
                  <c:v>41972</c:v>
                </c:pt>
                <c:pt idx="152">
                  <c:v>41979</c:v>
                </c:pt>
                <c:pt idx="153">
                  <c:v>41986</c:v>
                </c:pt>
                <c:pt idx="154">
                  <c:v>41993</c:v>
                </c:pt>
                <c:pt idx="155">
                  <c:v>42000</c:v>
                </c:pt>
                <c:pt idx="156">
                  <c:v>42007</c:v>
                </c:pt>
                <c:pt idx="157">
                  <c:v>42014</c:v>
                </c:pt>
                <c:pt idx="158">
                  <c:v>42021</c:v>
                </c:pt>
                <c:pt idx="159">
                  <c:v>42028</c:v>
                </c:pt>
                <c:pt idx="160">
                  <c:v>42035</c:v>
                </c:pt>
                <c:pt idx="161">
                  <c:v>42042</c:v>
                </c:pt>
                <c:pt idx="162">
                  <c:v>42049</c:v>
                </c:pt>
                <c:pt idx="163">
                  <c:v>42056</c:v>
                </c:pt>
                <c:pt idx="164">
                  <c:v>42063</c:v>
                </c:pt>
                <c:pt idx="165">
                  <c:v>42070</c:v>
                </c:pt>
                <c:pt idx="166">
                  <c:v>42077</c:v>
                </c:pt>
                <c:pt idx="167">
                  <c:v>42084</c:v>
                </c:pt>
                <c:pt idx="168">
                  <c:v>42091</c:v>
                </c:pt>
                <c:pt idx="169">
                  <c:v>42098</c:v>
                </c:pt>
                <c:pt idx="170">
                  <c:v>42105</c:v>
                </c:pt>
                <c:pt idx="171">
                  <c:v>42112</c:v>
                </c:pt>
                <c:pt idx="172">
                  <c:v>42119</c:v>
                </c:pt>
                <c:pt idx="173">
                  <c:v>42126</c:v>
                </c:pt>
                <c:pt idx="174">
                  <c:v>42133</c:v>
                </c:pt>
                <c:pt idx="175">
                  <c:v>42140</c:v>
                </c:pt>
                <c:pt idx="176">
                  <c:v>42147</c:v>
                </c:pt>
                <c:pt idx="177">
                  <c:v>42154</c:v>
                </c:pt>
                <c:pt idx="178">
                  <c:v>42161</c:v>
                </c:pt>
                <c:pt idx="179">
                  <c:v>42168</c:v>
                </c:pt>
                <c:pt idx="180">
                  <c:v>42175</c:v>
                </c:pt>
                <c:pt idx="181">
                  <c:v>42182</c:v>
                </c:pt>
                <c:pt idx="182">
                  <c:v>42189</c:v>
                </c:pt>
                <c:pt idx="183">
                  <c:v>42196</c:v>
                </c:pt>
                <c:pt idx="184">
                  <c:v>42203</c:v>
                </c:pt>
                <c:pt idx="185">
                  <c:v>42210</c:v>
                </c:pt>
                <c:pt idx="186">
                  <c:v>42217</c:v>
                </c:pt>
                <c:pt idx="187">
                  <c:v>42224</c:v>
                </c:pt>
                <c:pt idx="188">
                  <c:v>42231</c:v>
                </c:pt>
                <c:pt idx="189">
                  <c:v>42238</c:v>
                </c:pt>
                <c:pt idx="190">
                  <c:v>42245</c:v>
                </c:pt>
                <c:pt idx="191">
                  <c:v>42252</c:v>
                </c:pt>
                <c:pt idx="192">
                  <c:v>42259</c:v>
                </c:pt>
                <c:pt idx="193">
                  <c:v>42266</c:v>
                </c:pt>
                <c:pt idx="194">
                  <c:v>42273</c:v>
                </c:pt>
                <c:pt idx="195">
                  <c:v>42280</c:v>
                </c:pt>
                <c:pt idx="196">
                  <c:v>42287</c:v>
                </c:pt>
                <c:pt idx="197">
                  <c:v>42294</c:v>
                </c:pt>
                <c:pt idx="198">
                  <c:v>42301</c:v>
                </c:pt>
                <c:pt idx="199">
                  <c:v>42308</c:v>
                </c:pt>
                <c:pt idx="200">
                  <c:v>42315</c:v>
                </c:pt>
                <c:pt idx="201">
                  <c:v>42322</c:v>
                </c:pt>
                <c:pt idx="202">
                  <c:v>42329</c:v>
                </c:pt>
                <c:pt idx="203">
                  <c:v>42336</c:v>
                </c:pt>
                <c:pt idx="204">
                  <c:v>42343</c:v>
                </c:pt>
                <c:pt idx="205">
                  <c:v>42350</c:v>
                </c:pt>
                <c:pt idx="206">
                  <c:v>42357</c:v>
                </c:pt>
                <c:pt idx="207">
                  <c:v>42364</c:v>
                </c:pt>
              </c:numCache>
            </c:numRef>
          </c:cat>
          <c:val>
            <c:numRef>
              <c:f>'AU Graphing Lines'!$M$5:$M$212</c:f>
              <c:numCache>
                <c:formatCode>General</c:formatCode>
                <c:ptCount val="208"/>
                <c:pt idx="173">
                  <c:v>14126</c:v>
                </c:pt>
                <c:pt idx="174">
                  <c:v>14127</c:v>
                </c:pt>
                <c:pt idx="175">
                  <c:v>14124</c:v>
                </c:pt>
                <c:pt idx="176">
                  <c:v>14121</c:v>
                </c:pt>
                <c:pt idx="177">
                  <c:v>14118</c:v>
                </c:pt>
                <c:pt idx="178">
                  <c:v>14115</c:v>
                </c:pt>
                <c:pt idx="179">
                  <c:v>14112</c:v>
                </c:pt>
                <c:pt idx="180">
                  <c:v>14109</c:v>
                </c:pt>
                <c:pt idx="181">
                  <c:v>14106</c:v>
                </c:pt>
                <c:pt idx="182">
                  <c:v>14103</c:v>
                </c:pt>
                <c:pt idx="183">
                  <c:v>14100</c:v>
                </c:pt>
                <c:pt idx="184">
                  <c:v>14097</c:v>
                </c:pt>
                <c:pt idx="185">
                  <c:v>14094</c:v>
                </c:pt>
                <c:pt idx="186">
                  <c:v>14091</c:v>
                </c:pt>
                <c:pt idx="187">
                  <c:v>14088</c:v>
                </c:pt>
                <c:pt idx="188">
                  <c:v>14085</c:v>
                </c:pt>
                <c:pt idx="189">
                  <c:v>14082</c:v>
                </c:pt>
                <c:pt idx="190">
                  <c:v>14079</c:v>
                </c:pt>
                <c:pt idx="191">
                  <c:v>14076</c:v>
                </c:pt>
                <c:pt idx="192">
                  <c:v>14073</c:v>
                </c:pt>
                <c:pt idx="193">
                  <c:v>14070</c:v>
                </c:pt>
                <c:pt idx="194">
                  <c:v>14067</c:v>
                </c:pt>
                <c:pt idx="195">
                  <c:v>14064</c:v>
                </c:pt>
                <c:pt idx="196">
                  <c:v>14061</c:v>
                </c:pt>
                <c:pt idx="197">
                  <c:v>14058</c:v>
                </c:pt>
                <c:pt idx="198">
                  <c:v>14055</c:v>
                </c:pt>
                <c:pt idx="199">
                  <c:v>14052</c:v>
                </c:pt>
                <c:pt idx="200">
                  <c:v>14049</c:v>
                </c:pt>
                <c:pt idx="201">
                  <c:v>14046</c:v>
                </c:pt>
                <c:pt idx="202">
                  <c:v>14043</c:v>
                </c:pt>
                <c:pt idx="203">
                  <c:v>14040</c:v>
                </c:pt>
                <c:pt idx="204">
                  <c:v>14037</c:v>
                </c:pt>
                <c:pt idx="205">
                  <c:v>14034</c:v>
                </c:pt>
                <c:pt idx="206">
                  <c:v>14031</c:v>
                </c:pt>
              </c:numCache>
            </c:numRef>
          </c:val>
          <c:smooth val="0"/>
        </c:ser>
        <c:ser>
          <c:idx val="3"/>
          <c:order val="2"/>
          <c:tx>
            <c:strRef>
              <c:f>'AU Graphing Lines'!$C$4</c:f>
              <c:strCache>
                <c:ptCount val="1"/>
                <c:pt idx="0">
                  <c:v>Print Actuals</c:v>
                </c:pt>
              </c:strCache>
            </c:strRef>
          </c:tx>
          <c:spPr>
            <a:ln>
              <a:solidFill>
                <a:sysClr val="windowText" lastClr="000000"/>
              </a:solidFill>
            </a:ln>
          </c:spPr>
          <c:marker>
            <c:symbol val="none"/>
          </c:marker>
          <c:cat>
            <c:numRef>
              <c:f>'AU Graphing Lines'!$B$5:$B$212</c:f>
              <c:numCache>
                <c:formatCode>m/d/yyyy</c:formatCode>
                <c:ptCount val="208"/>
                <c:pt idx="0">
                  <c:v>40915</c:v>
                </c:pt>
                <c:pt idx="1">
                  <c:v>40922</c:v>
                </c:pt>
                <c:pt idx="2">
                  <c:v>40929</c:v>
                </c:pt>
                <c:pt idx="3">
                  <c:v>40936</c:v>
                </c:pt>
                <c:pt idx="4">
                  <c:v>40943</c:v>
                </c:pt>
                <c:pt idx="5">
                  <c:v>40950</c:v>
                </c:pt>
                <c:pt idx="6">
                  <c:v>40957</c:v>
                </c:pt>
                <c:pt idx="7">
                  <c:v>40964</c:v>
                </c:pt>
                <c:pt idx="8">
                  <c:v>40971</c:v>
                </c:pt>
                <c:pt idx="9">
                  <c:v>40978</c:v>
                </c:pt>
                <c:pt idx="10">
                  <c:v>40985</c:v>
                </c:pt>
                <c:pt idx="11">
                  <c:v>40992</c:v>
                </c:pt>
                <c:pt idx="12">
                  <c:v>40999</c:v>
                </c:pt>
                <c:pt idx="13">
                  <c:v>41006</c:v>
                </c:pt>
                <c:pt idx="14">
                  <c:v>41013</c:v>
                </c:pt>
                <c:pt idx="15">
                  <c:v>41020</c:v>
                </c:pt>
                <c:pt idx="16">
                  <c:v>41027</c:v>
                </c:pt>
                <c:pt idx="17">
                  <c:v>41034</c:v>
                </c:pt>
                <c:pt idx="18">
                  <c:v>41041</c:v>
                </c:pt>
                <c:pt idx="19">
                  <c:v>41048</c:v>
                </c:pt>
                <c:pt idx="20">
                  <c:v>41055</c:v>
                </c:pt>
                <c:pt idx="21">
                  <c:v>41062</c:v>
                </c:pt>
                <c:pt idx="22">
                  <c:v>41069</c:v>
                </c:pt>
                <c:pt idx="23">
                  <c:v>41076</c:v>
                </c:pt>
                <c:pt idx="24">
                  <c:v>41083</c:v>
                </c:pt>
                <c:pt idx="25">
                  <c:v>41090</c:v>
                </c:pt>
                <c:pt idx="26">
                  <c:v>41097</c:v>
                </c:pt>
                <c:pt idx="27">
                  <c:v>41104</c:v>
                </c:pt>
                <c:pt idx="28">
                  <c:v>41111</c:v>
                </c:pt>
                <c:pt idx="29">
                  <c:v>41118</c:v>
                </c:pt>
                <c:pt idx="30">
                  <c:v>41125</c:v>
                </c:pt>
                <c:pt idx="31">
                  <c:v>41132</c:v>
                </c:pt>
                <c:pt idx="32">
                  <c:v>41139</c:v>
                </c:pt>
                <c:pt idx="33">
                  <c:v>41146</c:v>
                </c:pt>
                <c:pt idx="34">
                  <c:v>41153</c:v>
                </c:pt>
                <c:pt idx="35">
                  <c:v>41160</c:v>
                </c:pt>
                <c:pt idx="36">
                  <c:v>41167</c:v>
                </c:pt>
                <c:pt idx="37">
                  <c:v>41174</c:v>
                </c:pt>
                <c:pt idx="38">
                  <c:v>41181</c:v>
                </c:pt>
                <c:pt idx="39">
                  <c:v>41188</c:v>
                </c:pt>
                <c:pt idx="40">
                  <c:v>41195</c:v>
                </c:pt>
                <c:pt idx="41">
                  <c:v>41202</c:v>
                </c:pt>
                <c:pt idx="42">
                  <c:v>41209</c:v>
                </c:pt>
                <c:pt idx="43">
                  <c:v>41216</c:v>
                </c:pt>
                <c:pt idx="44">
                  <c:v>41223</c:v>
                </c:pt>
                <c:pt idx="45">
                  <c:v>41230</c:v>
                </c:pt>
                <c:pt idx="46">
                  <c:v>41237</c:v>
                </c:pt>
                <c:pt idx="47">
                  <c:v>41244</c:v>
                </c:pt>
                <c:pt idx="48">
                  <c:v>41251</c:v>
                </c:pt>
                <c:pt idx="49">
                  <c:v>41258</c:v>
                </c:pt>
                <c:pt idx="50">
                  <c:v>41265</c:v>
                </c:pt>
                <c:pt idx="51">
                  <c:v>41272</c:v>
                </c:pt>
                <c:pt idx="52">
                  <c:v>41279</c:v>
                </c:pt>
                <c:pt idx="53">
                  <c:v>41286</c:v>
                </c:pt>
                <c:pt idx="54">
                  <c:v>41293</c:v>
                </c:pt>
                <c:pt idx="55">
                  <c:v>41300</c:v>
                </c:pt>
                <c:pt idx="56">
                  <c:v>41307</c:v>
                </c:pt>
                <c:pt idx="57">
                  <c:v>41314</c:v>
                </c:pt>
                <c:pt idx="58">
                  <c:v>41321</c:v>
                </c:pt>
                <c:pt idx="59">
                  <c:v>41328</c:v>
                </c:pt>
                <c:pt idx="60">
                  <c:v>41335</c:v>
                </c:pt>
                <c:pt idx="61">
                  <c:v>41342</c:v>
                </c:pt>
                <c:pt idx="62">
                  <c:v>41349</c:v>
                </c:pt>
                <c:pt idx="63">
                  <c:v>41356</c:v>
                </c:pt>
                <c:pt idx="64">
                  <c:v>41363</c:v>
                </c:pt>
                <c:pt idx="65">
                  <c:v>41370</c:v>
                </c:pt>
                <c:pt idx="66">
                  <c:v>41377</c:v>
                </c:pt>
                <c:pt idx="67">
                  <c:v>41384</c:v>
                </c:pt>
                <c:pt idx="68">
                  <c:v>41391</c:v>
                </c:pt>
                <c:pt idx="69">
                  <c:v>41398</c:v>
                </c:pt>
                <c:pt idx="70">
                  <c:v>41405</c:v>
                </c:pt>
                <c:pt idx="71">
                  <c:v>41412</c:v>
                </c:pt>
                <c:pt idx="72">
                  <c:v>41419</c:v>
                </c:pt>
                <c:pt idx="73">
                  <c:v>41426</c:v>
                </c:pt>
                <c:pt idx="74">
                  <c:v>41433</c:v>
                </c:pt>
                <c:pt idx="75">
                  <c:v>41440</c:v>
                </c:pt>
                <c:pt idx="76">
                  <c:v>41447</c:v>
                </c:pt>
                <c:pt idx="77">
                  <c:v>41454</c:v>
                </c:pt>
                <c:pt idx="78">
                  <c:v>41461</c:v>
                </c:pt>
                <c:pt idx="79">
                  <c:v>41468</c:v>
                </c:pt>
                <c:pt idx="80">
                  <c:v>41475</c:v>
                </c:pt>
                <c:pt idx="81">
                  <c:v>41482</c:v>
                </c:pt>
                <c:pt idx="82">
                  <c:v>41489</c:v>
                </c:pt>
                <c:pt idx="83">
                  <c:v>41496</c:v>
                </c:pt>
                <c:pt idx="84">
                  <c:v>41503</c:v>
                </c:pt>
                <c:pt idx="85">
                  <c:v>41510</c:v>
                </c:pt>
                <c:pt idx="86">
                  <c:v>41517</c:v>
                </c:pt>
                <c:pt idx="87">
                  <c:v>41524</c:v>
                </c:pt>
                <c:pt idx="88">
                  <c:v>41531</c:v>
                </c:pt>
                <c:pt idx="89">
                  <c:v>41538</c:v>
                </c:pt>
                <c:pt idx="90">
                  <c:v>41545</c:v>
                </c:pt>
                <c:pt idx="91">
                  <c:v>41552</c:v>
                </c:pt>
                <c:pt idx="92">
                  <c:v>41559</c:v>
                </c:pt>
                <c:pt idx="93">
                  <c:v>41566</c:v>
                </c:pt>
                <c:pt idx="94">
                  <c:v>41573</c:v>
                </c:pt>
                <c:pt idx="95">
                  <c:v>41580</c:v>
                </c:pt>
                <c:pt idx="96">
                  <c:v>41587</c:v>
                </c:pt>
                <c:pt idx="97">
                  <c:v>41594</c:v>
                </c:pt>
                <c:pt idx="98">
                  <c:v>41601</c:v>
                </c:pt>
                <c:pt idx="99">
                  <c:v>41608</c:v>
                </c:pt>
                <c:pt idx="100">
                  <c:v>41615</c:v>
                </c:pt>
                <c:pt idx="101">
                  <c:v>41622</c:v>
                </c:pt>
                <c:pt idx="102">
                  <c:v>41629</c:v>
                </c:pt>
                <c:pt idx="103">
                  <c:v>41636</c:v>
                </c:pt>
                <c:pt idx="104">
                  <c:v>41643</c:v>
                </c:pt>
                <c:pt idx="105">
                  <c:v>41650</c:v>
                </c:pt>
                <c:pt idx="106">
                  <c:v>41657</c:v>
                </c:pt>
                <c:pt idx="107">
                  <c:v>41664</c:v>
                </c:pt>
                <c:pt idx="108">
                  <c:v>41671</c:v>
                </c:pt>
                <c:pt idx="109">
                  <c:v>41678</c:v>
                </c:pt>
                <c:pt idx="110">
                  <c:v>41685</c:v>
                </c:pt>
                <c:pt idx="111">
                  <c:v>41692</c:v>
                </c:pt>
                <c:pt idx="112">
                  <c:v>41699</c:v>
                </c:pt>
                <c:pt idx="113">
                  <c:v>41706</c:v>
                </c:pt>
                <c:pt idx="114">
                  <c:v>41713</c:v>
                </c:pt>
                <c:pt idx="115">
                  <c:v>41720</c:v>
                </c:pt>
                <c:pt idx="116">
                  <c:v>41727</c:v>
                </c:pt>
                <c:pt idx="117">
                  <c:v>41734</c:v>
                </c:pt>
                <c:pt idx="118">
                  <c:v>41741</c:v>
                </c:pt>
                <c:pt idx="119">
                  <c:v>41748</c:v>
                </c:pt>
                <c:pt idx="120">
                  <c:v>41755</c:v>
                </c:pt>
                <c:pt idx="121">
                  <c:v>41762</c:v>
                </c:pt>
                <c:pt idx="122">
                  <c:v>41769</c:v>
                </c:pt>
                <c:pt idx="123">
                  <c:v>41776</c:v>
                </c:pt>
                <c:pt idx="124">
                  <c:v>41783</c:v>
                </c:pt>
                <c:pt idx="125">
                  <c:v>41790</c:v>
                </c:pt>
                <c:pt idx="126">
                  <c:v>41797</c:v>
                </c:pt>
                <c:pt idx="127">
                  <c:v>41804</c:v>
                </c:pt>
                <c:pt idx="128">
                  <c:v>41811</c:v>
                </c:pt>
                <c:pt idx="129">
                  <c:v>41818</c:v>
                </c:pt>
                <c:pt idx="130">
                  <c:v>41825</c:v>
                </c:pt>
                <c:pt idx="131">
                  <c:v>41832</c:v>
                </c:pt>
                <c:pt idx="132">
                  <c:v>41839</c:v>
                </c:pt>
                <c:pt idx="133">
                  <c:v>41846</c:v>
                </c:pt>
                <c:pt idx="134">
                  <c:v>41853</c:v>
                </c:pt>
                <c:pt idx="135">
                  <c:v>41860</c:v>
                </c:pt>
                <c:pt idx="136">
                  <c:v>41867</c:v>
                </c:pt>
                <c:pt idx="137">
                  <c:v>41874</c:v>
                </c:pt>
                <c:pt idx="138">
                  <c:v>41881</c:v>
                </c:pt>
                <c:pt idx="139">
                  <c:v>41888</c:v>
                </c:pt>
                <c:pt idx="140">
                  <c:v>41895</c:v>
                </c:pt>
                <c:pt idx="141">
                  <c:v>41902</c:v>
                </c:pt>
                <c:pt idx="142">
                  <c:v>41909</c:v>
                </c:pt>
                <c:pt idx="143">
                  <c:v>41916</c:v>
                </c:pt>
                <c:pt idx="144">
                  <c:v>41923</c:v>
                </c:pt>
                <c:pt idx="145">
                  <c:v>41930</c:v>
                </c:pt>
                <c:pt idx="146">
                  <c:v>41937</c:v>
                </c:pt>
                <c:pt idx="147">
                  <c:v>41944</c:v>
                </c:pt>
                <c:pt idx="148">
                  <c:v>41951</c:v>
                </c:pt>
                <c:pt idx="149">
                  <c:v>41958</c:v>
                </c:pt>
                <c:pt idx="150">
                  <c:v>41965</c:v>
                </c:pt>
                <c:pt idx="151">
                  <c:v>41972</c:v>
                </c:pt>
                <c:pt idx="152">
                  <c:v>41979</c:v>
                </c:pt>
                <c:pt idx="153">
                  <c:v>41986</c:v>
                </c:pt>
                <c:pt idx="154">
                  <c:v>41993</c:v>
                </c:pt>
                <c:pt idx="155">
                  <c:v>42000</c:v>
                </c:pt>
                <c:pt idx="156">
                  <c:v>42007</c:v>
                </c:pt>
                <c:pt idx="157">
                  <c:v>42014</c:v>
                </c:pt>
                <c:pt idx="158">
                  <c:v>42021</c:v>
                </c:pt>
                <c:pt idx="159">
                  <c:v>42028</c:v>
                </c:pt>
                <c:pt idx="160">
                  <c:v>42035</c:v>
                </c:pt>
                <c:pt idx="161">
                  <c:v>42042</c:v>
                </c:pt>
                <c:pt idx="162">
                  <c:v>42049</c:v>
                </c:pt>
                <c:pt idx="163">
                  <c:v>42056</c:v>
                </c:pt>
                <c:pt idx="164">
                  <c:v>42063</c:v>
                </c:pt>
                <c:pt idx="165">
                  <c:v>42070</c:v>
                </c:pt>
                <c:pt idx="166">
                  <c:v>42077</c:v>
                </c:pt>
                <c:pt idx="167">
                  <c:v>42084</c:v>
                </c:pt>
                <c:pt idx="168">
                  <c:v>42091</c:v>
                </c:pt>
                <c:pt idx="169">
                  <c:v>42098</c:v>
                </c:pt>
                <c:pt idx="170">
                  <c:v>42105</c:v>
                </c:pt>
                <c:pt idx="171">
                  <c:v>42112</c:v>
                </c:pt>
                <c:pt idx="172">
                  <c:v>42119</c:v>
                </c:pt>
                <c:pt idx="173">
                  <c:v>42126</c:v>
                </c:pt>
                <c:pt idx="174">
                  <c:v>42133</c:v>
                </c:pt>
                <c:pt idx="175">
                  <c:v>42140</c:v>
                </c:pt>
                <c:pt idx="176">
                  <c:v>42147</c:v>
                </c:pt>
                <c:pt idx="177">
                  <c:v>42154</c:v>
                </c:pt>
                <c:pt idx="178">
                  <c:v>42161</c:v>
                </c:pt>
                <c:pt idx="179">
                  <c:v>42168</c:v>
                </c:pt>
                <c:pt idx="180">
                  <c:v>42175</c:v>
                </c:pt>
                <c:pt idx="181">
                  <c:v>42182</c:v>
                </c:pt>
                <c:pt idx="182">
                  <c:v>42189</c:v>
                </c:pt>
                <c:pt idx="183">
                  <c:v>42196</c:v>
                </c:pt>
                <c:pt idx="184">
                  <c:v>42203</c:v>
                </c:pt>
                <c:pt idx="185">
                  <c:v>42210</c:v>
                </c:pt>
                <c:pt idx="186">
                  <c:v>42217</c:v>
                </c:pt>
                <c:pt idx="187">
                  <c:v>42224</c:v>
                </c:pt>
                <c:pt idx="188">
                  <c:v>42231</c:v>
                </c:pt>
                <c:pt idx="189">
                  <c:v>42238</c:v>
                </c:pt>
                <c:pt idx="190">
                  <c:v>42245</c:v>
                </c:pt>
                <c:pt idx="191">
                  <c:v>42252</c:v>
                </c:pt>
                <c:pt idx="192">
                  <c:v>42259</c:v>
                </c:pt>
                <c:pt idx="193">
                  <c:v>42266</c:v>
                </c:pt>
                <c:pt idx="194">
                  <c:v>42273</c:v>
                </c:pt>
                <c:pt idx="195">
                  <c:v>42280</c:v>
                </c:pt>
                <c:pt idx="196">
                  <c:v>42287</c:v>
                </c:pt>
                <c:pt idx="197">
                  <c:v>42294</c:v>
                </c:pt>
                <c:pt idx="198">
                  <c:v>42301</c:v>
                </c:pt>
                <c:pt idx="199">
                  <c:v>42308</c:v>
                </c:pt>
                <c:pt idx="200">
                  <c:v>42315</c:v>
                </c:pt>
                <c:pt idx="201">
                  <c:v>42322</c:v>
                </c:pt>
                <c:pt idx="202">
                  <c:v>42329</c:v>
                </c:pt>
                <c:pt idx="203">
                  <c:v>42336</c:v>
                </c:pt>
                <c:pt idx="204">
                  <c:v>42343</c:v>
                </c:pt>
                <c:pt idx="205">
                  <c:v>42350</c:v>
                </c:pt>
                <c:pt idx="206">
                  <c:v>42357</c:v>
                </c:pt>
                <c:pt idx="207">
                  <c:v>42364</c:v>
                </c:pt>
              </c:numCache>
            </c:numRef>
          </c:cat>
          <c:val>
            <c:numRef>
              <c:f>'AU Graphing Lines'!$C$5:$C$212</c:f>
              <c:numCache>
                <c:formatCode>General</c:formatCode>
                <c:ptCount val="208"/>
                <c:pt idx="32">
                  <c:v>13001</c:v>
                </c:pt>
                <c:pt idx="33">
                  <c:v>12955</c:v>
                </c:pt>
                <c:pt idx="34">
                  <c:v>13322</c:v>
                </c:pt>
                <c:pt idx="35">
                  <c:v>13155</c:v>
                </c:pt>
                <c:pt idx="36">
                  <c:v>13068</c:v>
                </c:pt>
                <c:pt idx="37">
                  <c:v>13038</c:v>
                </c:pt>
                <c:pt idx="38">
                  <c:v>12969</c:v>
                </c:pt>
                <c:pt idx="39">
                  <c:v>12890</c:v>
                </c:pt>
                <c:pt idx="40">
                  <c:v>12689</c:v>
                </c:pt>
                <c:pt idx="41">
                  <c:v>12683</c:v>
                </c:pt>
                <c:pt idx="42">
                  <c:v>12644</c:v>
                </c:pt>
                <c:pt idx="43">
                  <c:v>12580</c:v>
                </c:pt>
                <c:pt idx="44">
                  <c:v>12525</c:v>
                </c:pt>
                <c:pt idx="45">
                  <c:v>12520</c:v>
                </c:pt>
                <c:pt idx="46">
                  <c:v>12474</c:v>
                </c:pt>
                <c:pt idx="47">
                  <c:v>12463</c:v>
                </c:pt>
                <c:pt idx="48">
                  <c:v>12422</c:v>
                </c:pt>
                <c:pt idx="49">
                  <c:v>12373</c:v>
                </c:pt>
                <c:pt idx="50">
                  <c:v>12394</c:v>
                </c:pt>
                <c:pt idx="52">
                  <c:v>12262</c:v>
                </c:pt>
                <c:pt idx="53">
                  <c:v>12399</c:v>
                </c:pt>
                <c:pt idx="54">
                  <c:v>12564</c:v>
                </c:pt>
                <c:pt idx="55">
                  <c:v>12636</c:v>
                </c:pt>
                <c:pt idx="56">
                  <c:v>12604</c:v>
                </c:pt>
                <c:pt idx="57">
                  <c:v>12658</c:v>
                </c:pt>
                <c:pt idx="58">
                  <c:v>12687</c:v>
                </c:pt>
                <c:pt idx="59">
                  <c:v>12674</c:v>
                </c:pt>
                <c:pt idx="60">
                  <c:v>12693</c:v>
                </c:pt>
                <c:pt idx="61">
                  <c:v>12660</c:v>
                </c:pt>
                <c:pt idx="62">
                  <c:v>12619</c:v>
                </c:pt>
                <c:pt idx="63">
                  <c:v>12597</c:v>
                </c:pt>
                <c:pt idx="64">
                  <c:v>12624</c:v>
                </c:pt>
                <c:pt idx="65">
                  <c:v>12513</c:v>
                </c:pt>
                <c:pt idx="66">
                  <c:v>12470</c:v>
                </c:pt>
                <c:pt idx="67">
                  <c:v>12408</c:v>
                </c:pt>
                <c:pt idx="68">
                  <c:v>12371</c:v>
                </c:pt>
                <c:pt idx="69">
                  <c:v>12359</c:v>
                </c:pt>
                <c:pt idx="70">
                  <c:v>12305</c:v>
                </c:pt>
                <c:pt idx="71">
                  <c:v>12289</c:v>
                </c:pt>
                <c:pt idx="72">
                  <c:v>12238</c:v>
                </c:pt>
                <c:pt idx="73">
                  <c:v>12233</c:v>
                </c:pt>
                <c:pt idx="74">
                  <c:v>12223</c:v>
                </c:pt>
                <c:pt idx="75">
                  <c:v>12211</c:v>
                </c:pt>
                <c:pt idx="76">
                  <c:v>12143</c:v>
                </c:pt>
                <c:pt idx="77">
                  <c:v>12128</c:v>
                </c:pt>
                <c:pt idx="78">
                  <c:v>12146</c:v>
                </c:pt>
                <c:pt idx="79">
                  <c:v>12081</c:v>
                </c:pt>
                <c:pt idx="80">
                  <c:v>12041</c:v>
                </c:pt>
                <c:pt idx="81">
                  <c:v>12061</c:v>
                </c:pt>
                <c:pt idx="82">
                  <c:v>12009</c:v>
                </c:pt>
                <c:pt idx="83">
                  <c:v>12045</c:v>
                </c:pt>
                <c:pt idx="84">
                  <c:v>12019</c:v>
                </c:pt>
                <c:pt idx="85">
                  <c:v>12044</c:v>
                </c:pt>
                <c:pt idx="86">
                  <c:v>12016</c:v>
                </c:pt>
                <c:pt idx="87">
                  <c:v>12021</c:v>
                </c:pt>
                <c:pt idx="88">
                  <c:v>12023</c:v>
                </c:pt>
                <c:pt idx="89">
                  <c:v>11989</c:v>
                </c:pt>
                <c:pt idx="90">
                  <c:v>11956</c:v>
                </c:pt>
                <c:pt idx="91">
                  <c:v>11985</c:v>
                </c:pt>
                <c:pt idx="92">
                  <c:v>11959</c:v>
                </c:pt>
                <c:pt idx="93">
                  <c:v>11962</c:v>
                </c:pt>
                <c:pt idx="94">
                  <c:v>11907</c:v>
                </c:pt>
                <c:pt idx="95">
                  <c:v>11906</c:v>
                </c:pt>
                <c:pt idx="96">
                  <c:v>11856</c:v>
                </c:pt>
                <c:pt idx="97">
                  <c:v>11807</c:v>
                </c:pt>
                <c:pt idx="98">
                  <c:v>11750</c:v>
                </c:pt>
                <c:pt idx="99">
                  <c:v>11732</c:v>
                </c:pt>
                <c:pt idx="100">
                  <c:v>11712</c:v>
                </c:pt>
                <c:pt idx="101">
                  <c:v>11684</c:v>
                </c:pt>
                <c:pt idx="102">
                  <c:v>11641</c:v>
                </c:pt>
                <c:pt idx="104">
                  <c:v>11638</c:v>
                </c:pt>
                <c:pt idx="105">
                  <c:v>11859</c:v>
                </c:pt>
                <c:pt idx="106">
                  <c:v>11842</c:v>
                </c:pt>
                <c:pt idx="107">
                  <c:v>11794</c:v>
                </c:pt>
                <c:pt idx="108">
                  <c:v>11785</c:v>
                </c:pt>
                <c:pt idx="109">
                  <c:v>11758</c:v>
                </c:pt>
                <c:pt idx="110">
                  <c:v>11810</c:v>
                </c:pt>
                <c:pt idx="111">
                  <c:v>11884</c:v>
                </c:pt>
                <c:pt idx="112">
                  <c:v>11899</c:v>
                </c:pt>
                <c:pt idx="113">
                  <c:v>11887</c:v>
                </c:pt>
                <c:pt idx="114">
                  <c:v>11856</c:v>
                </c:pt>
                <c:pt idx="115">
                  <c:v>11835</c:v>
                </c:pt>
                <c:pt idx="116">
                  <c:v>11835</c:v>
                </c:pt>
                <c:pt idx="117">
                  <c:v>11860</c:v>
                </c:pt>
                <c:pt idx="118">
                  <c:v>11791</c:v>
                </c:pt>
                <c:pt idx="119">
                  <c:v>11742</c:v>
                </c:pt>
                <c:pt idx="120">
                  <c:v>11699</c:v>
                </c:pt>
                <c:pt idx="121">
                  <c:v>11653</c:v>
                </c:pt>
                <c:pt idx="122">
                  <c:v>11585</c:v>
                </c:pt>
                <c:pt idx="123">
                  <c:v>11567</c:v>
                </c:pt>
                <c:pt idx="124">
                  <c:v>11533</c:v>
                </c:pt>
                <c:pt idx="125">
                  <c:v>11487</c:v>
                </c:pt>
                <c:pt idx="126">
                  <c:v>11433</c:v>
                </c:pt>
                <c:pt idx="127">
                  <c:v>11463</c:v>
                </c:pt>
                <c:pt idx="128">
                  <c:v>11450</c:v>
                </c:pt>
                <c:pt idx="129">
                  <c:v>11438</c:v>
                </c:pt>
                <c:pt idx="130">
                  <c:v>11386</c:v>
                </c:pt>
                <c:pt idx="131">
                  <c:v>11325</c:v>
                </c:pt>
                <c:pt idx="132">
                  <c:v>11343</c:v>
                </c:pt>
                <c:pt idx="133">
                  <c:v>11311</c:v>
                </c:pt>
                <c:pt idx="134">
                  <c:v>11293</c:v>
                </c:pt>
                <c:pt idx="135">
                  <c:v>11283</c:v>
                </c:pt>
                <c:pt idx="136">
                  <c:v>11263</c:v>
                </c:pt>
                <c:pt idx="137">
                  <c:v>11265</c:v>
                </c:pt>
                <c:pt idx="138">
                  <c:v>11209</c:v>
                </c:pt>
                <c:pt idx="139">
                  <c:v>11206</c:v>
                </c:pt>
                <c:pt idx="140">
                  <c:v>11184</c:v>
                </c:pt>
                <c:pt idx="141">
                  <c:v>11162</c:v>
                </c:pt>
                <c:pt idx="142">
                  <c:v>11122</c:v>
                </c:pt>
                <c:pt idx="143">
                  <c:v>11130</c:v>
                </c:pt>
                <c:pt idx="144">
                  <c:v>11093</c:v>
                </c:pt>
                <c:pt idx="145">
                  <c:v>11028</c:v>
                </c:pt>
                <c:pt idx="146">
                  <c:v>11015</c:v>
                </c:pt>
                <c:pt idx="147">
                  <c:v>10987</c:v>
                </c:pt>
                <c:pt idx="148">
                  <c:v>10994</c:v>
                </c:pt>
                <c:pt idx="149">
                  <c:v>10998</c:v>
                </c:pt>
                <c:pt idx="150">
                  <c:v>10975</c:v>
                </c:pt>
                <c:pt idx="151">
                  <c:v>10989</c:v>
                </c:pt>
                <c:pt idx="152">
                  <c:v>10980</c:v>
                </c:pt>
                <c:pt idx="153">
                  <c:v>10931</c:v>
                </c:pt>
                <c:pt idx="154">
                  <c:v>10907</c:v>
                </c:pt>
                <c:pt idx="156">
                  <c:v>10937</c:v>
                </c:pt>
                <c:pt idx="157">
                  <c:v>11009</c:v>
                </c:pt>
                <c:pt idx="158">
                  <c:v>11029</c:v>
                </c:pt>
                <c:pt idx="159">
                  <c:v>11115</c:v>
                </c:pt>
                <c:pt idx="160">
                  <c:v>11075</c:v>
                </c:pt>
                <c:pt idx="161">
                  <c:v>11176</c:v>
                </c:pt>
                <c:pt idx="162">
                  <c:v>11173</c:v>
                </c:pt>
                <c:pt idx="163">
                  <c:v>11146</c:v>
                </c:pt>
                <c:pt idx="164">
                  <c:v>11148</c:v>
                </c:pt>
                <c:pt idx="165">
                  <c:v>11143</c:v>
                </c:pt>
                <c:pt idx="166">
                  <c:v>11080</c:v>
                </c:pt>
                <c:pt idx="167">
                  <c:v>11079</c:v>
                </c:pt>
                <c:pt idx="168">
                  <c:v>11062</c:v>
                </c:pt>
                <c:pt idx="169">
                  <c:v>11034</c:v>
                </c:pt>
                <c:pt idx="170">
                  <c:v>10910</c:v>
                </c:pt>
                <c:pt idx="171">
                  <c:v>10883</c:v>
                </c:pt>
                <c:pt idx="172">
                  <c:v>10824</c:v>
                </c:pt>
                <c:pt idx="173">
                  <c:v>10826</c:v>
                </c:pt>
              </c:numCache>
            </c:numRef>
          </c:val>
          <c:smooth val="0"/>
        </c:ser>
        <c:ser>
          <c:idx val="4"/>
          <c:order val="3"/>
          <c:tx>
            <c:strRef>
              <c:f>'AU Graphing Lines'!$D$4</c:f>
              <c:strCache>
                <c:ptCount val="1"/>
                <c:pt idx="0">
                  <c:v>Print FC Updated</c:v>
                </c:pt>
              </c:strCache>
            </c:strRef>
          </c:tx>
          <c:spPr>
            <a:ln>
              <a:solidFill>
                <a:srgbClr val="00B0F0"/>
              </a:solidFill>
            </a:ln>
          </c:spPr>
          <c:marker>
            <c:symbol val="none"/>
          </c:marker>
          <c:cat>
            <c:numRef>
              <c:f>'AU Graphing Lines'!$B$5:$B$212</c:f>
              <c:numCache>
                <c:formatCode>m/d/yyyy</c:formatCode>
                <c:ptCount val="208"/>
                <c:pt idx="0">
                  <c:v>40915</c:v>
                </c:pt>
                <c:pt idx="1">
                  <c:v>40922</c:v>
                </c:pt>
                <c:pt idx="2">
                  <c:v>40929</c:v>
                </c:pt>
                <c:pt idx="3">
                  <c:v>40936</c:v>
                </c:pt>
                <c:pt idx="4">
                  <c:v>40943</c:v>
                </c:pt>
                <c:pt idx="5">
                  <c:v>40950</c:v>
                </c:pt>
                <c:pt idx="6">
                  <c:v>40957</c:v>
                </c:pt>
                <c:pt idx="7">
                  <c:v>40964</c:v>
                </c:pt>
                <c:pt idx="8">
                  <c:v>40971</c:v>
                </c:pt>
                <c:pt idx="9">
                  <c:v>40978</c:v>
                </c:pt>
                <c:pt idx="10">
                  <c:v>40985</c:v>
                </c:pt>
                <c:pt idx="11">
                  <c:v>40992</c:v>
                </c:pt>
                <c:pt idx="12">
                  <c:v>40999</c:v>
                </c:pt>
                <c:pt idx="13">
                  <c:v>41006</c:v>
                </c:pt>
                <c:pt idx="14">
                  <c:v>41013</c:v>
                </c:pt>
                <c:pt idx="15">
                  <c:v>41020</c:v>
                </c:pt>
                <c:pt idx="16">
                  <c:v>41027</c:v>
                </c:pt>
                <c:pt idx="17">
                  <c:v>41034</c:v>
                </c:pt>
                <c:pt idx="18">
                  <c:v>41041</c:v>
                </c:pt>
                <c:pt idx="19">
                  <c:v>41048</c:v>
                </c:pt>
                <c:pt idx="20">
                  <c:v>41055</c:v>
                </c:pt>
                <c:pt idx="21">
                  <c:v>41062</c:v>
                </c:pt>
                <c:pt idx="22">
                  <c:v>41069</c:v>
                </c:pt>
                <c:pt idx="23">
                  <c:v>41076</c:v>
                </c:pt>
                <c:pt idx="24">
                  <c:v>41083</c:v>
                </c:pt>
                <c:pt idx="25">
                  <c:v>41090</c:v>
                </c:pt>
                <c:pt idx="26">
                  <c:v>41097</c:v>
                </c:pt>
                <c:pt idx="27">
                  <c:v>41104</c:v>
                </c:pt>
                <c:pt idx="28">
                  <c:v>41111</c:v>
                </c:pt>
                <c:pt idx="29">
                  <c:v>41118</c:v>
                </c:pt>
                <c:pt idx="30">
                  <c:v>41125</c:v>
                </c:pt>
                <c:pt idx="31">
                  <c:v>41132</c:v>
                </c:pt>
                <c:pt idx="32">
                  <c:v>41139</c:v>
                </c:pt>
                <c:pt idx="33">
                  <c:v>41146</c:v>
                </c:pt>
                <c:pt idx="34">
                  <c:v>41153</c:v>
                </c:pt>
                <c:pt idx="35">
                  <c:v>41160</c:v>
                </c:pt>
                <c:pt idx="36">
                  <c:v>41167</c:v>
                </c:pt>
                <c:pt idx="37">
                  <c:v>41174</c:v>
                </c:pt>
                <c:pt idx="38">
                  <c:v>41181</c:v>
                </c:pt>
                <c:pt idx="39">
                  <c:v>41188</c:v>
                </c:pt>
                <c:pt idx="40">
                  <c:v>41195</c:v>
                </c:pt>
                <c:pt idx="41">
                  <c:v>41202</c:v>
                </c:pt>
                <c:pt idx="42">
                  <c:v>41209</c:v>
                </c:pt>
                <c:pt idx="43">
                  <c:v>41216</c:v>
                </c:pt>
                <c:pt idx="44">
                  <c:v>41223</c:v>
                </c:pt>
                <c:pt idx="45">
                  <c:v>41230</c:v>
                </c:pt>
                <c:pt idx="46">
                  <c:v>41237</c:v>
                </c:pt>
                <c:pt idx="47">
                  <c:v>41244</c:v>
                </c:pt>
                <c:pt idx="48">
                  <c:v>41251</c:v>
                </c:pt>
                <c:pt idx="49">
                  <c:v>41258</c:v>
                </c:pt>
                <c:pt idx="50">
                  <c:v>41265</c:v>
                </c:pt>
                <c:pt idx="51">
                  <c:v>41272</c:v>
                </c:pt>
                <c:pt idx="52">
                  <c:v>41279</c:v>
                </c:pt>
                <c:pt idx="53">
                  <c:v>41286</c:v>
                </c:pt>
                <c:pt idx="54">
                  <c:v>41293</c:v>
                </c:pt>
                <c:pt idx="55">
                  <c:v>41300</c:v>
                </c:pt>
                <c:pt idx="56">
                  <c:v>41307</c:v>
                </c:pt>
                <c:pt idx="57">
                  <c:v>41314</c:v>
                </c:pt>
                <c:pt idx="58">
                  <c:v>41321</c:v>
                </c:pt>
                <c:pt idx="59">
                  <c:v>41328</c:v>
                </c:pt>
                <c:pt idx="60">
                  <c:v>41335</c:v>
                </c:pt>
                <c:pt idx="61">
                  <c:v>41342</c:v>
                </c:pt>
                <c:pt idx="62">
                  <c:v>41349</c:v>
                </c:pt>
                <c:pt idx="63">
                  <c:v>41356</c:v>
                </c:pt>
                <c:pt idx="64">
                  <c:v>41363</c:v>
                </c:pt>
                <c:pt idx="65">
                  <c:v>41370</c:v>
                </c:pt>
                <c:pt idx="66">
                  <c:v>41377</c:v>
                </c:pt>
                <c:pt idx="67">
                  <c:v>41384</c:v>
                </c:pt>
                <c:pt idx="68">
                  <c:v>41391</c:v>
                </c:pt>
                <c:pt idx="69">
                  <c:v>41398</c:v>
                </c:pt>
                <c:pt idx="70">
                  <c:v>41405</c:v>
                </c:pt>
                <c:pt idx="71">
                  <c:v>41412</c:v>
                </c:pt>
                <c:pt idx="72">
                  <c:v>41419</c:v>
                </c:pt>
                <c:pt idx="73">
                  <c:v>41426</c:v>
                </c:pt>
                <c:pt idx="74">
                  <c:v>41433</c:v>
                </c:pt>
                <c:pt idx="75">
                  <c:v>41440</c:v>
                </c:pt>
                <c:pt idx="76">
                  <c:v>41447</c:v>
                </c:pt>
                <c:pt idx="77">
                  <c:v>41454</c:v>
                </c:pt>
                <c:pt idx="78">
                  <c:v>41461</c:v>
                </c:pt>
                <c:pt idx="79">
                  <c:v>41468</c:v>
                </c:pt>
                <c:pt idx="80">
                  <c:v>41475</c:v>
                </c:pt>
                <c:pt idx="81">
                  <c:v>41482</c:v>
                </c:pt>
                <c:pt idx="82">
                  <c:v>41489</c:v>
                </c:pt>
                <c:pt idx="83">
                  <c:v>41496</c:v>
                </c:pt>
                <c:pt idx="84">
                  <c:v>41503</c:v>
                </c:pt>
                <c:pt idx="85">
                  <c:v>41510</c:v>
                </c:pt>
                <c:pt idx="86">
                  <c:v>41517</c:v>
                </c:pt>
                <c:pt idx="87">
                  <c:v>41524</c:v>
                </c:pt>
                <c:pt idx="88">
                  <c:v>41531</c:v>
                </c:pt>
                <c:pt idx="89">
                  <c:v>41538</c:v>
                </c:pt>
                <c:pt idx="90">
                  <c:v>41545</c:v>
                </c:pt>
                <c:pt idx="91">
                  <c:v>41552</c:v>
                </c:pt>
                <c:pt idx="92">
                  <c:v>41559</c:v>
                </c:pt>
                <c:pt idx="93">
                  <c:v>41566</c:v>
                </c:pt>
                <c:pt idx="94">
                  <c:v>41573</c:v>
                </c:pt>
                <c:pt idx="95">
                  <c:v>41580</c:v>
                </c:pt>
                <c:pt idx="96">
                  <c:v>41587</c:v>
                </c:pt>
                <c:pt idx="97">
                  <c:v>41594</c:v>
                </c:pt>
                <c:pt idx="98">
                  <c:v>41601</c:v>
                </c:pt>
                <c:pt idx="99">
                  <c:v>41608</c:v>
                </c:pt>
                <c:pt idx="100">
                  <c:v>41615</c:v>
                </c:pt>
                <c:pt idx="101">
                  <c:v>41622</c:v>
                </c:pt>
                <c:pt idx="102">
                  <c:v>41629</c:v>
                </c:pt>
                <c:pt idx="103">
                  <c:v>41636</c:v>
                </c:pt>
                <c:pt idx="104">
                  <c:v>41643</c:v>
                </c:pt>
                <c:pt idx="105">
                  <c:v>41650</c:v>
                </c:pt>
                <c:pt idx="106">
                  <c:v>41657</c:v>
                </c:pt>
                <c:pt idx="107">
                  <c:v>41664</c:v>
                </c:pt>
                <c:pt idx="108">
                  <c:v>41671</c:v>
                </c:pt>
                <c:pt idx="109">
                  <c:v>41678</c:v>
                </c:pt>
                <c:pt idx="110">
                  <c:v>41685</c:v>
                </c:pt>
                <c:pt idx="111">
                  <c:v>41692</c:v>
                </c:pt>
                <c:pt idx="112">
                  <c:v>41699</c:v>
                </c:pt>
                <c:pt idx="113">
                  <c:v>41706</c:v>
                </c:pt>
                <c:pt idx="114">
                  <c:v>41713</c:v>
                </c:pt>
                <c:pt idx="115">
                  <c:v>41720</c:v>
                </c:pt>
                <c:pt idx="116">
                  <c:v>41727</c:v>
                </c:pt>
                <c:pt idx="117">
                  <c:v>41734</c:v>
                </c:pt>
                <c:pt idx="118">
                  <c:v>41741</c:v>
                </c:pt>
                <c:pt idx="119">
                  <c:v>41748</c:v>
                </c:pt>
                <c:pt idx="120">
                  <c:v>41755</c:v>
                </c:pt>
                <c:pt idx="121">
                  <c:v>41762</c:v>
                </c:pt>
                <c:pt idx="122">
                  <c:v>41769</c:v>
                </c:pt>
                <c:pt idx="123">
                  <c:v>41776</c:v>
                </c:pt>
                <c:pt idx="124">
                  <c:v>41783</c:v>
                </c:pt>
                <c:pt idx="125">
                  <c:v>41790</c:v>
                </c:pt>
                <c:pt idx="126">
                  <c:v>41797</c:v>
                </c:pt>
                <c:pt idx="127">
                  <c:v>41804</c:v>
                </c:pt>
                <c:pt idx="128">
                  <c:v>41811</c:v>
                </c:pt>
                <c:pt idx="129">
                  <c:v>41818</c:v>
                </c:pt>
                <c:pt idx="130">
                  <c:v>41825</c:v>
                </c:pt>
                <c:pt idx="131">
                  <c:v>41832</c:v>
                </c:pt>
                <c:pt idx="132">
                  <c:v>41839</c:v>
                </c:pt>
                <c:pt idx="133">
                  <c:v>41846</c:v>
                </c:pt>
                <c:pt idx="134">
                  <c:v>41853</c:v>
                </c:pt>
                <c:pt idx="135">
                  <c:v>41860</c:v>
                </c:pt>
                <c:pt idx="136">
                  <c:v>41867</c:v>
                </c:pt>
                <c:pt idx="137">
                  <c:v>41874</c:v>
                </c:pt>
                <c:pt idx="138">
                  <c:v>41881</c:v>
                </c:pt>
                <c:pt idx="139">
                  <c:v>41888</c:v>
                </c:pt>
                <c:pt idx="140">
                  <c:v>41895</c:v>
                </c:pt>
                <c:pt idx="141">
                  <c:v>41902</c:v>
                </c:pt>
                <c:pt idx="142">
                  <c:v>41909</c:v>
                </c:pt>
                <c:pt idx="143">
                  <c:v>41916</c:v>
                </c:pt>
                <c:pt idx="144">
                  <c:v>41923</c:v>
                </c:pt>
                <c:pt idx="145">
                  <c:v>41930</c:v>
                </c:pt>
                <c:pt idx="146">
                  <c:v>41937</c:v>
                </c:pt>
                <c:pt idx="147">
                  <c:v>41944</c:v>
                </c:pt>
                <c:pt idx="148">
                  <c:v>41951</c:v>
                </c:pt>
                <c:pt idx="149">
                  <c:v>41958</c:v>
                </c:pt>
                <c:pt idx="150">
                  <c:v>41965</c:v>
                </c:pt>
                <c:pt idx="151">
                  <c:v>41972</c:v>
                </c:pt>
                <c:pt idx="152">
                  <c:v>41979</c:v>
                </c:pt>
                <c:pt idx="153">
                  <c:v>41986</c:v>
                </c:pt>
                <c:pt idx="154">
                  <c:v>41993</c:v>
                </c:pt>
                <c:pt idx="155">
                  <c:v>42000</c:v>
                </c:pt>
                <c:pt idx="156">
                  <c:v>42007</c:v>
                </c:pt>
                <c:pt idx="157">
                  <c:v>42014</c:v>
                </c:pt>
                <c:pt idx="158">
                  <c:v>42021</c:v>
                </c:pt>
                <c:pt idx="159">
                  <c:v>42028</c:v>
                </c:pt>
                <c:pt idx="160">
                  <c:v>42035</c:v>
                </c:pt>
                <c:pt idx="161">
                  <c:v>42042</c:v>
                </c:pt>
                <c:pt idx="162">
                  <c:v>42049</c:v>
                </c:pt>
                <c:pt idx="163">
                  <c:v>42056</c:v>
                </c:pt>
                <c:pt idx="164">
                  <c:v>42063</c:v>
                </c:pt>
                <c:pt idx="165">
                  <c:v>42070</c:v>
                </c:pt>
                <c:pt idx="166">
                  <c:v>42077</c:v>
                </c:pt>
                <c:pt idx="167">
                  <c:v>42084</c:v>
                </c:pt>
                <c:pt idx="168">
                  <c:v>42091</c:v>
                </c:pt>
                <c:pt idx="169">
                  <c:v>42098</c:v>
                </c:pt>
                <c:pt idx="170">
                  <c:v>42105</c:v>
                </c:pt>
                <c:pt idx="171">
                  <c:v>42112</c:v>
                </c:pt>
                <c:pt idx="172">
                  <c:v>42119</c:v>
                </c:pt>
                <c:pt idx="173">
                  <c:v>42126</c:v>
                </c:pt>
                <c:pt idx="174">
                  <c:v>42133</c:v>
                </c:pt>
                <c:pt idx="175">
                  <c:v>42140</c:v>
                </c:pt>
                <c:pt idx="176">
                  <c:v>42147</c:v>
                </c:pt>
                <c:pt idx="177">
                  <c:v>42154</c:v>
                </c:pt>
                <c:pt idx="178">
                  <c:v>42161</c:v>
                </c:pt>
                <c:pt idx="179">
                  <c:v>42168</c:v>
                </c:pt>
                <c:pt idx="180">
                  <c:v>42175</c:v>
                </c:pt>
                <c:pt idx="181">
                  <c:v>42182</c:v>
                </c:pt>
                <c:pt idx="182">
                  <c:v>42189</c:v>
                </c:pt>
                <c:pt idx="183">
                  <c:v>42196</c:v>
                </c:pt>
                <c:pt idx="184">
                  <c:v>42203</c:v>
                </c:pt>
                <c:pt idx="185">
                  <c:v>42210</c:v>
                </c:pt>
                <c:pt idx="186">
                  <c:v>42217</c:v>
                </c:pt>
                <c:pt idx="187">
                  <c:v>42224</c:v>
                </c:pt>
                <c:pt idx="188">
                  <c:v>42231</c:v>
                </c:pt>
                <c:pt idx="189">
                  <c:v>42238</c:v>
                </c:pt>
                <c:pt idx="190">
                  <c:v>42245</c:v>
                </c:pt>
                <c:pt idx="191">
                  <c:v>42252</c:v>
                </c:pt>
                <c:pt idx="192">
                  <c:v>42259</c:v>
                </c:pt>
                <c:pt idx="193">
                  <c:v>42266</c:v>
                </c:pt>
                <c:pt idx="194">
                  <c:v>42273</c:v>
                </c:pt>
                <c:pt idx="195">
                  <c:v>42280</c:v>
                </c:pt>
                <c:pt idx="196">
                  <c:v>42287</c:v>
                </c:pt>
                <c:pt idx="197">
                  <c:v>42294</c:v>
                </c:pt>
                <c:pt idx="198">
                  <c:v>42301</c:v>
                </c:pt>
                <c:pt idx="199">
                  <c:v>42308</c:v>
                </c:pt>
                <c:pt idx="200">
                  <c:v>42315</c:v>
                </c:pt>
                <c:pt idx="201">
                  <c:v>42322</c:v>
                </c:pt>
                <c:pt idx="202">
                  <c:v>42329</c:v>
                </c:pt>
                <c:pt idx="203">
                  <c:v>42336</c:v>
                </c:pt>
                <c:pt idx="204">
                  <c:v>42343</c:v>
                </c:pt>
                <c:pt idx="205">
                  <c:v>42350</c:v>
                </c:pt>
                <c:pt idx="206">
                  <c:v>42357</c:v>
                </c:pt>
                <c:pt idx="207">
                  <c:v>42364</c:v>
                </c:pt>
              </c:numCache>
            </c:numRef>
          </c:cat>
          <c:val>
            <c:numRef>
              <c:f>'AU Graphing Lines'!$D$5:$D$212</c:f>
              <c:numCache>
                <c:formatCode>General</c:formatCode>
                <c:ptCount val="208"/>
                <c:pt idx="173">
                  <c:v>10826</c:v>
                </c:pt>
                <c:pt idx="174">
                  <c:v>10803</c:v>
                </c:pt>
                <c:pt idx="175">
                  <c:v>10780</c:v>
                </c:pt>
                <c:pt idx="176">
                  <c:v>10757</c:v>
                </c:pt>
                <c:pt idx="177">
                  <c:v>10734</c:v>
                </c:pt>
                <c:pt idx="178">
                  <c:v>10711</c:v>
                </c:pt>
                <c:pt idx="179">
                  <c:v>10688</c:v>
                </c:pt>
                <c:pt idx="180">
                  <c:v>10665</c:v>
                </c:pt>
                <c:pt idx="181">
                  <c:v>10642</c:v>
                </c:pt>
                <c:pt idx="182">
                  <c:v>10619</c:v>
                </c:pt>
                <c:pt idx="183">
                  <c:v>10596</c:v>
                </c:pt>
                <c:pt idx="184">
                  <c:v>10573</c:v>
                </c:pt>
                <c:pt idx="185">
                  <c:v>10550</c:v>
                </c:pt>
                <c:pt idx="186">
                  <c:v>10527</c:v>
                </c:pt>
                <c:pt idx="187">
                  <c:v>10504</c:v>
                </c:pt>
                <c:pt idx="188">
                  <c:v>10481</c:v>
                </c:pt>
                <c:pt idx="189">
                  <c:v>10458</c:v>
                </c:pt>
                <c:pt idx="190">
                  <c:v>10435</c:v>
                </c:pt>
                <c:pt idx="191">
                  <c:v>10412</c:v>
                </c:pt>
                <c:pt idx="192">
                  <c:v>10389</c:v>
                </c:pt>
                <c:pt idx="193">
                  <c:v>10366</c:v>
                </c:pt>
                <c:pt idx="194">
                  <c:v>10343</c:v>
                </c:pt>
                <c:pt idx="195">
                  <c:v>10320</c:v>
                </c:pt>
                <c:pt idx="196">
                  <c:v>10297</c:v>
                </c:pt>
                <c:pt idx="197">
                  <c:v>10274</c:v>
                </c:pt>
                <c:pt idx="198">
                  <c:v>10251</c:v>
                </c:pt>
                <c:pt idx="199">
                  <c:v>10228</c:v>
                </c:pt>
                <c:pt idx="200">
                  <c:v>10205</c:v>
                </c:pt>
                <c:pt idx="201">
                  <c:v>10182</c:v>
                </c:pt>
                <c:pt idx="202">
                  <c:v>10159</c:v>
                </c:pt>
                <c:pt idx="203">
                  <c:v>10136</c:v>
                </c:pt>
                <c:pt idx="204">
                  <c:v>10113</c:v>
                </c:pt>
                <c:pt idx="205">
                  <c:v>10090</c:v>
                </c:pt>
                <c:pt idx="206">
                  <c:v>10067</c:v>
                </c:pt>
              </c:numCache>
            </c:numRef>
          </c:val>
          <c:smooth val="0"/>
        </c:ser>
        <c:dLbls>
          <c:showLegendKey val="0"/>
          <c:showVal val="0"/>
          <c:showCatName val="0"/>
          <c:showSerName val="0"/>
          <c:showPercent val="0"/>
          <c:showBubbleSize val="0"/>
        </c:dLbls>
        <c:smooth val="0"/>
        <c:axId val="174423184"/>
        <c:axId val="291220848"/>
      </c:lineChart>
      <c:dateAx>
        <c:axId val="174423184"/>
        <c:scaling>
          <c:orientation val="minMax"/>
        </c:scaling>
        <c:delete val="0"/>
        <c:axPos val="b"/>
        <c:numFmt formatCode="[$-809]\ mmmm\ yyyy;@" sourceLinked="0"/>
        <c:majorTickMark val="out"/>
        <c:minorTickMark val="none"/>
        <c:tickLblPos val="nextTo"/>
        <c:crossAx val="291220848"/>
        <c:crosses val="autoZero"/>
        <c:auto val="1"/>
        <c:lblOffset val="100"/>
        <c:baseTimeUnit val="days"/>
      </c:dateAx>
      <c:valAx>
        <c:axId val="291220848"/>
        <c:scaling>
          <c:orientation val="minMax"/>
          <c:min val="10000"/>
        </c:scaling>
        <c:delete val="0"/>
        <c:axPos val="l"/>
        <c:majorGridlines>
          <c:spPr>
            <a:ln>
              <a:solidFill>
                <a:schemeClr val="accent1">
                  <a:alpha val="14000"/>
                </a:schemeClr>
              </a:solidFill>
            </a:ln>
          </c:spPr>
        </c:majorGridlines>
        <c:numFmt formatCode="General" sourceLinked="1"/>
        <c:majorTickMark val="out"/>
        <c:minorTickMark val="none"/>
        <c:tickLblPos val="nextTo"/>
        <c:crossAx val="174423184"/>
        <c:crosses val="autoZero"/>
        <c:crossBetween val="between"/>
      </c:valAx>
    </c:plotArea>
    <c:legend>
      <c:legendPos val="r"/>
      <c:overlay val="0"/>
    </c:legend>
    <c:plotVisOnly val="1"/>
    <c:dispBlanksAs val="gap"/>
    <c:showDLblsOverMax val="0"/>
  </c:chart>
  <c:externalData r:id="rId1">
    <c:autoUpdate val="0"/>
  </c:externalData>
</c:chartSpace>
</file>

<file path=ppt/charts/chart2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6.2657258386112427E-2"/>
          <c:y val="2.0702241551939251E-2"/>
          <c:w val="0.71817835927948759"/>
          <c:h val="0.91777305040998147"/>
        </c:manualLayout>
      </c:layout>
      <c:lineChart>
        <c:grouping val="standard"/>
        <c:varyColors val="0"/>
        <c:ser>
          <c:idx val="1"/>
          <c:order val="0"/>
          <c:tx>
            <c:v>Paid Volume 2013</c:v>
          </c:tx>
          <c:marker>
            <c:symbol val="none"/>
          </c:marker>
          <c:val>
            <c:numRef>
              <c:f>'TOTAL MONTHLY VOLUME'!$C$139:$C$189</c:f>
              <c:numCache>
                <c:formatCode>General</c:formatCode>
                <c:ptCount val="51"/>
                <c:pt idx="0">
                  <c:v>86169</c:v>
                </c:pt>
                <c:pt idx="1">
                  <c:v>87040</c:v>
                </c:pt>
                <c:pt idx="2">
                  <c:v>87672</c:v>
                </c:pt>
                <c:pt idx="3">
                  <c:v>88074</c:v>
                </c:pt>
                <c:pt idx="4">
                  <c:v>88166</c:v>
                </c:pt>
                <c:pt idx="5">
                  <c:v>88447</c:v>
                </c:pt>
                <c:pt idx="6">
                  <c:v>88216</c:v>
                </c:pt>
                <c:pt idx="7">
                  <c:v>88243</c:v>
                </c:pt>
                <c:pt idx="8">
                  <c:v>88250</c:v>
                </c:pt>
                <c:pt idx="9">
                  <c:v>88316</c:v>
                </c:pt>
                <c:pt idx="10">
                  <c:v>88131</c:v>
                </c:pt>
                <c:pt idx="11">
                  <c:v>88075</c:v>
                </c:pt>
                <c:pt idx="12">
                  <c:v>88067</c:v>
                </c:pt>
                <c:pt idx="13">
                  <c:v>87923</c:v>
                </c:pt>
                <c:pt idx="14">
                  <c:v>87767</c:v>
                </c:pt>
                <c:pt idx="15">
                  <c:v>87617</c:v>
                </c:pt>
                <c:pt idx="16">
                  <c:v>87523</c:v>
                </c:pt>
                <c:pt idx="17">
                  <c:v>87451</c:v>
                </c:pt>
                <c:pt idx="18">
                  <c:v>87200</c:v>
                </c:pt>
                <c:pt idx="19">
                  <c:v>87057</c:v>
                </c:pt>
                <c:pt idx="20">
                  <c:v>87010</c:v>
                </c:pt>
                <c:pt idx="21">
                  <c:v>86877</c:v>
                </c:pt>
                <c:pt idx="22">
                  <c:v>86905</c:v>
                </c:pt>
                <c:pt idx="23">
                  <c:v>86675</c:v>
                </c:pt>
                <c:pt idx="24">
                  <c:v>86556</c:v>
                </c:pt>
                <c:pt idx="25">
                  <c:v>86512</c:v>
                </c:pt>
                <c:pt idx="26">
                  <c:v>86467</c:v>
                </c:pt>
                <c:pt idx="27">
                  <c:v>86093</c:v>
                </c:pt>
                <c:pt idx="28">
                  <c:v>85792</c:v>
                </c:pt>
                <c:pt idx="29">
                  <c:v>85789</c:v>
                </c:pt>
                <c:pt idx="30">
                  <c:v>85730</c:v>
                </c:pt>
                <c:pt idx="31">
                  <c:v>85856</c:v>
                </c:pt>
                <c:pt idx="32">
                  <c:v>85868</c:v>
                </c:pt>
                <c:pt idx="33">
                  <c:v>86042</c:v>
                </c:pt>
                <c:pt idx="34">
                  <c:v>86018</c:v>
                </c:pt>
                <c:pt idx="35">
                  <c:v>86310</c:v>
                </c:pt>
                <c:pt idx="36">
                  <c:v>86257</c:v>
                </c:pt>
                <c:pt idx="37">
                  <c:v>86336</c:v>
                </c:pt>
                <c:pt idx="38">
                  <c:v>86397</c:v>
                </c:pt>
                <c:pt idx="39">
                  <c:v>86675</c:v>
                </c:pt>
                <c:pt idx="40">
                  <c:v>86635</c:v>
                </c:pt>
                <c:pt idx="41" formatCode="0">
                  <c:v>86730</c:v>
                </c:pt>
                <c:pt idx="42" formatCode="0">
                  <c:v>86712</c:v>
                </c:pt>
                <c:pt idx="43" formatCode="0">
                  <c:v>86880</c:v>
                </c:pt>
                <c:pt idx="44" formatCode="0">
                  <c:v>87066</c:v>
                </c:pt>
                <c:pt idx="45" formatCode="0">
                  <c:v>87225</c:v>
                </c:pt>
                <c:pt idx="46" formatCode="0">
                  <c:v>87285</c:v>
                </c:pt>
                <c:pt idx="47" formatCode="0">
                  <c:v>87411</c:v>
                </c:pt>
                <c:pt idx="48" formatCode="0">
                  <c:v>87543</c:v>
                </c:pt>
                <c:pt idx="49" formatCode="0">
                  <c:v>87513</c:v>
                </c:pt>
                <c:pt idx="50" formatCode="0">
                  <c:v>87667</c:v>
                </c:pt>
              </c:numCache>
            </c:numRef>
          </c:val>
          <c:smooth val="0"/>
        </c:ser>
        <c:ser>
          <c:idx val="0"/>
          <c:order val="1"/>
          <c:tx>
            <c:v>Paid Volume 2014</c:v>
          </c:tx>
          <c:marker>
            <c:symbol val="none"/>
          </c:marker>
          <c:val>
            <c:numRef>
              <c:f>'TOTAL MONTHLY VOLUME'!$C$191:$C$241</c:f>
              <c:numCache>
                <c:formatCode>0</c:formatCode>
                <c:ptCount val="51"/>
                <c:pt idx="0">
                  <c:v>85751</c:v>
                </c:pt>
                <c:pt idx="1">
                  <c:v>88089</c:v>
                </c:pt>
                <c:pt idx="2">
                  <c:v>88146</c:v>
                </c:pt>
                <c:pt idx="3">
                  <c:v>87857</c:v>
                </c:pt>
                <c:pt idx="4">
                  <c:v>87918</c:v>
                </c:pt>
                <c:pt idx="5">
                  <c:v>88177</c:v>
                </c:pt>
                <c:pt idx="6">
                  <c:v>88153</c:v>
                </c:pt>
                <c:pt idx="7">
                  <c:v>88303</c:v>
                </c:pt>
                <c:pt idx="8">
                  <c:v>88269</c:v>
                </c:pt>
                <c:pt idx="9">
                  <c:v>88197</c:v>
                </c:pt>
                <c:pt idx="10">
                  <c:v>88045</c:v>
                </c:pt>
                <c:pt idx="11">
                  <c:v>87984</c:v>
                </c:pt>
                <c:pt idx="12">
                  <c:v>88002</c:v>
                </c:pt>
                <c:pt idx="13">
                  <c:v>88068</c:v>
                </c:pt>
                <c:pt idx="14">
                  <c:v>87908</c:v>
                </c:pt>
                <c:pt idx="15">
                  <c:v>87803</c:v>
                </c:pt>
                <c:pt idx="16">
                  <c:v>87803</c:v>
                </c:pt>
                <c:pt idx="17">
                  <c:v>87777</c:v>
                </c:pt>
                <c:pt idx="18">
                  <c:v>87652</c:v>
                </c:pt>
                <c:pt idx="19">
                  <c:v>87616</c:v>
                </c:pt>
                <c:pt idx="20">
                  <c:v>87821</c:v>
                </c:pt>
                <c:pt idx="21">
                  <c:v>87686</c:v>
                </c:pt>
                <c:pt idx="22">
                  <c:v>87659</c:v>
                </c:pt>
                <c:pt idx="23">
                  <c:v>87492</c:v>
                </c:pt>
                <c:pt idx="24">
                  <c:v>87348</c:v>
                </c:pt>
                <c:pt idx="25">
                  <c:v>87178</c:v>
                </c:pt>
                <c:pt idx="26">
                  <c:v>86879</c:v>
                </c:pt>
                <c:pt idx="27">
                  <c:v>86451</c:v>
                </c:pt>
                <c:pt idx="28">
                  <c:v>86327</c:v>
                </c:pt>
                <c:pt idx="29">
                  <c:v>86258</c:v>
                </c:pt>
                <c:pt idx="30">
                  <c:v>86228</c:v>
                </c:pt>
                <c:pt idx="31">
                  <c:v>86278</c:v>
                </c:pt>
                <c:pt idx="32">
                  <c:v>86412</c:v>
                </c:pt>
                <c:pt idx="33">
                  <c:v>86503</c:v>
                </c:pt>
                <c:pt idx="34">
                  <c:v>86420</c:v>
                </c:pt>
                <c:pt idx="35">
                  <c:v>86501</c:v>
                </c:pt>
                <c:pt idx="36">
                  <c:v>86563</c:v>
                </c:pt>
                <c:pt idx="37">
                  <c:v>86564</c:v>
                </c:pt>
                <c:pt idx="38">
                  <c:v>86657</c:v>
                </c:pt>
                <c:pt idx="39">
                  <c:v>86775</c:v>
                </c:pt>
                <c:pt idx="40">
                  <c:v>86569</c:v>
                </c:pt>
                <c:pt idx="41">
                  <c:v>86708</c:v>
                </c:pt>
                <c:pt idx="42">
                  <c:v>86809</c:v>
                </c:pt>
                <c:pt idx="43">
                  <c:v>86905</c:v>
                </c:pt>
                <c:pt idx="44">
                  <c:v>87002</c:v>
                </c:pt>
                <c:pt idx="45">
                  <c:v>87014</c:v>
                </c:pt>
                <c:pt idx="46">
                  <c:v>87037</c:v>
                </c:pt>
                <c:pt idx="47">
                  <c:v>87089</c:v>
                </c:pt>
                <c:pt idx="48">
                  <c:v>87119</c:v>
                </c:pt>
                <c:pt idx="49">
                  <c:v>87117</c:v>
                </c:pt>
                <c:pt idx="50">
                  <c:v>87116</c:v>
                </c:pt>
              </c:numCache>
            </c:numRef>
          </c:val>
          <c:smooth val="0"/>
        </c:ser>
        <c:ser>
          <c:idx val="2"/>
          <c:order val="2"/>
          <c:tx>
            <c:v>Paid Volume 2015</c:v>
          </c:tx>
          <c:marker>
            <c:symbol val="none"/>
          </c:marker>
          <c:val>
            <c:numRef>
              <c:f>'TOTAL MONTHLY VOLUME'!$C$243:$C$293</c:f>
              <c:numCache>
                <c:formatCode>0</c:formatCode>
                <c:ptCount val="51"/>
                <c:pt idx="0">
                  <c:v>86975</c:v>
                </c:pt>
                <c:pt idx="1">
                  <c:v>87956</c:v>
                </c:pt>
                <c:pt idx="2">
                  <c:v>88141</c:v>
                </c:pt>
                <c:pt idx="3">
                  <c:v>88413</c:v>
                </c:pt>
                <c:pt idx="4">
                  <c:v>88445</c:v>
                </c:pt>
                <c:pt idx="5">
                  <c:v>88739</c:v>
                </c:pt>
                <c:pt idx="6">
                  <c:v>88713</c:v>
                </c:pt>
                <c:pt idx="7">
                  <c:v>88692</c:v>
                </c:pt>
                <c:pt idx="8">
                  <c:v>88650</c:v>
                </c:pt>
                <c:pt idx="9">
                  <c:v>88842</c:v>
                </c:pt>
                <c:pt idx="10">
                  <c:v>88667</c:v>
                </c:pt>
                <c:pt idx="11">
                  <c:v>88758</c:v>
                </c:pt>
                <c:pt idx="12">
                  <c:v>88749</c:v>
                </c:pt>
                <c:pt idx="13">
                  <c:v>88665</c:v>
                </c:pt>
                <c:pt idx="14">
                  <c:v>88332</c:v>
                </c:pt>
                <c:pt idx="15">
                  <c:v>88557</c:v>
                </c:pt>
                <c:pt idx="16">
                  <c:v>88293</c:v>
                </c:pt>
              </c:numCache>
            </c:numRef>
          </c:val>
          <c:smooth val="0"/>
        </c:ser>
        <c:dLbls>
          <c:showLegendKey val="0"/>
          <c:showVal val="0"/>
          <c:showCatName val="0"/>
          <c:showSerName val="0"/>
          <c:showPercent val="0"/>
          <c:showBubbleSize val="0"/>
        </c:dLbls>
        <c:smooth val="0"/>
        <c:axId val="291221632"/>
        <c:axId val="291222024"/>
      </c:lineChart>
      <c:catAx>
        <c:axId val="291221632"/>
        <c:scaling>
          <c:orientation val="minMax"/>
        </c:scaling>
        <c:delete val="0"/>
        <c:axPos val="b"/>
        <c:majorTickMark val="out"/>
        <c:minorTickMark val="none"/>
        <c:tickLblPos val="nextTo"/>
        <c:crossAx val="291222024"/>
        <c:crosses val="autoZero"/>
        <c:auto val="1"/>
        <c:lblAlgn val="ctr"/>
        <c:lblOffset val="100"/>
        <c:noMultiLvlLbl val="0"/>
      </c:catAx>
      <c:valAx>
        <c:axId val="291222024"/>
        <c:scaling>
          <c:orientation val="minMax"/>
        </c:scaling>
        <c:delete val="0"/>
        <c:axPos val="l"/>
        <c:majorGridlines/>
        <c:numFmt formatCode="General" sourceLinked="1"/>
        <c:majorTickMark val="out"/>
        <c:minorTickMark val="none"/>
        <c:tickLblPos val="nextTo"/>
        <c:crossAx val="291221632"/>
        <c:crosses val="autoZero"/>
        <c:crossBetween val="between"/>
      </c:valAx>
    </c:plotArea>
    <c:legend>
      <c:legendPos val="r"/>
      <c:overlay val="0"/>
    </c:legend>
    <c:plotVisOnly val="1"/>
    <c:dispBlanksAs val="gap"/>
    <c:showDLblsOverMax val="0"/>
  </c:chart>
  <c:externalData r:id="rId1">
    <c:autoUpdate val="0"/>
  </c:externalData>
</c:chartSpace>
</file>

<file path=ppt/charts/chart2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lineChart>
        <c:grouping val="standard"/>
        <c:varyColors val="0"/>
        <c:ser>
          <c:idx val="0"/>
          <c:order val="0"/>
          <c:tx>
            <c:v>UK&amp;ROW (XSC)</c:v>
          </c:tx>
          <c:cat>
            <c:numRef>
              <c:f>'Total trend - all'!$C$26:$BM$26</c:f>
              <c:numCache>
                <c:formatCode>mmm\-yy</c:formatCode>
                <c:ptCount val="63"/>
                <c:pt idx="0">
                  <c:v>40179</c:v>
                </c:pt>
                <c:pt idx="1">
                  <c:v>40210</c:v>
                </c:pt>
                <c:pt idx="2">
                  <c:v>40238</c:v>
                </c:pt>
                <c:pt idx="3">
                  <c:v>40269</c:v>
                </c:pt>
                <c:pt idx="4">
                  <c:v>40299</c:v>
                </c:pt>
                <c:pt idx="5">
                  <c:v>40330</c:v>
                </c:pt>
                <c:pt idx="6">
                  <c:v>40360</c:v>
                </c:pt>
                <c:pt idx="7">
                  <c:v>40391</c:v>
                </c:pt>
                <c:pt idx="8">
                  <c:v>40422</c:v>
                </c:pt>
                <c:pt idx="9">
                  <c:v>40452</c:v>
                </c:pt>
                <c:pt idx="10">
                  <c:v>40483</c:v>
                </c:pt>
                <c:pt idx="11">
                  <c:v>40513</c:v>
                </c:pt>
                <c:pt idx="12">
                  <c:v>40544</c:v>
                </c:pt>
                <c:pt idx="13">
                  <c:v>40575</c:v>
                </c:pt>
                <c:pt idx="14">
                  <c:v>40603</c:v>
                </c:pt>
                <c:pt idx="15">
                  <c:v>40634</c:v>
                </c:pt>
                <c:pt idx="16">
                  <c:v>40664</c:v>
                </c:pt>
                <c:pt idx="17">
                  <c:v>40695</c:v>
                </c:pt>
                <c:pt idx="18">
                  <c:v>40725</c:v>
                </c:pt>
                <c:pt idx="19">
                  <c:v>40756</c:v>
                </c:pt>
                <c:pt idx="20">
                  <c:v>40787</c:v>
                </c:pt>
                <c:pt idx="21">
                  <c:v>40817</c:v>
                </c:pt>
                <c:pt idx="22">
                  <c:v>40848</c:v>
                </c:pt>
                <c:pt idx="23">
                  <c:v>40878</c:v>
                </c:pt>
                <c:pt idx="24">
                  <c:v>40909</c:v>
                </c:pt>
                <c:pt idx="25">
                  <c:v>40940</c:v>
                </c:pt>
                <c:pt idx="26">
                  <c:v>40969</c:v>
                </c:pt>
                <c:pt idx="27">
                  <c:v>41000</c:v>
                </c:pt>
                <c:pt idx="28">
                  <c:v>41030</c:v>
                </c:pt>
                <c:pt idx="29">
                  <c:v>41061</c:v>
                </c:pt>
                <c:pt idx="30">
                  <c:v>41091</c:v>
                </c:pt>
                <c:pt idx="31">
                  <c:v>41122</c:v>
                </c:pt>
                <c:pt idx="32">
                  <c:v>41153</c:v>
                </c:pt>
                <c:pt idx="33">
                  <c:v>41183</c:v>
                </c:pt>
                <c:pt idx="34">
                  <c:v>41214</c:v>
                </c:pt>
                <c:pt idx="35">
                  <c:v>41244</c:v>
                </c:pt>
                <c:pt idx="36">
                  <c:v>41275</c:v>
                </c:pt>
                <c:pt idx="37">
                  <c:v>41306</c:v>
                </c:pt>
                <c:pt idx="38">
                  <c:v>41334</c:v>
                </c:pt>
                <c:pt idx="39">
                  <c:v>41365</c:v>
                </c:pt>
                <c:pt idx="40">
                  <c:v>41395</c:v>
                </c:pt>
                <c:pt idx="41">
                  <c:v>41426</c:v>
                </c:pt>
                <c:pt idx="42">
                  <c:v>41456</c:v>
                </c:pt>
                <c:pt idx="43">
                  <c:v>41487</c:v>
                </c:pt>
                <c:pt idx="44">
                  <c:v>41518</c:v>
                </c:pt>
                <c:pt idx="45">
                  <c:v>41548</c:v>
                </c:pt>
                <c:pt idx="46">
                  <c:v>41579</c:v>
                </c:pt>
                <c:pt idx="47">
                  <c:v>41609</c:v>
                </c:pt>
                <c:pt idx="48">
                  <c:v>41640</c:v>
                </c:pt>
                <c:pt idx="49">
                  <c:v>41671</c:v>
                </c:pt>
                <c:pt idx="50">
                  <c:v>41699</c:v>
                </c:pt>
                <c:pt idx="51">
                  <c:v>41730</c:v>
                </c:pt>
                <c:pt idx="52">
                  <c:v>41760</c:v>
                </c:pt>
                <c:pt idx="53">
                  <c:v>41791</c:v>
                </c:pt>
                <c:pt idx="54">
                  <c:v>41821</c:v>
                </c:pt>
                <c:pt idx="55">
                  <c:v>41852</c:v>
                </c:pt>
                <c:pt idx="56">
                  <c:v>41883</c:v>
                </c:pt>
                <c:pt idx="57">
                  <c:v>41913</c:v>
                </c:pt>
                <c:pt idx="58">
                  <c:v>41944</c:v>
                </c:pt>
                <c:pt idx="59">
                  <c:v>41974</c:v>
                </c:pt>
                <c:pt idx="60">
                  <c:v>42005</c:v>
                </c:pt>
                <c:pt idx="61">
                  <c:v>42036</c:v>
                </c:pt>
                <c:pt idx="62">
                  <c:v>42064</c:v>
                </c:pt>
              </c:numCache>
            </c:numRef>
          </c:cat>
          <c:val>
            <c:numRef>
              <c:f>'Total trend - all'!$C$30:$BM$30</c:f>
              <c:numCache>
                <c:formatCode>0.00%</c:formatCode>
                <c:ptCount val="63"/>
                <c:pt idx="0">
                  <c:v>0.6311086771678508</c:v>
                </c:pt>
                <c:pt idx="1">
                  <c:v>0.63482776274409425</c:v>
                </c:pt>
                <c:pt idx="2">
                  <c:v>0.63713017088011481</c:v>
                </c:pt>
                <c:pt idx="3">
                  <c:v>0.63830137314147251</c:v>
                </c:pt>
                <c:pt idx="4">
                  <c:v>0.63921333133163194</c:v>
                </c:pt>
                <c:pt idx="5">
                  <c:v>0.63450702125756542</c:v>
                </c:pt>
                <c:pt idx="6">
                  <c:v>0.63728189626791965</c:v>
                </c:pt>
                <c:pt idx="7">
                  <c:v>0.64154627694466904</c:v>
                </c:pt>
                <c:pt idx="8">
                  <c:v>0.6332918023927826</c:v>
                </c:pt>
                <c:pt idx="9">
                  <c:v>0.64129184621754665</c:v>
                </c:pt>
                <c:pt idx="10">
                  <c:v>0.64568887783340068</c:v>
                </c:pt>
                <c:pt idx="11">
                  <c:v>0.64842144591817674</c:v>
                </c:pt>
                <c:pt idx="12">
                  <c:v>0.64665793331461896</c:v>
                </c:pt>
                <c:pt idx="13">
                  <c:v>0.64284728081613873</c:v>
                </c:pt>
                <c:pt idx="14">
                  <c:v>0.64112791449779771</c:v>
                </c:pt>
                <c:pt idx="15">
                  <c:v>0.64113224651838885</c:v>
                </c:pt>
                <c:pt idx="16">
                  <c:v>0.64091844913482843</c:v>
                </c:pt>
                <c:pt idx="17">
                  <c:v>0.6401915377973153</c:v>
                </c:pt>
                <c:pt idx="18">
                  <c:v>0.64690282554887657</c:v>
                </c:pt>
                <c:pt idx="19">
                  <c:v>0.64797724297328307</c:v>
                </c:pt>
                <c:pt idx="20">
                  <c:v>0.65601275811086934</c:v>
                </c:pt>
                <c:pt idx="21">
                  <c:v>0.65877563329312427</c:v>
                </c:pt>
                <c:pt idx="22">
                  <c:v>0.66138386835716212</c:v>
                </c:pt>
                <c:pt idx="23">
                  <c:v>0.66547458120155367</c:v>
                </c:pt>
                <c:pt idx="24">
                  <c:v>0.66374642155002928</c:v>
                </c:pt>
                <c:pt idx="25">
                  <c:v>0.66685692541856922</c:v>
                </c:pt>
                <c:pt idx="26">
                  <c:v>0.67004412200694097</c:v>
                </c:pt>
                <c:pt idx="27">
                  <c:v>0.67224139145130624</c:v>
                </c:pt>
                <c:pt idx="28">
                  <c:v>0.67595708320854109</c:v>
                </c:pt>
                <c:pt idx="29">
                  <c:v>0.68116331577249756</c:v>
                </c:pt>
                <c:pt idx="30">
                  <c:v>0.67904523608085976</c:v>
                </c:pt>
                <c:pt idx="31">
                  <c:v>0.67751050701958326</c:v>
                </c:pt>
                <c:pt idx="32">
                  <c:v>0.67667620531024741</c:v>
                </c:pt>
                <c:pt idx="33">
                  <c:v>0.68080609307240991</c:v>
                </c:pt>
                <c:pt idx="34">
                  <c:v>0.67916334949699642</c:v>
                </c:pt>
                <c:pt idx="35">
                  <c:v>0.68054516593990033</c:v>
                </c:pt>
                <c:pt idx="36">
                  <c:v>0.68338759818258743</c:v>
                </c:pt>
                <c:pt idx="37">
                  <c:v>0.6848539774723954</c:v>
                </c:pt>
                <c:pt idx="38">
                  <c:v>0.68478481245968115</c:v>
                </c:pt>
                <c:pt idx="39">
                  <c:v>0.68766438229301718</c:v>
                </c:pt>
                <c:pt idx="40">
                  <c:v>0.68849964745611758</c:v>
                </c:pt>
                <c:pt idx="41">
                  <c:v>0.68813295247987538</c:v>
                </c:pt>
                <c:pt idx="42">
                  <c:v>0.68516733997998591</c:v>
                </c:pt>
                <c:pt idx="43">
                  <c:v>0.68518311953894773</c:v>
                </c:pt>
                <c:pt idx="44">
                  <c:v>0.67964441821434496</c:v>
                </c:pt>
                <c:pt idx="45">
                  <c:v>0.67865291594414534</c:v>
                </c:pt>
                <c:pt idx="46">
                  <c:v>0.68022153936739838</c:v>
                </c:pt>
                <c:pt idx="47">
                  <c:v>0.6803196987595983</c:v>
                </c:pt>
                <c:pt idx="48">
                  <c:v>0.6773673704836376</c:v>
                </c:pt>
                <c:pt idx="49">
                  <c:v>0.67943222410227488</c:v>
                </c:pt>
                <c:pt idx="50">
                  <c:v>0.67668003448146619</c:v>
                </c:pt>
                <c:pt idx="51">
                  <c:v>0.6764600905453384</c:v>
                </c:pt>
                <c:pt idx="52">
                  <c:v>0.6788292203620423</c:v>
                </c:pt>
                <c:pt idx="53">
                  <c:v>0.68429793082385282</c:v>
                </c:pt>
                <c:pt idx="54">
                  <c:v>0.685218021315945</c:v>
                </c:pt>
                <c:pt idx="55">
                  <c:v>0.684364363594408</c:v>
                </c:pt>
                <c:pt idx="56">
                  <c:v>0.68575176511439484</c:v>
                </c:pt>
                <c:pt idx="57">
                  <c:v>0.68449249203118401</c:v>
                </c:pt>
                <c:pt idx="58">
                  <c:v>0.68515363262180529</c:v>
                </c:pt>
                <c:pt idx="59">
                  <c:v>0.68922088909398549</c:v>
                </c:pt>
                <c:pt idx="60">
                  <c:v>0.6920184517579564</c:v>
                </c:pt>
                <c:pt idx="61">
                  <c:v>0.6922714235197045</c:v>
                </c:pt>
                <c:pt idx="62">
                  <c:v>0.69356828193832598</c:v>
                </c:pt>
              </c:numCache>
            </c:numRef>
          </c:val>
          <c:smooth val="0"/>
        </c:ser>
        <c:ser>
          <c:idx val="1"/>
          <c:order val="1"/>
          <c:tx>
            <c:v>US (XUS)</c:v>
          </c:tx>
          <c:cat>
            <c:numRef>
              <c:f>'Total trend - all'!$C$26:$BM$26</c:f>
              <c:numCache>
                <c:formatCode>mmm\-yy</c:formatCode>
                <c:ptCount val="63"/>
                <c:pt idx="0">
                  <c:v>40179</c:v>
                </c:pt>
                <c:pt idx="1">
                  <c:v>40210</c:v>
                </c:pt>
                <c:pt idx="2">
                  <c:v>40238</c:v>
                </c:pt>
                <c:pt idx="3">
                  <c:v>40269</c:v>
                </c:pt>
                <c:pt idx="4">
                  <c:v>40299</c:v>
                </c:pt>
                <c:pt idx="5">
                  <c:v>40330</c:v>
                </c:pt>
                <c:pt idx="6">
                  <c:v>40360</c:v>
                </c:pt>
                <c:pt idx="7">
                  <c:v>40391</c:v>
                </c:pt>
                <c:pt idx="8">
                  <c:v>40422</c:v>
                </c:pt>
                <c:pt idx="9">
                  <c:v>40452</c:v>
                </c:pt>
                <c:pt idx="10">
                  <c:v>40483</c:v>
                </c:pt>
                <c:pt idx="11">
                  <c:v>40513</c:v>
                </c:pt>
                <c:pt idx="12">
                  <c:v>40544</c:v>
                </c:pt>
                <c:pt idx="13">
                  <c:v>40575</c:v>
                </c:pt>
                <c:pt idx="14">
                  <c:v>40603</c:v>
                </c:pt>
                <c:pt idx="15">
                  <c:v>40634</c:v>
                </c:pt>
                <c:pt idx="16">
                  <c:v>40664</c:v>
                </c:pt>
                <c:pt idx="17">
                  <c:v>40695</c:v>
                </c:pt>
                <c:pt idx="18">
                  <c:v>40725</c:v>
                </c:pt>
                <c:pt idx="19">
                  <c:v>40756</c:v>
                </c:pt>
                <c:pt idx="20">
                  <c:v>40787</c:v>
                </c:pt>
                <c:pt idx="21">
                  <c:v>40817</c:v>
                </c:pt>
                <c:pt idx="22">
                  <c:v>40848</c:v>
                </c:pt>
                <c:pt idx="23">
                  <c:v>40878</c:v>
                </c:pt>
                <c:pt idx="24">
                  <c:v>40909</c:v>
                </c:pt>
                <c:pt idx="25">
                  <c:v>40940</c:v>
                </c:pt>
                <c:pt idx="26">
                  <c:v>40969</c:v>
                </c:pt>
                <c:pt idx="27">
                  <c:v>41000</c:v>
                </c:pt>
                <c:pt idx="28">
                  <c:v>41030</c:v>
                </c:pt>
                <c:pt idx="29">
                  <c:v>41061</c:v>
                </c:pt>
                <c:pt idx="30">
                  <c:v>41091</c:v>
                </c:pt>
                <c:pt idx="31">
                  <c:v>41122</c:v>
                </c:pt>
                <c:pt idx="32">
                  <c:v>41153</c:v>
                </c:pt>
                <c:pt idx="33">
                  <c:v>41183</c:v>
                </c:pt>
                <c:pt idx="34">
                  <c:v>41214</c:v>
                </c:pt>
                <c:pt idx="35">
                  <c:v>41244</c:v>
                </c:pt>
                <c:pt idx="36">
                  <c:v>41275</c:v>
                </c:pt>
                <c:pt idx="37">
                  <c:v>41306</c:v>
                </c:pt>
                <c:pt idx="38">
                  <c:v>41334</c:v>
                </c:pt>
                <c:pt idx="39">
                  <c:v>41365</c:v>
                </c:pt>
                <c:pt idx="40">
                  <c:v>41395</c:v>
                </c:pt>
                <c:pt idx="41">
                  <c:v>41426</c:v>
                </c:pt>
                <c:pt idx="42">
                  <c:v>41456</c:v>
                </c:pt>
                <c:pt idx="43">
                  <c:v>41487</c:v>
                </c:pt>
                <c:pt idx="44">
                  <c:v>41518</c:v>
                </c:pt>
                <c:pt idx="45">
                  <c:v>41548</c:v>
                </c:pt>
                <c:pt idx="46">
                  <c:v>41579</c:v>
                </c:pt>
                <c:pt idx="47">
                  <c:v>41609</c:v>
                </c:pt>
                <c:pt idx="48">
                  <c:v>41640</c:v>
                </c:pt>
                <c:pt idx="49">
                  <c:v>41671</c:v>
                </c:pt>
                <c:pt idx="50">
                  <c:v>41699</c:v>
                </c:pt>
                <c:pt idx="51">
                  <c:v>41730</c:v>
                </c:pt>
                <c:pt idx="52">
                  <c:v>41760</c:v>
                </c:pt>
                <c:pt idx="53">
                  <c:v>41791</c:v>
                </c:pt>
                <c:pt idx="54">
                  <c:v>41821</c:v>
                </c:pt>
                <c:pt idx="55">
                  <c:v>41852</c:v>
                </c:pt>
                <c:pt idx="56">
                  <c:v>41883</c:v>
                </c:pt>
                <c:pt idx="57">
                  <c:v>41913</c:v>
                </c:pt>
                <c:pt idx="58">
                  <c:v>41944</c:v>
                </c:pt>
                <c:pt idx="59">
                  <c:v>41974</c:v>
                </c:pt>
                <c:pt idx="60">
                  <c:v>42005</c:v>
                </c:pt>
                <c:pt idx="61">
                  <c:v>42036</c:v>
                </c:pt>
                <c:pt idx="62">
                  <c:v>42064</c:v>
                </c:pt>
              </c:numCache>
            </c:numRef>
          </c:cat>
          <c:val>
            <c:numRef>
              <c:f>'Total trend - all'!$C$33:$BM$33</c:f>
              <c:numCache>
                <c:formatCode>0.00%</c:formatCode>
                <c:ptCount val="63"/>
                <c:pt idx="0">
                  <c:v>0.52181095858081261</c:v>
                </c:pt>
                <c:pt idx="1">
                  <c:v>0.52894456726439043</c:v>
                </c:pt>
                <c:pt idx="2">
                  <c:v>0.52433386568042362</c:v>
                </c:pt>
                <c:pt idx="3">
                  <c:v>0.5286026481552899</c:v>
                </c:pt>
                <c:pt idx="4">
                  <c:v>0.53393645939517498</c:v>
                </c:pt>
                <c:pt idx="5">
                  <c:v>0.53817040127306348</c:v>
                </c:pt>
                <c:pt idx="6">
                  <c:v>0.546131730266597</c:v>
                </c:pt>
                <c:pt idx="7">
                  <c:v>0.55022475410565663</c:v>
                </c:pt>
                <c:pt idx="8">
                  <c:v>0.55267134856431688</c:v>
                </c:pt>
                <c:pt idx="9">
                  <c:v>0.56125449199607969</c:v>
                </c:pt>
                <c:pt idx="10">
                  <c:v>0.55898212089679311</c:v>
                </c:pt>
                <c:pt idx="11">
                  <c:v>0.56593616007622682</c:v>
                </c:pt>
                <c:pt idx="12">
                  <c:v>0.56506865815466156</c:v>
                </c:pt>
                <c:pt idx="13">
                  <c:v>0.55668159321234978</c:v>
                </c:pt>
                <c:pt idx="14">
                  <c:v>0.55741683719602153</c:v>
                </c:pt>
                <c:pt idx="15">
                  <c:v>0.55424779618328002</c:v>
                </c:pt>
                <c:pt idx="16">
                  <c:v>0.54789424078575322</c:v>
                </c:pt>
                <c:pt idx="17">
                  <c:v>0.55176189528170416</c:v>
                </c:pt>
                <c:pt idx="18">
                  <c:v>0.55002549719530847</c:v>
                </c:pt>
                <c:pt idx="19">
                  <c:v>0.54833121019108277</c:v>
                </c:pt>
                <c:pt idx="20">
                  <c:v>0.54942505027587274</c:v>
                </c:pt>
                <c:pt idx="21">
                  <c:v>0.55040616538221199</c:v>
                </c:pt>
                <c:pt idx="22">
                  <c:v>0.55234029095509174</c:v>
                </c:pt>
                <c:pt idx="23">
                  <c:v>0.55706344015696529</c:v>
                </c:pt>
                <c:pt idx="24">
                  <c:v>0.55804423487144938</c:v>
                </c:pt>
                <c:pt idx="25">
                  <c:v>0.5647758093369496</c:v>
                </c:pt>
                <c:pt idx="26">
                  <c:v>0.57161510076639233</c:v>
                </c:pt>
                <c:pt idx="27">
                  <c:v>0.57851621091496486</c:v>
                </c:pt>
                <c:pt idx="28">
                  <c:v>0.58152489265405594</c:v>
                </c:pt>
                <c:pt idx="29">
                  <c:v>0.58460247032018231</c:v>
                </c:pt>
                <c:pt idx="30">
                  <c:v>0.5855573961592736</c:v>
                </c:pt>
                <c:pt idx="31">
                  <c:v>0.5863475825112654</c:v>
                </c:pt>
                <c:pt idx="32">
                  <c:v>0.59207240948813977</c:v>
                </c:pt>
                <c:pt idx="33">
                  <c:v>0.59584513692162422</c:v>
                </c:pt>
                <c:pt idx="34">
                  <c:v>0.59408836341008087</c:v>
                </c:pt>
                <c:pt idx="35">
                  <c:v>0.59594611767696026</c:v>
                </c:pt>
                <c:pt idx="36">
                  <c:v>0.59783156833081186</c:v>
                </c:pt>
                <c:pt idx="37">
                  <c:v>0.59766800401203612</c:v>
                </c:pt>
                <c:pt idx="38">
                  <c:v>0.59495094669749427</c:v>
                </c:pt>
                <c:pt idx="39">
                  <c:v>0.59403040877367896</c:v>
                </c:pt>
                <c:pt idx="40">
                  <c:v>0.58866081365153955</c:v>
                </c:pt>
                <c:pt idx="41">
                  <c:v>0.58532110091743117</c:v>
                </c:pt>
                <c:pt idx="42">
                  <c:v>0.58732307692307695</c:v>
                </c:pt>
                <c:pt idx="43">
                  <c:v>0.58514851485148511</c:v>
                </c:pt>
                <c:pt idx="44">
                  <c:v>0.57935579232616863</c:v>
                </c:pt>
                <c:pt idx="45">
                  <c:v>0.62532011294241252</c:v>
                </c:pt>
                <c:pt idx="46">
                  <c:v>0.62628309022150186</c:v>
                </c:pt>
                <c:pt idx="47">
                  <c:v>0.63076713076713076</c:v>
                </c:pt>
                <c:pt idx="48">
                  <c:v>0.64044559868780759</c:v>
                </c:pt>
                <c:pt idx="49">
                  <c:v>0.64949269626538098</c:v>
                </c:pt>
                <c:pt idx="50">
                  <c:v>0.65759521377498908</c:v>
                </c:pt>
                <c:pt idx="51">
                  <c:v>0.65816289128363026</c:v>
                </c:pt>
                <c:pt idx="52">
                  <c:v>0.65913468662024</c:v>
                </c:pt>
                <c:pt idx="53">
                  <c:v>0.66174287410926369</c:v>
                </c:pt>
                <c:pt idx="54">
                  <c:v>0.66293870944007061</c:v>
                </c:pt>
                <c:pt idx="55">
                  <c:v>0.6688272535423575</c:v>
                </c:pt>
                <c:pt idx="56">
                  <c:v>0.67295549638645868</c:v>
                </c:pt>
                <c:pt idx="57">
                  <c:v>0.67276870489935436</c:v>
                </c:pt>
                <c:pt idx="58">
                  <c:v>0.67600913937547602</c:v>
                </c:pt>
                <c:pt idx="59">
                  <c:v>0.67725637296180052</c:v>
                </c:pt>
                <c:pt idx="60">
                  <c:v>0.61955069051104183</c:v>
                </c:pt>
                <c:pt idx="61">
                  <c:v>0.61530280280280281</c:v>
                </c:pt>
                <c:pt idx="62">
                  <c:v>0.61132098841890137</c:v>
                </c:pt>
              </c:numCache>
            </c:numRef>
          </c:val>
          <c:smooth val="0"/>
        </c:ser>
        <c:ser>
          <c:idx val="3"/>
          <c:order val="2"/>
          <c:tx>
            <c:v>AUS&amp;NZ (XAU)</c:v>
          </c:tx>
          <c:cat>
            <c:numRef>
              <c:f>'Total trend - all'!$C$26:$BM$26</c:f>
              <c:numCache>
                <c:formatCode>mmm\-yy</c:formatCode>
                <c:ptCount val="63"/>
                <c:pt idx="0">
                  <c:v>40179</c:v>
                </c:pt>
                <c:pt idx="1">
                  <c:v>40210</c:v>
                </c:pt>
                <c:pt idx="2">
                  <c:v>40238</c:v>
                </c:pt>
                <c:pt idx="3">
                  <c:v>40269</c:v>
                </c:pt>
                <c:pt idx="4">
                  <c:v>40299</c:v>
                </c:pt>
                <c:pt idx="5">
                  <c:v>40330</c:v>
                </c:pt>
                <c:pt idx="6">
                  <c:v>40360</c:v>
                </c:pt>
                <c:pt idx="7">
                  <c:v>40391</c:v>
                </c:pt>
                <c:pt idx="8">
                  <c:v>40422</c:v>
                </c:pt>
                <c:pt idx="9">
                  <c:v>40452</c:v>
                </c:pt>
                <c:pt idx="10">
                  <c:v>40483</c:v>
                </c:pt>
                <c:pt idx="11">
                  <c:v>40513</c:v>
                </c:pt>
                <c:pt idx="12">
                  <c:v>40544</c:v>
                </c:pt>
                <c:pt idx="13">
                  <c:v>40575</c:v>
                </c:pt>
                <c:pt idx="14">
                  <c:v>40603</c:v>
                </c:pt>
                <c:pt idx="15">
                  <c:v>40634</c:v>
                </c:pt>
                <c:pt idx="16">
                  <c:v>40664</c:v>
                </c:pt>
                <c:pt idx="17">
                  <c:v>40695</c:v>
                </c:pt>
                <c:pt idx="18">
                  <c:v>40725</c:v>
                </c:pt>
                <c:pt idx="19">
                  <c:v>40756</c:v>
                </c:pt>
                <c:pt idx="20">
                  <c:v>40787</c:v>
                </c:pt>
                <c:pt idx="21">
                  <c:v>40817</c:v>
                </c:pt>
                <c:pt idx="22">
                  <c:v>40848</c:v>
                </c:pt>
                <c:pt idx="23">
                  <c:v>40878</c:v>
                </c:pt>
                <c:pt idx="24">
                  <c:v>40909</c:v>
                </c:pt>
                <c:pt idx="25">
                  <c:v>40940</c:v>
                </c:pt>
                <c:pt idx="26">
                  <c:v>40969</c:v>
                </c:pt>
                <c:pt idx="27">
                  <c:v>41000</c:v>
                </c:pt>
                <c:pt idx="28">
                  <c:v>41030</c:v>
                </c:pt>
                <c:pt idx="29">
                  <c:v>41061</c:v>
                </c:pt>
                <c:pt idx="30">
                  <c:v>41091</c:v>
                </c:pt>
                <c:pt idx="31">
                  <c:v>41122</c:v>
                </c:pt>
                <c:pt idx="32">
                  <c:v>41153</c:v>
                </c:pt>
                <c:pt idx="33">
                  <c:v>41183</c:v>
                </c:pt>
                <c:pt idx="34">
                  <c:v>41214</c:v>
                </c:pt>
                <c:pt idx="35">
                  <c:v>41244</c:v>
                </c:pt>
                <c:pt idx="36">
                  <c:v>41275</c:v>
                </c:pt>
                <c:pt idx="37">
                  <c:v>41306</c:v>
                </c:pt>
                <c:pt idx="38">
                  <c:v>41334</c:v>
                </c:pt>
                <c:pt idx="39">
                  <c:v>41365</c:v>
                </c:pt>
                <c:pt idx="40">
                  <c:v>41395</c:v>
                </c:pt>
                <c:pt idx="41">
                  <c:v>41426</c:v>
                </c:pt>
                <c:pt idx="42">
                  <c:v>41456</c:v>
                </c:pt>
                <c:pt idx="43">
                  <c:v>41487</c:v>
                </c:pt>
                <c:pt idx="44">
                  <c:v>41518</c:v>
                </c:pt>
                <c:pt idx="45">
                  <c:v>41548</c:v>
                </c:pt>
                <c:pt idx="46">
                  <c:v>41579</c:v>
                </c:pt>
                <c:pt idx="47">
                  <c:v>41609</c:v>
                </c:pt>
                <c:pt idx="48">
                  <c:v>41640</c:v>
                </c:pt>
                <c:pt idx="49">
                  <c:v>41671</c:v>
                </c:pt>
                <c:pt idx="50">
                  <c:v>41699</c:v>
                </c:pt>
                <c:pt idx="51">
                  <c:v>41730</c:v>
                </c:pt>
                <c:pt idx="52">
                  <c:v>41760</c:v>
                </c:pt>
                <c:pt idx="53">
                  <c:v>41791</c:v>
                </c:pt>
                <c:pt idx="54">
                  <c:v>41821</c:v>
                </c:pt>
                <c:pt idx="55">
                  <c:v>41852</c:v>
                </c:pt>
                <c:pt idx="56">
                  <c:v>41883</c:v>
                </c:pt>
                <c:pt idx="57">
                  <c:v>41913</c:v>
                </c:pt>
                <c:pt idx="58">
                  <c:v>41944</c:v>
                </c:pt>
                <c:pt idx="59">
                  <c:v>41974</c:v>
                </c:pt>
                <c:pt idx="60">
                  <c:v>42005</c:v>
                </c:pt>
                <c:pt idx="61">
                  <c:v>42036</c:v>
                </c:pt>
                <c:pt idx="62">
                  <c:v>42064</c:v>
                </c:pt>
              </c:numCache>
            </c:numRef>
          </c:cat>
          <c:val>
            <c:numRef>
              <c:f>'Total trend - all'!$C$36:$BM$36</c:f>
              <c:numCache>
                <c:formatCode>General</c:formatCode>
                <c:ptCount val="63"/>
                <c:pt idx="38" formatCode="0.00%">
                  <c:v>0.51561986188753695</c:v>
                </c:pt>
                <c:pt idx="39" formatCode="0.00%">
                  <c:v>0.54919085538145385</c:v>
                </c:pt>
                <c:pt idx="40" formatCode="0.00%">
                  <c:v>0.5672444710101614</c:v>
                </c:pt>
                <c:pt idx="41" formatCode="0.00%">
                  <c:v>0.56984016678248783</c:v>
                </c:pt>
                <c:pt idx="42" formatCode="0.00%">
                  <c:v>0.58016428354122296</c:v>
                </c:pt>
                <c:pt idx="43" formatCode="0.00%">
                  <c:v>0.59164546793412776</c:v>
                </c:pt>
                <c:pt idx="44" formatCode="0.00%">
                  <c:v>0.60019361084220713</c:v>
                </c:pt>
                <c:pt idx="45" formatCode="0.00%">
                  <c:v>0.60292193632795466</c:v>
                </c:pt>
                <c:pt idx="46" formatCode="0.00%">
                  <c:v>0.60862239841427157</c:v>
                </c:pt>
                <c:pt idx="47" formatCode="0.00%">
                  <c:v>0.6149108291965435</c:v>
                </c:pt>
                <c:pt idx="48" formatCode="0.00%">
                  <c:v>0.63012358851249217</c:v>
                </c:pt>
                <c:pt idx="49" formatCode="0.00%">
                  <c:v>0.64960450950086368</c:v>
                </c:pt>
                <c:pt idx="50" formatCode="0.00%">
                  <c:v>0.65568121576250216</c:v>
                </c:pt>
                <c:pt idx="51" formatCode="0.00%">
                  <c:v>0.65776249669399633</c:v>
                </c:pt>
                <c:pt idx="52" formatCode="0.00%">
                  <c:v>0.66503949587290312</c:v>
                </c:pt>
                <c:pt idx="53" formatCode="0.00%">
                  <c:v>0.66593367930336878</c:v>
                </c:pt>
                <c:pt idx="54" formatCode="0.00%">
                  <c:v>0.66752977731745211</c:v>
                </c:pt>
                <c:pt idx="55" formatCode="0.00%">
                  <c:v>0.67529186269384911</c:v>
                </c:pt>
                <c:pt idx="56" formatCode="0.00%">
                  <c:v>0.67687133494308382</c:v>
                </c:pt>
                <c:pt idx="57" formatCode="0.00%">
                  <c:v>0.67893033554760684</c:v>
                </c:pt>
                <c:pt idx="58" formatCode="0.00%">
                  <c:v>0.68209771096686023</c:v>
                </c:pt>
                <c:pt idx="59" formatCode="0.00%">
                  <c:v>0.68589083419155505</c:v>
                </c:pt>
                <c:pt idx="60" formatCode="0.00%">
                  <c:v>0.67626563680631346</c:v>
                </c:pt>
                <c:pt idx="61" formatCode="0.00%">
                  <c:v>0.67451802179379716</c:v>
                </c:pt>
                <c:pt idx="62" formatCode="0.00%">
                  <c:v>0.67200321802091711</c:v>
                </c:pt>
              </c:numCache>
            </c:numRef>
          </c:val>
          <c:smooth val="0"/>
        </c:ser>
        <c:dLbls>
          <c:showLegendKey val="0"/>
          <c:showVal val="0"/>
          <c:showCatName val="0"/>
          <c:showSerName val="0"/>
          <c:showPercent val="0"/>
          <c:showBubbleSize val="0"/>
        </c:dLbls>
        <c:marker val="1"/>
        <c:smooth val="0"/>
        <c:axId val="291222808"/>
        <c:axId val="291223200"/>
      </c:lineChart>
      <c:dateAx>
        <c:axId val="291222808"/>
        <c:scaling>
          <c:orientation val="minMax"/>
          <c:min val="40544"/>
        </c:scaling>
        <c:delete val="0"/>
        <c:axPos val="b"/>
        <c:numFmt formatCode="mmm\-yy" sourceLinked="1"/>
        <c:majorTickMark val="out"/>
        <c:minorTickMark val="none"/>
        <c:tickLblPos val="nextTo"/>
        <c:txPr>
          <a:bodyPr rot="-2700000"/>
          <a:lstStyle/>
          <a:p>
            <a:pPr>
              <a:defRPr/>
            </a:pPr>
            <a:endParaRPr lang="en-US"/>
          </a:p>
        </c:txPr>
        <c:crossAx val="291223200"/>
        <c:crosses val="autoZero"/>
        <c:auto val="1"/>
        <c:lblOffset val="100"/>
        <c:baseTimeUnit val="months"/>
      </c:dateAx>
      <c:valAx>
        <c:axId val="291223200"/>
        <c:scaling>
          <c:orientation val="minMax"/>
          <c:max val="0.75000000000000266"/>
          <c:min val="0.5"/>
        </c:scaling>
        <c:delete val="0"/>
        <c:axPos val="l"/>
        <c:majorGridlines/>
        <c:numFmt formatCode="0.00%" sourceLinked="1"/>
        <c:majorTickMark val="out"/>
        <c:minorTickMark val="none"/>
        <c:tickLblPos val="nextTo"/>
        <c:crossAx val="291222808"/>
        <c:crosses val="autoZero"/>
        <c:crossBetween val="midCat"/>
        <c:majorUnit val="0.05"/>
      </c:valAx>
    </c:plotArea>
    <c:legend>
      <c:legendPos val="b"/>
      <c:overlay val="0"/>
    </c:legend>
    <c:plotVisOnly val="1"/>
    <c:dispBlanksAs val="gap"/>
    <c:showDLblsOverMax val="0"/>
  </c:chart>
  <c:externalData r:id="rId1">
    <c:autoUpdate val="0"/>
  </c:externalData>
</c:chartSpace>
</file>

<file path=ppt/charts/chart2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stacked"/>
        <c:varyColors val="0"/>
        <c:ser>
          <c:idx val="0"/>
          <c:order val="0"/>
          <c:tx>
            <c:v>Web</c:v>
          </c:tx>
          <c:invertIfNegative val="0"/>
          <c:dLbls>
            <c:spPr>
              <a:noFill/>
              <a:ln>
                <a:noFill/>
              </a:ln>
              <a:effectLst/>
            </c:spPr>
            <c:dLblPos val="ct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numRef>
              <c:f>graphs!$AI$42:$AI$51</c:f>
              <c:numCache>
                <c:formatCode>General</c:formatCode>
                <c:ptCount val="10"/>
                <c:pt idx="1">
                  <c:v>2014</c:v>
                </c:pt>
                <c:pt idx="2">
                  <c:v>2015</c:v>
                </c:pt>
                <c:pt idx="4">
                  <c:v>2014</c:v>
                </c:pt>
                <c:pt idx="5">
                  <c:v>2015</c:v>
                </c:pt>
                <c:pt idx="7">
                  <c:v>2014</c:v>
                </c:pt>
                <c:pt idx="8">
                  <c:v>2015</c:v>
                </c:pt>
              </c:numCache>
            </c:numRef>
          </c:cat>
          <c:val>
            <c:numRef>
              <c:f>graphs!$AJ$42:$AJ$51</c:f>
              <c:numCache>
                <c:formatCode>General</c:formatCode>
                <c:ptCount val="10"/>
                <c:pt idx="1">
                  <c:v>1295</c:v>
                </c:pt>
                <c:pt idx="2">
                  <c:v>1349</c:v>
                </c:pt>
                <c:pt idx="4">
                  <c:v>1025</c:v>
                </c:pt>
                <c:pt idx="5">
                  <c:v>878</c:v>
                </c:pt>
                <c:pt idx="7">
                  <c:v>940</c:v>
                </c:pt>
                <c:pt idx="8">
                  <c:v>888</c:v>
                </c:pt>
              </c:numCache>
            </c:numRef>
          </c:val>
        </c:ser>
        <c:ser>
          <c:idx val="1"/>
          <c:order val="1"/>
          <c:tx>
            <c:strRef>
              <c:f>'[4]Summary by region'!$D$25</c:f>
              <c:strCache>
                <c:ptCount val="1"/>
                <c:pt idx="0">
                  <c:v>#REF!</c:v>
                </c:pt>
              </c:strCache>
            </c:strRef>
          </c:tx>
          <c:invertIfNegative val="0"/>
          <c:dLbls>
            <c:spPr>
              <a:noFill/>
              <a:ln>
                <a:noFill/>
              </a:ln>
              <a:effectLst/>
            </c:spPr>
            <c:dLblPos val="ct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numRef>
              <c:f>graphs!$AI$42:$AI$51</c:f>
              <c:numCache>
                <c:formatCode>General</c:formatCode>
                <c:ptCount val="10"/>
                <c:pt idx="1">
                  <c:v>2014</c:v>
                </c:pt>
                <c:pt idx="2">
                  <c:v>2015</c:v>
                </c:pt>
                <c:pt idx="4">
                  <c:v>2014</c:v>
                </c:pt>
                <c:pt idx="5">
                  <c:v>2015</c:v>
                </c:pt>
                <c:pt idx="7">
                  <c:v>2014</c:v>
                </c:pt>
                <c:pt idx="8">
                  <c:v>2015</c:v>
                </c:pt>
              </c:numCache>
            </c:numRef>
          </c:cat>
          <c:val>
            <c:numRef>
              <c:f>graphs!$AK$42:$AK$51</c:f>
              <c:numCache>
                <c:formatCode>General</c:formatCode>
                <c:ptCount val="10"/>
                <c:pt idx="1">
                  <c:v>265</c:v>
                </c:pt>
                <c:pt idx="2">
                  <c:v>317</c:v>
                </c:pt>
                <c:pt idx="4">
                  <c:v>88</c:v>
                </c:pt>
                <c:pt idx="5">
                  <c:v>243</c:v>
                </c:pt>
                <c:pt idx="7">
                  <c:v>143</c:v>
                </c:pt>
                <c:pt idx="8">
                  <c:v>396</c:v>
                </c:pt>
              </c:numCache>
            </c:numRef>
          </c:val>
        </c:ser>
        <c:dLbls>
          <c:showLegendKey val="0"/>
          <c:showVal val="0"/>
          <c:showCatName val="0"/>
          <c:showSerName val="0"/>
          <c:showPercent val="0"/>
          <c:showBubbleSize val="0"/>
        </c:dLbls>
        <c:gapWidth val="75"/>
        <c:overlap val="100"/>
        <c:axId val="291223984"/>
        <c:axId val="291224376"/>
      </c:barChart>
      <c:catAx>
        <c:axId val="291223984"/>
        <c:scaling>
          <c:orientation val="minMax"/>
        </c:scaling>
        <c:delete val="0"/>
        <c:axPos val="b"/>
        <c:numFmt formatCode="General" sourceLinked="1"/>
        <c:majorTickMark val="none"/>
        <c:minorTickMark val="none"/>
        <c:tickLblPos val="nextTo"/>
        <c:crossAx val="291224376"/>
        <c:crosses val="autoZero"/>
        <c:auto val="1"/>
        <c:lblAlgn val="ctr"/>
        <c:lblOffset val="100"/>
        <c:noMultiLvlLbl val="0"/>
      </c:catAx>
      <c:valAx>
        <c:axId val="291224376"/>
        <c:scaling>
          <c:orientation val="minMax"/>
        </c:scaling>
        <c:delete val="0"/>
        <c:axPos val="l"/>
        <c:majorGridlines/>
        <c:numFmt formatCode="General" sourceLinked="1"/>
        <c:majorTickMark val="none"/>
        <c:minorTickMark val="none"/>
        <c:tickLblPos val="nextTo"/>
        <c:spPr>
          <a:ln w="9525">
            <a:noFill/>
          </a:ln>
        </c:spPr>
        <c:crossAx val="291223984"/>
        <c:crosses val="autoZero"/>
        <c:crossBetween val="between"/>
      </c:valAx>
    </c:plotArea>
    <c:legend>
      <c:legendPos val="b"/>
      <c:legendEntry>
        <c:idx val="1"/>
        <c:txPr>
          <a:bodyPr/>
          <a:lstStyle/>
          <a:p>
            <a:pPr>
              <a:defRPr>
                <a:noFill/>
              </a:defRPr>
            </a:pPr>
            <a:endParaRPr lang="en-US"/>
          </a:p>
        </c:txPr>
      </c:legendEntry>
      <c:layout>
        <c:manualLayout>
          <c:xMode val="edge"/>
          <c:yMode val="edge"/>
          <c:x val="0.88574973929133927"/>
          <c:y val="5.5826873145782233E-2"/>
          <c:w val="0.11425026070866076"/>
          <c:h val="5.9060567344369146E-2"/>
        </c:manualLayout>
      </c:layout>
      <c:overlay val="0"/>
    </c:legend>
    <c:plotVisOnly val="1"/>
    <c:dispBlanksAs val="gap"/>
    <c:showDLblsOverMax val="0"/>
  </c:chart>
  <c:externalData r:id="rId1">
    <c:autoUpdate val="0"/>
  </c:externalData>
  <c:userShapes r:id="rId2"/>
</c:chartSpace>
</file>

<file path=ppt/charts/chart2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dirty="0" smtClean="0"/>
              <a:t>Fossils: 26 subscriptions</a:t>
            </a:r>
            <a:endParaRPr lang="en-US" dirty="0"/>
          </a:p>
        </c:rich>
      </c:tx>
      <c:layout>
        <c:manualLayout>
          <c:xMode val="edge"/>
          <c:yMode val="edge"/>
          <c:x val="0.28543744531933507"/>
          <c:y val="0.10185185185185185"/>
        </c:manualLayout>
      </c:layout>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pieChart>
        <c:varyColors val="1"/>
        <c:ser>
          <c:idx val="0"/>
          <c:order val="0"/>
          <c:tx>
            <c:strRef>
              <c:f>Sheet1!$M$6</c:f>
              <c:strCache>
                <c:ptCount val="1"/>
                <c:pt idx="0">
                  <c:v>Fossils</c:v>
                </c:pt>
              </c:strCache>
            </c:strRef>
          </c:tx>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dPt>
            <c:idx val="4"/>
            <c:bubble3D val="0"/>
            <c:spPr>
              <a:solidFill>
                <a:schemeClr val="accent5"/>
              </a:solidFill>
              <a:ln w="19050">
                <a:solidFill>
                  <a:schemeClr val="lt1"/>
                </a:solidFill>
              </a:ln>
              <a:effectLst/>
            </c:spPr>
          </c:dPt>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tx1">
                        <a:lumMod val="75000"/>
                        <a:lumOff val="25000"/>
                      </a:schemeClr>
                    </a:solidFill>
                    <a:latin typeface="+mn-lt"/>
                    <a:ea typeface="+mn-ea"/>
                    <a:cs typeface="+mn-cs"/>
                  </a:defRPr>
                </a:pPr>
                <a:endParaRPr lang="en-US"/>
              </a:p>
            </c:txPr>
            <c:showLegendKey val="0"/>
            <c:showVal val="0"/>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Sheet1!$J$7:$J$11</c:f>
              <c:strCache>
                <c:ptCount val="5"/>
                <c:pt idx="0">
                  <c:v>email</c:v>
                </c:pt>
                <c:pt idx="1">
                  <c:v>social media</c:v>
                </c:pt>
                <c:pt idx="2">
                  <c:v>Natural Search</c:v>
                </c:pt>
                <c:pt idx="3">
                  <c:v>Paid Channels</c:v>
                </c:pt>
                <c:pt idx="4">
                  <c:v>Other</c:v>
                </c:pt>
              </c:strCache>
            </c:strRef>
          </c:cat>
          <c:val>
            <c:numRef>
              <c:f>Sheet1!$M$7:$M$11</c:f>
              <c:numCache>
                <c:formatCode>General</c:formatCode>
                <c:ptCount val="5"/>
                <c:pt idx="0">
                  <c:v>13</c:v>
                </c:pt>
                <c:pt idx="3">
                  <c:v>6</c:v>
                </c:pt>
                <c:pt idx="4">
                  <c:v>7</c:v>
                </c:pt>
              </c:numCache>
            </c:numRef>
          </c:val>
        </c:ser>
        <c:dLbls>
          <c:showLegendKey val="0"/>
          <c:showVal val="0"/>
          <c:showCatName val="1"/>
          <c:showSerName val="0"/>
          <c:showPercent val="1"/>
          <c:showBubbleSize val="0"/>
          <c:showLeaderLines val="1"/>
        </c:dLbls>
        <c:firstSliceAng val="0"/>
      </c:pieChart>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5.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GB" dirty="0" smtClean="0"/>
              <a:t>Migraine: 137 subscriptions </a:t>
            </a:r>
            <a:endParaRPr lang="en-GB" dirty="0"/>
          </a:p>
        </c:rich>
      </c:tx>
      <c:layout>
        <c:manualLayout>
          <c:xMode val="edge"/>
          <c:yMode val="edge"/>
          <c:x val="0.28526377952755905"/>
          <c:y val="0.10185185185185185"/>
        </c:manualLayout>
      </c:layout>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pieChart>
        <c:varyColors val="1"/>
        <c:ser>
          <c:idx val="1"/>
          <c:order val="0"/>
          <c:tx>
            <c:strRef>
              <c:f>Sheet1!$K$6</c:f>
              <c:strCache>
                <c:ptCount val="1"/>
                <c:pt idx="0">
                  <c:v>Migraine</c:v>
                </c:pt>
              </c:strCache>
            </c:strRef>
          </c:tx>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dPt>
            <c:idx val="4"/>
            <c:bubble3D val="0"/>
            <c:spPr>
              <a:solidFill>
                <a:schemeClr val="accent5"/>
              </a:solidFill>
              <a:ln w="19050">
                <a:solidFill>
                  <a:schemeClr val="lt1"/>
                </a:solidFill>
              </a:ln>
              <a:effectLst/>
            </c:spPr>
          </c:dPt>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tx1">
                        <a:lumMod val="75000"/>
                        <a:lumOff val="25000"/>
                      </a:schemeClr>
                    </a:solidFill>
                    <a:latin typeface="+mn-lt"/>
                    <a:ea typeface="+mn-ea"/>
                    <a:cs typeface="+mn-cs"/>
                  </a:defRPr>
                </a:pPr>
                <a:endParaRPr lang="en-US"/>
              </a:p>
            </c:txPr>
            <c:showLegendKey val="0"/>
            <c:showVal val="0"/>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Sheet1!$J$7:$J$11</c:f>
              <c:strCache>
                <c:ptCount val="5"/>
                <c:pt idx="0">
                  <c:v>email</c:v>
                </c:pt>
                <c:pt idx="1">
                  <c:v>social media</c:v>
                </c:pt>
                <c:pt idx="2">
                  <c:v>Natural Search</c:v>
                </c:pt>
                <c:pt idx="3">
                  <c:v>Paid Channels</c:v>
                </c:pt>
                <c:pt idx="4">
                  <c:v>Other</c:v>
                </c:pt>
              </c:strCache>
            </c:strRef>
          </c:cat>
          <c:val>
            <c:numRef>
              <c:f>Sheet1!$K$7:$K$11</c:f>
              <c:numCache>
                <c:formatCode>General</c:formatCode>
                <c:ptCount val="5"/>
                <c:pt idx="0">
                  <c:v>46</c:v>
                </c:pt>
                <c:pt idx="1">
                  <c:v>39</c:v>
                </c:pt>
                <c:pt idx="2">
                  <c:v>15</c:v>
                </c:pt>
                <c:pt idx="3">
                  <c:v>14</c:v>
                </c:pt>
                <c:pt idx="4">
                  <c:v>23</c:v>
                </c:pt>
              </c:numCache>
            </c:numRef>
          </c:val>
        </c:ser>
        <c:ser>
          <c:idx val="0"/>
          <c:order val="1"/>
          <c:tx>
            <c:strRef>
              <c:f>Sheet1!$K$6</c:f>
              <c:strCache>
                <c:ptCount val="1"/>
                <c:pt idx="0">
                  <c:v>Migraine</c:v>
                </c:pt>
              </c:strCache>
            </c:strRef>
          </c:tx>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dPt>
            <c:idx val="4"/>
            <c:bubble3D val="0"/>
            <c:spPr>
              <a:solidFill>
                <a:schemeClr val="accent5"/>
              </a:solidFill>
              <a:ln w="19050">
                <a:solidFill>
                  <a:schemeClr val="lt1"/>
                </a:solidFill>
              </a:ln>
              <a:effectLst/>
            </c:spPr>
          </c:dPt>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Sheet1!$J$7:$J$11</c:f>
              <c:strCache>
                <c:ptCount val="5"/>
                <c:pt idx="0">
                  <c:v>email</c:v>
                </c:pt>
                <c:pt idx="1">
                  <c:v>social media</c:v>
                </c:pt>
                <c:pt idx="2">
                  <c:v>Natural Search</c:v>
                </c:pt>
                <c:pt idx="3">
                  <c:v>Paid Channels</c:v>
                </c:pt>
                <c:pt idx="4">
                  <c:v>Other</c:v>
                </c:pt>
              </c:strCache>
            </c:strRef>
          </c:cat>
          <c:val>
            <c:numRef>
              <c:f>Sheet1!$K$7:$K$11</c:f>
              <c:numCache>
                <c:formatCode>General</c:formatCode>
                <c:ptCount val="5"/>
                <c:pt idx="0">
                  <c:v>46</c:v>
                </c:pt>
                <c:pt idx="1">
                  <c:v>39</c:v>
                </c:pt>
                <c:pt idx="2">
                  <c:v>15</c:v>
                </c:pt>
                <c:pt idx="3">
                  <c:v>14</c:v>
                </c:pt>
                <c:pt idx="4">
                  <c:v>23</c:v>
                </c:pt>
              </c:numCache>
            </c:numRef>
          </c:val>
        </c:ser>
        <c:dLbls>
          <c:showLegendKey val="0"/>
          <c:showVal val="0"/>
          <c:showCatName val="1"/>
          <c:showSerName val="0"/>
          <c:showPercent val="1"/>
          <c:showBubbleSize val="0"/>
          <c:showLeaderLines val="1"/>
        </c:dLbls>
        <c:firstSliceAng val="0"/>
      </c:pieChart>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6.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GB" dirty="0" smtClean="0"/>
              <a:t>Chance: 57 subscriptions</a:t>
            </a:r>
            <a:endParaRPr lang="en-GB" dirty="0"/>
          </a:p>
        </c:rich>
      </c:tx>
      <c:layout>
        <c:manualLayout>
          <c:xMode val="edge"/>
          <c:yMode val="edge"/>
          <c:x val="0.34754855643044619"/>
          <c:y val="0.11574074074074074"/>
        </c:manualLayout>
      </c:layout>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pieChart>
        <c:varyColors val="1"/>
        <c:ser>
          <c:idx val="0"/>
          <c:order val="0"/>
          <c:tx>
            <c:strRef>
              <c:f>Sheet1!$L$6</c:f>
              <c:strCache>
                <c:ptCount val="1"/>
                <c:pt idx="0">
                  <c:v>Chance</c:v>
                </c:pt>
              </c:strCache>
            </c:strRef>
          </c:tx>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dPt>
            <c:idx val="4"/>
            <c:bubble3D val="0"/>
            <c:spPr>
              <a:solidFill>
                <a:schemeClr val="accent5"/>
              </a:solidFill>
              <a:ln w="19050">
                <a:solidFill>
                  <a:schemeClr val="lt1"/>
                </a:solidFill>
              </a:ln>
              <a:effectLst/>
            </c:spPr>
          </c:dPt>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tx1">
                        <a:lumMod val="75000"/>
                        <a:lumOff val="25000"/>
                      </a:schemeClr>
                    </a:solidFill>
                    <a:latin typeface="+mn-lt"/>
                    <a:ea typeface="+mn-ea"/>
                    <a:cs typeface="+mn-cs"/>
                  </a:defRPr>
                </a:pPr>
                <a:endParaRPr lang="en-US"/>
              </a:p>
            </c:txPr>
            <c:showLegendKey val="0"/>
            <c:showVal val="0"/>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Sheet1!$J$7:$J$11</c:f>
              <c:strCache>
                <c:ptCount val="5"/>
                <c:pt idx="0">
                  <c:v>email</c:v>
                </c:pt>
                <c:pt idx="1">
                  <c:v>social media</c:v>
                </c:pt>
                <c:pt idx="2">
                  <c:v>Natural Search</c:v>
                </c:pt>
                <c:pt idx="3">
                  <c:v>Paid Channels</c:v>
                </c:pt>
                <c:pt idx="4">
                  <c:v>Other</c:v>
                </c:pt>
              </c:strCache>
            </c:strRef>
          </c:cat>
          <c:val>
            <c:numRef>
              <c:f>Sheet1!$L$7:$L$11</c:f>
              <c:numCache>
                <c:formatCode>General</c:formatCode>
                <c:ptCount val="5"/>
                <c:pt idx="0">
                  <c:v>31</c:v>
                </c:pt>
                <c:pt idx="1">
                  <c:v>6</c:v>
                </c:pt>
                <c:pt idx="2">
                  <c:v>5</c:v>
                </c:pt>
                <c:pt idx="3">
                  <c:v>8</c:v>
                </c:pt>
                <c:pt idx="4">
                  <c:v>7</c:v>
                </c:pt>
              </c:numCache>
            </c:numRef>
          </c:val>
        </c:ser>
        <c:dLbls>
          <c:showLegendKey val="0"/>
          <c:showVal val="0"/>
          <c:showCatName val="1"/>
          <c:showSerName val="0"/>
          <c:showPercent val="1"/>
          <c:showBubbleSize val="0"/>
          <c:showLeaderLines val="1"/>
        </c:dLbls>
        <c:firstSliceAng val="0"/>
      </c:pieChart>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7.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a:t>Cohort Volume</a:t>
            </a:r>
          </a:p>
        </c:rich>
      </c:tx>
      <c:overlay val="0"/>
      <c:spPr>
        <a:noFill/>
        <a:ln>
          <a:noFill/>
        </a:ln>
        <a:effectLst/>
      </c:spPr>
    </c:title>
    <c:autoTitleDeleted val="0"/>
    <c:plotArea>
      <c:layout/>
      <c:barChart>
        <c:barDir val="col"/>
        <c:grouping val="clustered"/>
        <c:varyColors val="0"/>
        <c:ser>
          <c:idx val="0"/>
          <c:order val="0"/>
          <c:tx>
            <c:strRef>
              <c:f>'By Cohort'!$C$173</c:f>
              <c:strCache>
                <c:ptCount val="1"/>
                <c:pt idx="0">
                  <c:v>Q1</c:v>
                </c:pt>
              </c:strCache>
            </c:strRef>
          </c:tx>
          <c:spPr>
            <a:solidFill>
              <a:schemeClr val="accent1"/>
            </a:solidFill>
            <a:ln>
              <a:noFill/>
            </a:ln>
            <a:effectLst/>
          </c:spPr>
          <c:invertIfNegative val="0"/>
          <c:cat>
            <c:numRef>
              <c:f>'By Cohort'!$B$174:$B$181</c:f>
              <c:numCache>
                <c:formatCode>mmm\-yy</c:formatCode>
                <c:ptCount val="8"/>
                <c:pt idx="0">
                  <c:v>40969</c:v>
                </c:pt>
                <c:pt idx="1">
                  <c:v>41306</c:v>
                </c:pt>
                <c:pt idx="2">
                  <c:v>41456</c:v>
                </c:pt>
                <c:pt idx="3">
                  <c:v>41518</c:v>
                </c:pt>
                <c:pt idx="4">
                  <c:v>41671</c:v>
                </c:pt>
                <c:pt idx="5">
                  <c:v>41821</c:v>
                </c:pt>
                <c:pt idx="6">
                  <c:v>41883</c:v>
                </c:pt>
                <c:pt idx="7">
                  <c:v>42036</c:v>
                </c:pt>
              </c:numCache>
            </c:numRef>
          </c:cat>
          <c:val>
            <c:numRef>
              <c:f>'By Cohort'!$C$174:$C$181</c:f>
              <c:numCache>
                <c:formatCode>0</c:formatCode>
                <c:ptCount val="8"/>
                <c:pt idx="0">
                  <c:v>60</c:v>
                </c:pt>
                <c:pt idx="1">
                  <c:v>65</c:v>
                </c:pt>
                <c:pt idx="2">
                  <c:v>34</c:v>
                </c:pt>
                <c:pt idx="3">
                  <c:v>55</c:v>
                </c:pt>
                <c:pt idx="4">
                  <c:v>35</c:v>
                </c:pt>
                <c:pt idx="5">
                  <c:v>49</c:v>
                </c:pt>
                <c:pt idx="6">
                  <c:v>86</c:v>
                </c:pt>
                <c:pt idx="7">
                  <c:v>38</c:v>
                </c:pt>
              </c:numCache>
            </c:numRef>
          </c:val>
        </c:ser>
        <c:ser>
          <c:idx val="1"/>
          <c:order val="1"/>
          <c:tx>
            <c:strRef>
              <c:f>'By Cohort'!$D$173</c:f>
              <c:strCache>
                <c:ptCount val="1"/>
                <c:pt idx="0">
                  <c:v>Q2</c:v>
                </c:pt>
              </c:strCache>
            </c:strRef>
          </c:tx>
          <c:spPr>
            <a:solidFill>
              <a:schemeClr val="accent2"/>
            </a:solidFill>
            <a:ln>
              <a:noFill/>
            </a:ln>
            <a:effectLst/>
          </c:spPr>
          <c:invertIfNegative val="0"/>
          <c:cat>
            <c:numRef>
              <c:f>'By Cohort'!$B$174:$B$181</c:f>
              <c:numCache>
                <c:formatCode>mmm\-yy</c:formatCode>
                <c:ptCount val="8"/>
                <c:pt idx="0">
                  <c:v>40969</c:v>
                </c:pt>
                <c:pt idx="1">
                  <c:v>41306</c:v>
                </c:pt>
                <c:pt idx="2">
                  <c:v>41456</c:v>
                </c:pt>
                <c:pt idx="3">
                  <c:v>41518</c:v>
                </c:pt>
                <c:pt idx="4">
                  <c:v>41671</c:v>
                </c:pt>
                <c:pt idx="5">
                  <c:v>41821</c:v>
                </c:pt>
                <c:pt idx="6">
                  <c:v>41883</c:v>
                </c:pt>
                <c:pt idx="7">
                  <c:v>42036</c:v>
                </c:pt>
              </c:numCache>
            </c:numRef>
          </c:cat>
          <c:val>
            <c:numRef>
              <c:f>'By Cohort'!$D$174:$D$181</c:f>
              <c:numCache>
                <c:formatCode>General</c:formatCode>
                <c:ptCount val="8"/>
                <c:pt idx="0">
                  <c:v>23</c:v>
                </c:pt>
                <c:pt idx="1">
                  <c:v>31</c:v>
                </c:pt>
                <c:pt idx="2">
                  <c:v>7</c:v>
                </c:pt>
                <c:pt idx="3">
                  <c:v>16</c:v>
                </c:pt>
                <c:pt idx="4">
                  <c:v>13</c:v>
                </c:pt>
                <c:pt idx="5">
                  <c:v>36</c:v>
                </c:pt>
                <c:pt idx="6">
                  <c:v>42</c:v>
                </c:pt>
              </c:numCache>
            </c:numRef>
          </c:val>
        </c:ser>
        <c:ser>
          <c:idx val="2"/>
          <c:order val="2"/>
          <c:tx>
            <c:strRef>
              <c:f>'By Cohort'!$E$173</c:f>
              <c:strCache>
                <c:ptCount val="1"/>
                <c:pt idx="0">
                  <c:v>Q3</c:v>
                </c:pt>
              </c:strCache>
            </c:strRef>
          </c:tx>
          <c:invertIfNegative val="0"/>
          <c:cat>
            <c:numRef>
              <c:f>'By Cohort'!$B$174:$B$181</c:f>
              <c:numCache>
                <c:formatCode>mmm\-yy</c:formatCode>
                <c:ptCount val="8"/>
                <c:pt idx="0">
                  <c:v>40969</c:v>
                </c:pt>
                <c:pt idx="1">
                  <c:v>41306</c:v>
                </c:pt>
                <c:pt idx="2">
                  <c:v>41456</c:v>
                </c:pt>
                <c:pt idx="3">
                  <c:v>41518</c:v>
                </c:pt>
                <c:pt idx="4">
                  <c:v>41671</c:v>
                </c:pt>
                <c:pt idx="5">
                  <c:v>41821</c:v>
                </c:pt>
                <c:pt idx="6">
                  <c:v>41883</c:v>
                </c:pt>
                <c:pt idx="7">
                  <c:v>42036</c:v>
                </c:pt>
              </c:numCache>
            </c:numRef>
          </c:cat>
          <c:val>
            <c:numRef>
              <c:f>'By Cohort'!$E$174:$E$181</c:f>
              <c:numCache>
                <c:formatCode>General</c:formatCode>
                <c:ptCount val="8"/>
                <c:pt idx="0">
                  <c:v>36</c:v>
                </c:pt>
                <c:pt idx="1">
                  <c:v>52</c:v>
                </c:pt>
                <c:pt idx="2">
                  <c:v>7</c:v>
                </c:pt>
                <c:pt idx="3">
                  <c:v>18</c:v>
                </c:pt>
                <c:pt idx="4">
                  <c:v>11</c:v>
                </c:pt>
                <c:pt idx="5">
                  <c:v>19</c:v>
                </c:pt>
              </c:numCache>
            </c:numRef>
          </c:val>
        </c:ser>
        <c:ser>
          <c:idx val="3"/>
          <c:order val="3"/>
          <c:tx>
            <c:strRef>
              <c:f>'By Cohort'!$F$173</c:f>
              <c:strCache>
                <c:ptCount val="1"/>
                <c:pt idx="0">
                  <c:v>Q4</c:v>
                </c:pt>
              </c:strCache>
            </c:strRef>
          </c:tx>
          <c:invertIfNegative val="0"/>
          <c:cat>
            <c:numRef>
              <c:f>'By Cohort'!$B$174:$B$181</c:f>
              <c:numCache>
                <c:formatCode>mmm\-yy</c:formatCode>
                <c:ptCount val="8"/>
                <c:pt idx="0">
                  <c:v>40969</c:v>
                </c:pt>
                <c:pt idx="1">
                  <c:v>41306</c:v>
                </c:pt>
                <c:pt idx="2">
                  <c:v>41456</c:v>
                </c:pt>
                <c:pt idx="3">
                  <c:v>41518</c:v>
                </c:pt>
                <c:pt idx="4">
                  <c:v>41671</c:v>
                </c:pt>
                <c:pt idx="5">
                  <c:v>41821</c:v>
                </c:pt>
                <c:pt idx="6">
                  <c:v>41883</c:v>
                </c:pt>
                <c:pt idx="7">
                  <c:v>42036</c:v>
                </c:pt>
              </c:numCache>
            </c:numRef>
          </c:cat>
          <c:val>
            <c:numRef>
              <c:f>'By Cohort'!$F$174:$F$181</c:f>
              <c:numCache>
                <c:formatCode>General</c:formatCode>
                <c:ptCount val="8"/>
                <c:pt idx="0">
                  <c:v>24</c:v>
                </c:pt>
                <c:pt idx="1">
                  <c:v>32</c:v>
                </c:pt>
                <c:pt idx="2">
                  <c:v>2</c:v>
                </c:pt>
                <c:pt idx="3">
                  <c:v>8</c:v>
                </c:pt>
                <c:pt idx="4">
                  <c:v>8</c:v>
                </c:pt>
              </c:numCache>
            </c:numRef>
          </c:val>
        </c:ser>
        <c:ser>
          <c:idx val="4"/>
          <c:order val="4"/>
          <c:tx>
            <c:strRef>
              <c:f>'By Cohort'!$G$173</c:f>
              <c:strCache>
                <c:ptCount val="1"/>
                <c:pt idx="0">
                  <c:v>Q5</c:v>
                </c:pt>
              </c:strCache>
            </c:strRef>
          </c:tx>
          <c:invertIfNegative val="0"/>
          <c:cat>
            <c:numRef>
              <c:f>'By Cohort'!$B$174:$B$181</c:f>
              <c:numCache>
                <c:formatCode>mmm\-yy</c:formatCode>
                <c:ptCount val="8"/>
                <c:pt idx="0">
                  <c:v>40969</c:v>
                </c:pt>
                <c:pt idx="1">
                  <c:v>41306</c:v>
                </c:pt>
                <c:pt idx="2">
                  <c:v>41456</c:v>
                </c:pt>
                <c:pt idx="3">
                  <c:v>41518</c:v>
                </c:pt>
                <c:pt idx="4">
                  <c:v>41671</c:v>
                </c:pt>
                <c:pt idx="5">
                  <c:v>41821</c:v>
                </c:pt>
                <c:pt idx="6">
                  <c:v>41883</c:v>
                </c:pt>
                <c:pt idx="7">
                  <c:v>42036</c:v>
                </c:pt>
              </c:numCache>
            </c:numRef>
          </c:cat>
          <c:val>
            <c:numRef>
              <c:f>'By Cohort'!$G$174:$G$181</c:f>
              <c:numCache>
                <c:formatCode>General</c:formatCode>
                <c:ptCount val="8"/>
                <c:pt idx="0">
                  <c:v>10</c:v>
                </c:pt>
                <c:pt idx="1">
                  <c:v>28</c:v>
                </c:pt>
                <c:pt idx="2">
                  <c:v>6</c:v>
                </c:pt>
                <c:pt idx="3">
                  <c:v>11</c:v>
                </c:pt>
              </c:numCache>
            </c:numRef>
          </c:val>
        </c:ser>
        <c:ser>
          <c:idx val="5"/>
          <c:order val="5"/>
          <c:tx>
            <c:strRef>
              <c:f>'By Cohort'!$H$173</c:f>
              <c:strCache>
                <c:ptCount val="1"/>
                <c:pt idx="0">
                  <c:v>Q6</c:v>
                </c:pt>
              </c:strCache>
            </c:strRef>
          </c:tx>
          <c:invertIfNegative val="0"/>
          <c:cat>
            <c:numRef>
              <c:f>'By Cohort'!$B$174:$B$181</c:f>
              <c:numCache>
                <c:formatCode>mmm\-yy</c:formatCode>
                <c:ptCount val="8"/>
                <c:pt idx="0">
                  <c:v>40969</c:v>
                </c:pt>
                <c:pt idx="1">
                  <c:v>41306</c:v>
                </c:pt>
                <c:pt idx="2">
                  <c:v>41456</c:v>
                </c:pt>
                <c:pt idx="3">
                  <c:v>41518</c:v>
                </c:pt>
                <c:pt idx="4">
                  <c:v>41671</c:v>
                </c:pt>
                <c:pt idx="5">
                  <c:v>41821</c:v>
                </c:pt>
                <c:pt idx="6">
                  <c:v>41883</c:v>
                </c:pt>
                <c:pt idx="7">
                  <c:v>42036</c:v>
                </c:pt>
              </c:numCache>
            </c:numRef>
          </c:cat>
          <c:val>
            <c:numRef>
              <c:f>'By Cohort'!$H$174:$H$181</c:f>
              <c:numCache>
                <c:formatCode>General</c:formatCode>
                <c:ptCount val="8"/>
                <c:pt idx="0">
                  <c:v>34</c:v>
                </c:pt>
                <c:pt idx="1">
                  <c:v>18</c:v>
                </c:pt>
                <c:pt idx="2">
                  <c:v>4</c:v>
                </c:pt>
                <c:pt idx="3">
                  <c:v>7</c:v>
                </c:pt>
              </c:numCache>
            </c:numRef>
          </c:val>
        </c:ser>
        <c:ser>
          <c:idx val="6"/>
          <c:order val="6"/>
          <c:tx>
            <c:strRef>
              <c:f>'By Cohort'!$I$173</c:f>
              <c:strCache>
                <c:ptCount val="1"/>
                <c:pt idx="0">
                  <c:v>Q7</c:v>
                </c:pt>
              </c:strCache>
            </c:strRef>
          </c:tx>
          <c:invertIfNegative val="0"/>
          <c:cat>
            <c:numRef>
              <c:f>'By Cohort'!$B$174:$B$181</c:f>
              <c:numCache>
                <c:formatCode>mmm\-yy</c:formatCode>
                <c:ptCount val="8"/>
                <c:pt idx="0">
                  <c:v>40969</c:v>
                </c:pt>
                <c:pt idx="1">
                  <c:v>41306</c:v>
                </c:pt>
                <c:pt idx="2">
                  <c:v>41456</c:v>
                </c:pt>
                <c:pt idx="3">
                  <c:v>41518</c:v>
                </c:pt>
                <c:pt idx="4">
                  <c:v>41671</c:v>
                </c:pt>
                <c:pt idx="5">
                  <c:v>41821</c:v>
                </c:pt>
                <c:pt idx="6">
                  <c:v>41883</c:v>
                </c:pt>
                <c:pt idx="7">
                  <c:v>42036</c:v>
                </c:pt>
              </c:numCache>
            </c:numRef>
          </c:cat>
          <c:val>
            <c:numRef>
              <c:f>'By Cohort'!$I$174:$I$181</c:f>
              <c:numCache>
                <c:formatCode>General</c:formatCode>
                <c:ptCount val="8"/>
                <c:pt idx="0">
                  <c:v>22</c:v>
                </c:pt>
                <c:pt idx="1">
                  <c:v>28</c:v>
                </c:pt>
                <c:pt idx="2">
                  <c:v>3</c:v>
                </c:pt>
              </c:numCache>
            </c:numRef>
          </c:val>
        </c:ser>
        <c:ser>
          <c:idx val="7"/>
          <c:order val="7"/>
          <c:tx>
            <c:strRef>
              <c:f>'By Cohort'!$J$173</c:f>
              <c:strCache>
                <c:ptCount val="1"/>
                <c:pt idx="0">
                  <c:v>Q8</c:v>
                </c:pt>
              </c:strCache>
            </c:strRef>
          </c:tx>
          <c:invertIfNegative val="0"/>
          <c:cat>
            <c:numRef>
              <c:f>'By Cohort'!$B$174:$B$181</c:f>
              <c:numCache>
                <c:formatCode>mmm\-yy</c:formatCode>
                <c:ptCount val="8"/>
                <c:pt idx="0">
                  <c:v>40969</c:v>
                </c:pt>
                <c:pt idx="1">
                  <c:v>41306</c:v>
                </c:pt>
                <c:pt idx="2">
                  <c:v>41456</c:v>
                </c:pt>
                <c:pt idx="3">
                  <c:v>41518</c:v>
                </c:pt>
                <c:pt idx="4">
                  <c:v>41671</c:v>
                </c:pt>
                <c:pt idx="5">
                  <c:v>41821</c:v>
                </c:pt>
                <c:pt idx="6">
                  <c:v>41883</c:v>
                </c:pt>
                <c:pt idx="7">
                  <c:v>42036</c:v>
                </c:pt>
              </c:numCache>
            </c:numRef>
          </c:cat>
          <c:val>
            <c:numRef>
              <c:f>'By Cohort'!$J$174:$J$181</c:f>
              <c:numCache>
                <c:formatCode>General</c:formatCode>
                <c:ptCount val="8"/>
                <c:pt idx="0">
                  <c:v>26</c:v>
                </c:pt>
                <c:pt idx="1">
                  <c:v>35</c:v>
                </c:pt>
              </c:numCache>
            </c:numRef>
          </c:val>
        </c:ser>
        <c:ser>
          <c:idx val="8"/>
          <c:order val="8"/>
          <c:tx>
            <c:strRef>
              <c:f>'By Cohort'!$K$173</c:f>
              <c:strCache>
                <c:ptCount val="1"/>
                <c:pt idx="0">
                  <c:v>Q9</c:v>
                </c:pt>
              </c:strCache>
            </c:strRef>
          </c:tx>
          <c:invertIfNegative val="0"/>
          <c:cat>
            <c:numRef>
              <c:f>'By Cohort'!$B$174:$B$181</c:f>
              <c:numCache>
                <c:formatCode>mmm\-yy</c:formatCode>
                <c:ptCount val="8"/>
                <c:pt idx="0">
                  <c:v>40969</c:v>
                </c:pt>
                <c:pt idx="1">
                  <c:v>41306</c:v>
                </c:pt>
                <c:pt idx="2">
                  <c:v>41456</c:v>
                </c:pt>
                <c:pt idx="3">
                  <c:v>41518</c:v>
                </c:pt>
                <c:pt idx="4">
                  <c:v>41671</c:v>
                </c:pt>
                <c:pt idx="5">
                  <c:v>41821</c:v>
                </c:pt>
                <c:pt idx="6">
                  <c:v>41883</c:v>
                </c:pt>
                <c:pt idx="7">
                  <c:v>42036</c:v>
                </c:pt>
              </c:numCache>
            </c:numRef>
          </c:cat>
          <c:val>
            <c:numRef>
              <c:f>'By Cohort'!$K$174:$K$181</c:f>
              <c:numCache>
                <c:formatCode>General</c:formatCode>
                <c:ptCount val="8"/>
                <c:pt idx="0">
                  <c:v>10</c:v>
                </c:pt>
              </c:numCache>
            </c:numRef>
          </c:val>
        </c:ser>
        <c:ser>
          <c:idx val="9"/>
          <c:order val="9"/>
          <c:tx>
            <c:strRef>
              <c:f>'By Cohort'!$L$173</c:f>
              <c:strCache>
                <c:ptCount val="1"/>
                <c:pt idx="0">
                  <c:v>Q10</c:v>
                </c:pt>
              </c:strCache>
            </c:strRef>
          </c:tx>
          <c:invertIfNegative val="0"/>
          <c:cat>
            <c:numRef>
              <c:f>'By Cohort'!$B$174:$B$181</c:f>
              <c:numCache>
                <c:formatCode>mmm\-yy</c:formatCode>
                <c:ptCount val="8"/>
                <c:pt idx="0">
                  <c:v>40969</c:v>
                </c:pt>
                <c:pt idx="1">
                  <c:v>41306</c:v>
                </c:pt>
                <c:pt idx="2">
                  <c:v>41456</c:v>
                </c:pt>
                <c:pt idx="3">
                  <c:v>41518</c:v>
                </c:pt>
                <c:pt idx="4">
                  <c:v>41671</c:v>
                </c:pt>
                <c:pt idx="5">
                  <c:v>41821</c:v>
                </c:pt>
                <c:pt idx="6">
                  <c:v>41883</c:v>
                </c:pt>
                <c:pt idx="7">
                  <c:v>42036</c:v>
                </c:pt>
              </c:numCache>
            </c:numRef>
          </c:cat>
          <c:val>
            <c:numRef>
              <c:f>'By Cohort'!$L$174:$L$181</c:f>
              <c:numCache>
                <c:formatCode>General</c:formatCode>
                <c:ptCount val="8"/>
                <c:pt idx="0">
                  <c:v>25</c:v>
                </c:pt>
              </c:numCache>
            </c:numRef>
          </c:val>
        </c:ser>
        <c:ser>
          <c:idx val="10"/>
          <c:order val="10"/>
          <c:tx>
            <c:strRef>
              <c:f>'By Cohort'!$M$173</c:f>
              <c:strCache>
                <c:ptCount val="1"/>
                <c:pt idx="0">
                  <c:v>Q11</c:v>
                </c:pt>
              </c:strCache>
            </c:strRef>
          </c:tx>
          <c:invertIfNegative val="0"/>
          <c:cat>
            <c:numRef>
              <c:f>'By Cohort'!$B$174:$B$181</c:f>
              <c:numCache>
                <c:formatCode>mmm\-yy</c:formatCode>
                <c:ptCount val="8"/>
                <c:pt idx="0">
                  <c:v>40969</c:v>
                </c:pt>
                <c:pt idx="1">
                  <c:v>41306</c:v>
                </c:pt>
                <c:pt idx="2">
                  <c:v>41456</c:v>
                </c:pt>
                <c:pt idx="3">
                  <c:v>41518</c:v>
                </c:pt>
                <c:pt idx="4">
                  <c:v>41671</c:v>
                </c:pt>
                <c:pt idx="5">
                  <c:v>41821</c:v>
                </c:pt>
                <c:pt idx="6">
                  <c:v>41883</c:v>
                </c:pt>
                <c:pt idx="7">
                  <c:v>42036</c:v>
                </c:pt>
              </c:numCache>
            </c:numRef>
          </c:cat>
          <c:val>
            <c:numRef>
              <c:f>'By Cohort'!$M$174:$M$181</c:f>
              <c:numCache>
                <c:formatCode>General</c:formatCode>
                <c:ptCount val="8"/>
                <c:pt idx="0">
                  <c:v>17</c:v>
                </c:pt>
              </c:numCache>
            </c:numRef>
          </c:val>
        </c:ser>
        <c:ser>
          <c:idx val="11"/>
          <c:order val="11"/>
          <c:tx>
            <c:strRef>
              <c:f>'By Cohort'!$N$173</c:f>
              <c:strCache>
                <c:ptCount val="1"/>
                <c:pt idx="0">
                  <c:v>Q12</c:v>
                </c:pt>
              </c:strCache>
            </c:strRef>
          </c:tx>
          <c:invertIfNegative val="0"/>
          <c:cat>
            <c:numRef>
              <c:f>'By Cohort'!$B$174:$B$181</c:f>
              <c:numCache>
                <c:formatCode>mmm\-yy</c:formatCode>
                <c:ptCount val="8"/>
                <c:pt idx="0">
                  <c:v>40969</c:v>
                </c:pt>
                <c:pt idx="1">
                  <c:v>41306</c:v>
                </c:pt>
                <c:pt idx="2">
                  <c:v>41456</c:v>
                </c:pt>
                <c:pt idx="3">
                  <c:v>41518</c:v>
                </c:pt>
                <c:pt idx="4">
                  <c:v>41671</c:v>
                </c:pt>
                <c:pt idx="5">
                  <c:v>41821</c:v>
                </c:pt>
                <c:pt idx="6">
                  <c:v>41883</c:v>
                </c:pt>
                <c:pt idx="7">
                  <c:v>42036</c:v>
                </c:pt>
              </c:numCache>
            </c:numRef>
          </c:cat>
          <c:val>
            <c:numRef>
              <c:f>'By Cohort'!$N$174:$N$181</c:f>
              <c:numCache>
                <c:formatCode>General</c:formatCode>
                <c:ptCount val="8"/>
                <c:pt idx="0">
                  <c:v>11</c:v>
                </c:pt>
              </c:numCache>
            </c:numRef>
          </c:val>
        </c:ser>
        <c:dLbls>
          <c:showLegendKey val="0"/>
          <c:showVal val="0"/>
          <c:showCatName val="0"/>
          <c:showSerName val="0"/>
          <c:showPercent val="0"/>
          <c:showBubbleSize val="0"/>
        </c:dLbls>
        <c:gapWidth val="219"/>
        <c:overlap val="-27"/>
        <c:axId val="291836864"/>
        <c:axId val="291837256"/>
      </c:barChart>
      <c:catAx>
        <c:axId val="291836864"/>
        <c:scaling>
          <c:orientation val="minMax"/>
        </c:scaling>
        <c:delete val="0"/>
        <c:axPos val="b"/>
        <c:numFmt formatCode="mmm\-yy"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291837256"/>
        <c:crosses val="autoZero"/>
        <c:auto val="0"/>
        <c:lblAlgn val="ctr"/>
        <c:lblOffset val="100"/>
        <c:noMultiLvlLbl val="0"/>
      </c:catAx>
      <c:valAx>
        <c:axId val="29183725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2918368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solidFill>
      <a:schemeClr val="bg1"/>
    </a:solidFill>
    <a:ln w="9525" cap="flat" cmpd="sng" algn="ctr">
      <a:solidFill>
        <a:schemeClr val="tx1">
          <a:lumMod val="15000"/>
          <a:lumOff val="85000"/>
        </a:schemeClr>
      </a:solidFill>
      <a:round/>
    </a:ln>
    <a:effectLst/>
  </c:spPr>
  <c:txPr>
    <a:bodyPr/>
    <a:lstStyle/>
    <a:p>
      <a:pPr>
        <a:defRPr/>
      </a:pPr>
      <a:endParaRPr lang="en-US"/>
    </a:p>
  </c:txPr>
  <c:externalData r:id="rId1">
    <c:autoUpdate val="0"/>
  </c:externalData>
</c:chartSpace>
</file>

<file path=ppt/charts/chart28.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a:t>Cohort</a:t>
            </a:r>
            <a:r>
              <a:rPr lang="en-US" baseline="0"/>
              <a:t> Conversion Rate</a:t>
            </a:r>
            <a:endParaRPr lang="en-US"/>
          </a:p>
        </c:rich>
      </c:tx>
      <c:layout>
        <c:manualLayout>
          <c:xMode val="edge"/>
          <c:yMode val="edge"/>
          <c:x val="0.3589007885973724"/>
          <c:y val="2.009797684586466E-2"/>
        </c:manualLayout>
      </c:layout>
      <c:overlay val="0"/>
      <c:spPr>
        <a:noFill/>
        <a:ln>
          <a:noFill/>
        </a:ln>
        <a:effectLst/>
      </c:spPr>
    </c:title>
    <c:autoTitleDeleted val="0"/>
    <c:plotArea>
      <c:layout/>
      <c:barChart>
        <c:barDir val="col"/>
        <c:grouping val="clustered"/>
        <c:varyColors val="0"/>
        <c:ser>
          <c:idx val="0"/>
          <c:order val="0"/>
          <c:tx>
            <c:strRef>
              <c:f>'By Cohort'!$C$183</c:f>
              <c:strCache>
                <c:ptCount val="1"/>
                <c:pt idx="0">
                  <c:v>Q1</c:v>
                </c:pt>
              </c:strCache>
            </c:strRef>
          </c:tx>
          <c:spPr>
            <a:solidFill>
              <a:schemeClr val="accent1"/>
            </a:solidFill>
            <a:ln>
              <a:noFill/>
            </a:ln>
            <a:effectLst/>
          </c:spPr>
          <c:invertIfNegative val="0"/>
          <c:cat>
            <c:numRef>
              <c:f>'By Cohort'!$B$184:$B$191</c:f>
              <c:numCache>
                <c:formatCode>mmm\-yy</c:formatCode>
                <c:ptCount val="8"/>
                <c:pt idx="0">
                  <c:v>40969</c:v>
                </c:pt>
                <c:pt idx="1">
                  <c:v>41306</c:v>
                </c:pt>
                <c:pt idx="2">
                  <c:v>41456</c:v>
                </c:pt>
                <c:pt idx="3">
                  <c:v>41518</c:v>
                </c:pt>
                <c:pt idx="4">
                  <c:v>41671</c:v>
                </c:pt>
                <c:pt idx="5">
                  <c:v>41821</c:v>
                </c:pt>
                <c:pt idx="6">
                  <c:v>41883</c:v>
                </c:pt>
                <c:pt idx="7">
                  <c:v>42036</c:v>
                </c:pt>
              </c:numCache>
            </c:numRef>
          </c:cat>
          <c:val>
            <c:numRef>
              <c:f>'By Cohort'!$C$184:$C$191</c:f>
              <c:numCache>
                <c:formatCode>0.00%</c:formatCode>
                <c:ptCount val="8"/>
                <c:pt idx="0">
                  <c:v>6.0544904137235112E-3</c:v>
                </c:pt>
                <c:pt idx="1">
                  <c:v>6.5776158672333539E-3</c:v>
                </c:pt>
                <c:pt idx="2">
                  <c:v>4.7752808988764044E-2</c:v>
                </c:pt>
                <c:pt idx="3">
                  <c:v>2.8409090909090908E-2</c:v>
                </c:pt>
                <c:pt idx="4">
                  <c:v>1.0491606714628298E-2</c:v>
                </c:pt>
                <c:pt idx="5">
                  <c:v>6.7604856512141279E-3</c:v>
                </c:pt>
                <c:pt idx="6">
                  <c:v>1.3178057002758198E-2</c:v>
                </c:pt>
                <c:pt idx="7">
                  <c:v>7.763023493360572E-3</c:v>
                </c:pt>
              </c:numCache>
            </c:numRef>
          </c:val>
        </c:ser>
        <c:ser>
          <c:idx val="1"/>
          <c:order val="1"/>
          <c:tx>
            <c:strRef>
              <c:f>'By Cohort'!$D$183</c:f>
              <c:strCache>
                <c:ptCount val="1"/>
                <c:pt idx="0">
                  <c:v>Q2</c:v>
                </c:pt>
              </c:strCache>
            </c:strRef>
          </c:tx>
          <c:spPr>
            <a:solidFill>
              <a:schemeClr val="accent2"/>
            </a:solidFill>
            <a:ln>
              <a:noFill/>
            </a:ln>
            <a:effectLst/>
          </c:spPr>
          <c:invertIfNegative val="0"/>
          <c:cat>
            <c:numRef>
              <c:f>'By Cohort'!$B$184:$B$191</c:f>
              <c:numCache>
                <c:formatCode>mmm\-yy</c:formatCode>
                <c:ptCount val="8"/>
                <c:pt idx="0">
                  <c:v>40969</c:v>
                </c:pt>
                <c:pt idx="1">
                  <c:v>41306</c:v>
                </c:pt>
                <c:pt idx="2">
                  <c:v>41456</c:v>
                </c:pt>
                <c:pt idx="3">
                  <c:v>41518</c:v>
                </c:pt>
                <c:pt idx="4">
                  <c:v>41671</c:v>
                </c:pt>
                <c:pt idx="5">
                  <c:v>41821</c:v>
                </c:pt>
                <c:pt idx="6">
                  <c:v>41883</c:v>
                </c:pt>
                <c:pt idx="7">
                  <c:v>42036</c:v>
                </c:pt>
              </c:numCache>
            </c:numRef>
          </c:cat>
          <c:val>
            <c:numRef>
              <c:f>'By Cohort'!$D$184:$D$191</c:f>
              <c:numCache>
                <c:formatCode>0.00%</c:formatCode>
                <c:ptCount val="8"/>
                <c:pt idx="0">
                  <c:v>2.3357367726211027E-3</c:v>
                </c:pt>
                <c:pt idx="1">
                  <c:v>3.1603629320012235E-3</c:v>
                </c:pt>
                <c:pt idx="2">
                  <c:v>1.0385756676557863E-2</c:v>
                </c:pt>
                <c:pt idx="3">
                  <c:v>8.5515766969535001E-3</c:v>
                </c:pt>
                <c:pt idx="4">
                  <c:v>3.9429784652714591E-3</c:v>
                </c:pt>
                <c:pt idx="5">
                  <c:v>5.0181209924728184E-3</c:v>
                </c:pt>
                <c:pt idx="6">
                  <c:v>6.5390004670714619E-3</c:v>
                </c:pt>
              </c:numCache>
            </c:numRef>
          </c:val>
        </c:ser>
        <c:ser>
          <c:idx val="2"/>
          <c:order val="2"/>
          <c:tx>
            <c:strRef>
              <c:f>'By Cohort'!$E$183</c:f>
              <c:strCache>
                <c:ptCount val="1"/>
                <c:pt idx="0">
                  <c:v>Q3</c:v>
                </c:pt>
              </c:strCache>
            </c:strRef>
          </c:tx>
          <c:invertIfNegative val="0"/>
          <c:cat>
            <c:numRef>
              <c:f>'By Cohort'!$B$184:$B$191</c:f>
              <c:numCache>
                <c:formatCode>mmm\-yy</c:formatCode>
                <c:ptCount val="8"/>
                <c:pt idx="0">
                  <c:v>40969</c:v>
                </c:pt>
                <c:pt idx="1">
                  <c:v>41306</c:v>
                </c:pt>
                <c:pt idx="2">
                  <c:v>41456</c:v>
                </c:pt>
                <c:pt idx="3">
                  <c:v>41518</c:v>
                </c:pt>
                <c:pt idx="4">
                  <c:v>41671</c:v>
                </c:pt>
                <c:pt idx="5">
                  <c:v>41821</c:v>
                </c:pt>
                <c:pt idx="6">
                  <c:v>41883</c:v>
                </c:pt>
                <c:pt idx="7">
                  <c:v>42036</c:v>
                </c:pt>
              </c:numCache>
            </c:numRef>
          </c:cat>
          <c:val>
            <c:numRef>
              <c:f>'By Cohort'!$E$184:$E$191</c:f>
              <c:numCache>
                <c:formatCode>0.00%</c:formatCode>
                <c:ptCount val="8"/>
                <c:pt idx="0">
                  <c:v>3.667481662591687E-3</c:v>
                </c:pt>
                <c:pt idx="1">
                  <c:v>5.3251408090117767E-3</c:v>
                </c:pt>
                <c:pt idx="2">
                  <c:v>1.0494752623688156E-2</c:v>
                </c:pt>
                <c:pt idx="3">
                  <c:v>9.6670247046186895E-3</c:v>
                </c:pt>
                <c:pt idx="4">
                  <c:v>3.3363663936912345E-3</c:v>
                </c:pt>
                <c:pt idx="5">
                  <c:v>2.6621829900518425E-3</c:v>
                </c:pt>
              </c:numCache>
            </c:numRef>
          </c:val>
        </c:ser>
        <c:ser>
          <c:idx val="3"/>
          <c:order val="3"/>
          <c:tx>
            <c:strRef>
              <c:f>'By Cohort'!$F$183</c:f>
              <c:strCache>
                <c:ptCount val="1"/>
                <c:pt idx="0">
                  <c:v>Q4</c:v>
                </c:pt>
              </c:strCache>
            </c:strRef>
          </c:tx>
          <c:invertIfNegative val="0"/>
          <c:cat>
            <c:numRef>
              <c:f>'By Cohort'!$B$184:$B$191</c:f>
              <c:numCache>
                <c:formatCode>mmm\-yy</c:formatCode>
                <c:ptCount val="8"/>
                <c:pt idx="0">
                  <c:v>40969</c:v>
                </c:pt>
                <c:pt idx="1">
                  <c:v>41306</c:v>
                </c:pt>
                <c:pt idx="2">
                  <c:v>41456</c:v>
                </c:pt>
                <c:pt idx="3">
                  <c:v>41518</c:v>
                </c:pt>
                <c:pt idx="4">
                  <c:v>41671</c:v>
                </c:pt>
                <c:pt idx="5">
                  <c:v>41821</c:v>
                </c:pt>
                <c:pt idx="6">
                  <c:v>41883</c:v>
                </c:pt>
                <c:pt idx="7">
                  <c:v>42036</c:v>
                </c:pt>
              </c:numCache>
            </c:numRef>
          </c:cat>
          <c:val>
            <c:numRef>
              <c:f>'By Cohort'!$F$184:$F$191</c:f>
              <c:numCache>
                <c:formatCode>0.00%</c:formatCode>
                <c:ptCount val="8"/>
                <c:pt idx="0">
                  <c:v>2.4547407180116601E-3</c:v>
                </c:pt>
                <c:pt idx="1">
                  <c:v>3.2911652782063147E-3</c:v>
                </c:pt>
                <c:pt idx="2">
                  <c:v>3.0120481927710845E-3</c:v>
                </c:pt>
                <c:pt idx="3">
                  <c:v>4.317323259579061E-3</c:v>
                </c:pt>
                <c:pt idx="4">
                  <c:v>2.4427480916030535E-3</c:v>
                </c:pt>
              </c:numCache>
            </c:numRef>
          </c:val>
        </c:ser>
        <c:ser>
          <c:idx val="4"/>
          <c:order val="4"/>
          <c:tx>
            <c:strRef>
              <c:f>'By Cohort'!$G$183</c:f>
              <c:strCache>
                <c:ptCount val="1"/>
                <c:pt idx="0">
                  <c:v>Q5</c:v>
                </c:pt>
              </c:strCache>
            </c:strRef>
          </c:tx>
          <c:invertIfNegative val="0"/>
          <c:cat>
            <c:numRef>
              <c:f>'By Cohort'!$B$184:$B$191</c:f>
              <c:numCache>
                <c:formatCode>mmm\-yy</c:formatCode>
                <c:ptCount val="8"/>
                <c:pt idx="0">
                  <c:v>40969</c:v>
                </c:pt>
                <c:pt idx="1">
                  <c:v>41306</c:v>
                </c:pt>
                <c:pt idx="2">
                  <c:v>41456</c:v>
                </c:pt>
                <c:pt idx="3">
                  <c:v>41518</c:v>
                </c:pt>
                <c:pt idx="4">
                  <c:v>41671</c:v>
                </c:pt>
                <c:pt idx="5">
                  <c:v>41821</c:v>
                </c:pt>
                <c:pt idx="6">
                  <c:v>41883</c:v>
                </c:pt>
                <c:pt idx="7">
                  <c:v>42036</c:v>
                </c:pt>
              </c:numCache>
            </c:numRef>
          </c:cat>
          <c:val>
            <c:numRef>
              <c:f>'By Cohort'!$G$184:$G$191</c:f>
              <c:numCache>
                <c:formatCode>0.00%</c:formatCode>
                <c:ptCount val="8"/>
                <c:pt idx="0">
                  <c:v>1.0242753252074157E-3</c:v>
                </c:pt>
                <c:pt idx="1">
                  <c:v>2.8898751161110536E-3</c:v>
                </c:pt>
                <c:pt idx="2">
                  <c:v>9.11854103343465E-3</c:v>
                </c:pt>
                <c:pt idx="3">
                  <c:v>5.9652928416485899E-3</c:v>
                </c:pt>
              </c:numCache>
            </c:numRef>
          </c:val>
        </c:ser>
        <c:ser>
          <c:idx val="5"/>
          <c:order val="5"/>
          <c:tx>
            <c:strRef>
              <c:f>'By Cohort'!$H$183</c:f>
              <c:strCache>
                <c:ptCount val="1"/>
                <c:pt idx="0">
                  <c:v>Q6</c:v>
                </c:pt>
              </c:strCache>
            </c:strRef>
          </c:tx>
          <c:invertIfNegative val="0"/>
          <c:cat>
            <c:numRef>
              <c:f>'By Cohort'!$B$184:$B$191</c:f>
              <c:numCache>
                <c:formatCode>mmm\-yy</c:formatCode>
                <c:ptCount val="8"/>
                <c:pt idx="0">
                  <c:v>40969</c:v>
                </c:pt>
                <c:pt idx="1">
                  <c:v>41306</c:v>
                </c:pt>
                <c:pt idx="2">
                  <c:v>41456</c:v>
                </c:pt>
                <c:pt idx="3">
                  <c:v>41518</c:v>
                </c:pt>
                <c:pt idx="4">
                  <c:v>41671</c:v>
                </c:pt>
                <c:pt idx="5">
                  <c:v>41821</c:v>
                </c:pt>
                <c:pt idx="6">
                  <c:v>41883</c:v>
                </c:pt>
                <c:pt idx="7">
                  <c:v>42036</c:v>
                </c:pt>
              </c:numCache>
            </c:numRef>
          </c:cat>
          <c:val>
            <c:numRef>
              <c:f>'By Cohort'!$H$184:$H$191</c:f>
              <c:numCache>
                <c:formatCode>0.00%</c:formatCode>
                <c:ptCount val="8"/>
                <c:pt idx="0">
                  <c:v>3.4861068389213574E-3</c:v>
                </c:pt>
                <c:pt idx="1">
                  <c:v>1.8618121638394704E-3</c:v>
                </c:pt>
                <c:pt idx="2">
                  <c:v>6.0975609756097563E-3</c:v>
                </c:pt>
                <c:pt idx="3">
                  <c:v>3.8209606986899561E-3</c:v>
                </c:pt>
              </c:numCache>
            </c:numRef>
          </c:val>
        </c:ser>
        <c:ser>
          <c:idx val="6"/>
          <c:order val="6"/>
          <c:tx>
            <c:strRef>
              <c:f>'By Cohort'!$I$183</c:f>
              <c:strCache>
                <c:ptCount val="1"/>
                <c:pt idx="0">
                  <c:v>Q7</c:v>
                </c:pt>
              </c:strCache>
            </c:strRef>
          </c:tx>
          <c:invertIfNegative val="0"/>
          <c:cat>
            <c:numRef>
              <c:f>'By Cohort'!$B$184:$B$191</c:f>
              <c:numCache>
                <c:formatCode>mmm\-yy</c:formatCode>
                <c:ptCount val="8"/>
                <c:pt idx="0">
                  <c:v>40969</c:v>
                </c:pt>
                <c:pt idx="1">
                  <c:v>41306</c:v>
                </c:pt>
                <c:pt idx="2">
                  <c:v>41456</c:v>
                </c:pt>
                <c:pt idx="3">
                  <c:v>41518</c:v>
                </c:pt>
                <c:pt idx="4">
                  <c:v>41671</c:v>
                </c:pt>
                <c:pt idx="5">
                  <c:v>41821</c:v>
                </c:pt>
                <c:pt idx="6">
                  <c:v>41883</c:v>
                </c:pt>
                <c:pt idx="7">
                  <c:v>42036</c:v>
                </c:pt>
              </c:numCache>
            </c:numRef>
          </c:cat>
          <c:val>
            <c:numRef>
              <c:f>'By Cohort'!$I$184:$I$191</c:f>
              <c:numCache>
                <c:formatCode>0.00%</c:formatCode>
                <c:ptCount val="8"/>
                <c:pt idx="0">
                  <c:v>2.2638402963572751E-3</c:v>
                </c:pt>
                <c:pt idx="1">
                  <c:v>2.902456722297087E-3</c:v>
                </c:pt>
                <c:pt idx="2">
                  <c:v>4.608294930875576E-3</c:v>
                </c:pt>
              </c:numCache>
            </c:numRef>
          </c:val>
        </c:ser>
        <c:ser>
          <c:idx val="7"/>
          <c:order val="7"/>
          <c:tx>
            <c:strRef>
              <c:f>'By Cohort'!$J$183</c:f>
              <c:strCache>
                <c:ptCount val="1"/>
                <c:pt idx="0">
                  <c:v>Q8</c:v>
                </c:pt>
              </c:strCache>
            </c:strRef>
          </c:tx>
          <c:invertIfNegative val="0"/>
          <c:cat>
            <c:numRef>
              <c:f>'By Cohort'!$B$184:$B$191</c:f>
              <c:numCache>
                <c:formatCode>mmm\-yy</c:formatCode>
                <c:ptCount val="8"/>
                <c:pt idx="0">
                  <c:v>40969</c:v>
                </c:pt>
                <c:pt idx="1">
                  <c:v>41306</c:v>
                </c:pt>
                <c:pt idx="2">
                  <c:v>41456</c:v>
                </c:pt>
                <c:pt idx="3">
                  <c:v>41518</c:v>
                </c:pt>
                <c:pt idx="4">
                  <c:v>41671</c:v>
                </c:pt>
                <c:pt idx="5">
                  <c:v>41821</c:v>
                </c:pt>
                <c:pt idx="6">
                  <c:v>41883</c:v>
                </c:pt>
                <c:pt idx="7">
                  <c:v>42036</c:v>
                </c:pt>
              </c:numCache>
            </c:numRef>
          </c:cat>
          <c:val>
            <c:numRef>
              <c:f>'By Cohort'!$J$184:$J$191</c:f>
              <c:numCache>
                <c:formatCode>0.00%</c:formatCode>
                <c:ptCount val="8"/>
                <c:pt idx="0">
                  <c:v>2.6834554649602643E-3</c:v>
                </c:pt>
                <c:pt idx="1">
                  <c:v>3.6386318744152197E-3</c:v>
                </c:pt>
              </c:numCache>
            </c:numRef>
          </c:val>
        </c:ser>
        <c:ser>
          <c:idx val="8"/>
          <c:order val="8"/>
          <c:tx>
            <c:strRef>
              <c:f>'By Cohort'!$K$183</c:f>
              <c:strCache>
                <c:ptCount val="1"/>
                <c:pt idx="0">
                  <c:v>Q9</c:v>
                </c:pt>
              </c:strCache>
            </c:strRef>
          </c:tx>
          <c:invertIfNegative val="0"/>
          <c:cat>
            <c:numRef>
              <c:f>'By Cohort'!$B$184:$B$191</c:f>
              <c:numCache>
                <c:formatCode>mmm\-yy</c:formatCode>
                <c:ptCount val="8"/>
                <c:pt idx="0">
                  <c:v>40969</c:v>
                </c:pt>
                <c:pt idx="1">
                  <c:v>41306</c:v>
                </c:pt>
                <c:pt idx="2">
                  <c:v>41456</c:v>
                </c:pt>
                <c:pt idx="3">
                  <c:v>41518</c:v>
                </c:pt>
                <c:pt idx="4">
                  <c:v>41671</c:v>
                </c:pt>
                <c:pt idx="5">
                  <c:v>41821</c:v>
                </c:pt>
                <c:pt idx="6">
                  <c:v>41883</c:v>
                </c:pt>
                <c:pt idx="7">
                  <c:v>42036</c:v>
                </c:pt>
              </c:numCache>
            </c:numRef>
          </c:cat>
          <c:val>
            <c:numRef>
              <c:f>'By Cohort'!$K$184:$K$191</c:f>
              <c:numCache>
                <c:formatCode>General</c:formatCode>
                <c:ptCount val="8"/>
                <c:pt idx="0" formatCode="0.00%">
                  <c:v>1.0336985734959686E-3</c:v>
                </c:pt>
              </c:numCache>
            </c:numRef>
          </c:val>
        </c:ser>
        <c:ser>
          <c:idx val="9"/>
          <c:order val="9"/>
          <c:tx>
            <c:strRef>
              <c:f>'By Cohort'!$L$183</c:f>
              <c:strCache>
                <c:ptCount val="1"/>
                <c:pt idx="0">
                  <c:v>Q10</c:v>
                </c:pt>
              </c:strCache>
            </c:strRef>
          </c:tx>
          <c:invertIfNegative val="0"/>
          <c:cat>
            <c:numRef>
              <c:f>'By Cohort'!$B$184:$B$191</c:f>
              <c:numCache>
                <c:formatCode>mmm\-yy</c:formatCode>
                <c:ptCount val="8"/>
                <c:pt idx="0">
                  <c:v>40969</c:v>
                </c:pt>
                <c:pt idx="1">
                  <c:v>41306</c:v>
                </c:pt>
                <c:pt idx="2">
                  <c:v>41456</c:v>
                </c:pt>
                <c:pt idx="3">
                  <c:v>41518</c:v>
                </c:pt>
                <c:pt idx="4">
                  <c:v>41671</c:v>
                </c:pt>
                <c:pt idx="5">
                  <c:v>41821</c:v>
                </c:pt>
                <c:pt idx="6">
                  <c:v>41883</c:v>
                </c:pt>
                <c:pt idx="7">
                  <c:v>42036</c:v>
                </c:pt>
              </c:numCache>
            </c:numRef>
          </c:cat>
          <c:val>
            <c:numRef>
              <c:f>'By Cohort'!$L$184:$L$191</c:f>
              <c:numCache>
                <c:formatCode>General</c:formatCode>
                <c:ptCount val="8"/>
                <c:pt idx="0" formatCode="0.00%">
                  <c:v>2.587456013247775E-3</c:v>
                </c:pt>
              </c:numCache>
            </c:numRef>
          </c:val>
        </c:ser>
        <c:ser>
          <c:idx val="10"/>
          <c:order val="10"/>
          <c:tx>
            <c:strRef>
              <c:f>'By Cohort'!$M$183</c:f>
              <c:strCache>
                <c:ptCount val="1"/>
                <c:pt idx="0">
                  <c:v>Q11</c:v>
                </c:pt>
              </c:strCache>
            </c:strRef>
          </c:tx>
          <c:invertIfNegative val="0"/>
          <c:cat>
            <c:numRef>
              <c:f>'By Cohort'!$B$184:$B$191</c:f>
              <c:numCache>
                <c:formatCode>mmm\-yy</c:formatCode>
                <c:ptCount val="8"/>
                <c:pt idx="0">
                  <c:v>40969</c:v>
                </c:pt>
                <c:pt idx="1">
                  <c:v>41306</c:v>
                </c:pt>
                <c:pt idx="2">
                  <c:v>41456</c:v>
                </c:pt>
                <c:pt idx="3">
                  <c:v>41518</c:v>
                </c:pt>
                <c:pt idx="4">
                  <c:v>41671</c:v>
                </c:pt>
                <c:pt idx="5">
                  <c:v>41821</c:v>
                </c:pt>
                <c:pt idx="6">
                  <c:v>41883</c:v>
                </c:pt>
                <c:pt idx="7">
                  <c:v>42036</c:v>
                </c:pt>
              </c:numCache>
            </c:numRef>
          </c:cat>
          <c:val>
            <c:numRef>
              <c:f>'By Cohort'!$M$184:$M$191</c:f>
              <c:numCache>
                <c:formatCode>General</c:formatCode>
                <c:ptCount val="8"/>
                <c:pt idx="0" formatCode="0.00%">
                  <c:v>1.7645837658293543E-3</c:v>
                </c:pt>
              </c:numCache>
            </c:numRef>
          </c:val>
        </c:ser>
        <c:dLbls>
          <c:showLegendKey val="0"/>
          <c:showVal val="0"/>
          <c:showCatName val="0"/>
          <c:showSerName val="0"/>
          <c:showPercent val="0"/>
          <c:showBubbleSize val="0"/>
        </c:dLbls>
        <c:gapWidth val="219"/>
        <c:overlap val="-27"/>
        <c:axId val="291838040"/>
        <c:axId val="291838432"/>
      </c:barChart>
      <c:catAx>
        <c:axId val="291838040"/>
        <c:scaling>
          <c:orientation val="minMax"/>
        </c:scaling>
        <c:delete val="0"/>
        <c:axPos val="b"/>
        <c:numFmt formatCode="mmm\-yy"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291838432"/>
        <c:crosses val="autoZero"/>
        <c:auto val="0"/>
        <c:lblAlgn val="ctr"/>
        <c:lblOffset val="100"/>
        <c:noMultiLvlLbl val="0"/>
      </c:catAx>
      <c:valAx>
        <c:axId val="291838432"/>
        <c:scaling>
          <c:orientation val="minMax"/>
        </c:scaling>
        <c:delete val="0"/>
        <c:axPos val="l"/>
        <c:majorGridlines>
          <c:spPr>
            <a:ln w="9525" cap="flat" cmpd="sng" algn="ctr">
              <a:solidFill>
                <a:schemeClr val="tx1">
                  <a:lumMod val="15000"/>
                  <a:lumOff val="85000"/>
                </a:schemeClr>
              </a:solidFill>
              <a:round/>
            </a:ln>
            <a:effectLst/>
          </c:spPr>
        </c:majorGridlines>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2918380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solidFill>
      <a:schemeClr val="bg1"/>
    </a:solidFill>
    <a:ln w="9525" cap="flat" cmpd="sng" algn="ctr">
      <a:solidFill>
        <a:schemeClr val="tx1">
          <a:lumMod val="15000"/>
          <a:lumOff val="85000"/>
        </a:schemeClr>
      </a:solidFill>
      <a:round/>
    </a:ln>
    <a:effectLst/>
  </c:spPr>
  <c:txPr>
    <a:bodyPr/>
    <a:lstStyle/>
    <a:p>
      <a:pPr>
        <a:defRPr/>
      </a:pPr>
      <a:endParaRPr lang="en-US"/>
    </a:p>
  </c:txPr>
  <c:externalData r:id="rId1">
    <c:autoUpdate val="0"/>
  </c:externalData>
</c:chartSpace>
</file>

<file path=ppt/charts/chart29.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lineChart>
        <c:grouping val="standard"/>
        <c:varyColors val="0"/>
        <c:ser>
          <c:idx val="0"/>
          <c:order val="0"/>
          <c:tx>
            <c:strRef>
              <c:f>'By Month Trend'!$A$86</c:f>
              <c:strCache>
                <c:ptCount val="1"/>
                <c:pt idx="0">
                  <c:v>2012</c:v>
                </c:pt>
              </c:strCache>
            </c:strRef>
          </c:tx>
          <c:marker>
            <c:symbol val="none"/>
          </c:marker>
          <c:cat>
            <c:strRef>
              <c:f>'By Month Trend'!$B$85:$M$85</c:f>
              <c:strCache>
                <c:ptCount val="12"/>
                <c:pt idx="0">
                  <c:v>Jan</c:v>
                </c:pt>
                <c:pt idx="1">
                  <c:v>Feb</c:v>
                </c:pt>
                <c:pt idx="2">
                  <c:v>March</c:v>
                </c:pt>
                <c:pt idx="3">
                  <c:v>April</c:v>
                </c:pt>
                <c:pt idx="4">
                  <c:v>May</c:v>
                </c:pt>
                <c:pt idx="5">
                  <c:v>June</c:v>
                </c:pt>
                <c:pt idx="6">
                  <c:v>July</c:v>
                </c:pt>
                <c:pt idx="7">
                  <c:v>Aug </c:v>
                </c:pt>
                <c:pt idx="8">
                  <c:v>Sept</c:v>
                </c:pt>
                <c:pt idx="9">
                  <c:v>Oct</c:v>
                </c:pt>
                <c:pt idx="10">
                  <c:v>Nov</c:v>
                </c:pt>
                <c:pt idx="11">
                  <c:v>Dec</c:v>
                </c:pt>
              </c:strCache>
            </c:strRef>
          </c:cat>
          <c:val>
            <c:numRef>
              <c:f>'By Month Trend'!$B$86:$M$86</c:f>
              <c:numCache>
                <c:formatCode>General</c:formatCode>
                <c:ptCount val="12"/>
                <c:pt idx="2" formatCode="0.00%">
                  <c:v>4.7652843962283278E-3</c:v>
                </c:pt>
                <c:pt idx="3" formatCode="0.00%">
                  <c:v>1.116524563540398E-3</c:v>
                </c:pt>
                <c:pt idx="4" formatCode="0.00%">
                  <c:v>2.0304568527918781E-4</c:v>
                </c:pt>
                <c:pt idx="5" formatCode="0.00%">
                  <c:v>3.0466131816796996E-4</c:v>
                </c:pt>
                <c:pt idx="6" formatCode="0.00%">
                  <c:v>1.0165700925078784E-3</c:v>
                </c:pt>
                <c:pt idx="7" formatCode="0.00%">
                  <c:v>1.0176045588684236E-3</c:v>
                </c:pt>
                <c:pt idx="8" formatCode="0.00%">
                  <c:v>1.1206193969030154E-3</c:v>
                </c:pt>
                <c:pt idx="9" formatCode="0.00%">
                  <c:v>1.2239902080783353E-3</c:v>
                </c:pt>
                <c:pt idx="10" formatCode="0.00%">
                  <c:v>1.3277499744663466E-3</c:v>
                </c:pt>
                <c:pt idx="11" formatCode="0.00%">
                  <c:v>1.4319320855068016E-3</c:v>
                </c:pt>
              </c:numCache>
            </c:numRef>
          </c:val>
          <c:smooth val="0"/>
        </c:ser>
        <c:ser>
          <c:idx val="1"/>
          <c:order val="1"/>
          <c:tx>
            <c:strRef>
              <c:f>'By Month Trend'!$A$87</c:f>
              <c:strCache>
                <c:ptCount val="1"/>
                <c:pt idx="0">
                  <c:v>2013</c:v>
                </c:pt>
              </c:strCache>
            </c:strRef>
          </c:tx>
          <c:marker>
            <c:symbol val="none"/>
          </c:marker>
          <c:cat>
            <c:strRef>
              <c:f>'By Month Trend'!$B$85:$M$85</c:f>
              <c:strCache>
                <c:ptCount val="12"/>
                <c:pt idx="0">
                  <c:v>Jan</c:v>
                </c:pt>
                <c:pt idx="1">
                  <c:v>Feb</c:v>
                </c:pt>
                <c:pt idx="2">
                  <c:v>March</c:v>
                </c:pt>
                <c:pt idx="3">
                  <c:v>April</c:v>
                </c:pt>
                <c:pt idx="4">
                  <c:v>May</c:v>
                </c:pt>
                <c:pt idx="5">
                  <c:v>June</c:v>
                </c:pt>
                <c:pt idx="6">
                  <c:v>July</c:v>
                </c:pt>
                <c:pt idx="7">
                  <c:v>Aug </c:v>
                </c:pt>
                <c:pt idx="8">
                  <c:v>Sept</c:v>
                </c:pt>
                <c:pt idx="9">
                  <c:v>Oct</c:v>
                </c:pt>
                <c:pt idx="10">
                  <c:v>Nov</c:v>
                </c:pt>
                <c:pt idx="11">
                  <c:v>Dec</c:v>
                </c:pt>
              </c:strCache>
            </c:strRef>
          </c:cat>
          <c:val>
            <c:numRef>
              <c:f>'By Month Trend'!$B$87:$M$87</c:f>
              <c:numCache>
                <c:formatCode>0.00%</c:formatCode>
                <c:ptCount val="12"/>
                <c:pt idx="0">
                  <c:v>6.140620202640467E-4</c:v>
                </c:pt>
                <c:pt idx="1">
                  <c:v>1.9883756500458857E-3</c:v>
                </c:pt>
                <c:pt idx="2">
                  <c:v>1.4295925661186562E-3</c:v>
                </c:pt>
                <c:pt idx="3">
                  <c:v>5.1082958724969351E-4</c:v>
                </c:pt>
                <c:pt idx="4">
                  <c:v>5.1109066748441178E-4</c:v>
                </c:pt>
                <c:pt idx="5">
                  <c:v>5.1135201472693806E-4</c:v>
                </c:pt>
                <c:pt idx="6">
                  <c:v>2.4730438223365316E-3</c:v>
                </c:pt>
                <c:pt idx="7">
                  <c:v>2.3797719385225584E-3</c:v>
                </c:pt>
                <c:pt idx="8">
                  <c:v>2.585151254025126E-3</c:v>
                </c:pt>
                <c:pt idx="9">
                  <c:v>2.1361694391418963E-3</c:v>
                </c:pt>
                <c:pt idx="10">
                  <c:v>1.0920010920010921E-3</c:v>
                </c:pt>
                <c:pt idx="11">
                  <c:v>1.8233202662047588E-3</c:v>
                </c:pt>
              </c:numCache>
            </c:numRef>
          </c:val>
          <c:smooth val="0"/>
        </c:ser>
        <c:ser>
          <c:idx val="2"/>
          <c:order val="2"/>
          <c:tx>
            <c:strRef>
              <c:f>'By Month Trend'!$A$88</c:f>
              <c:strCache>
                <c:ptCount val="1"/>
                <c:pt idx="0">
                  <c:v>2014</c:v>
                </c:pt>
              </c:strCache>
            </c:strRef>
          </c:tx>
          <c:marker>
            <c:symbol val="none"/>
          </c:marker>
          <c:cat>
            <c:strRef>
              <c:f>'By Month Trend'!$B$85:$M$85</c:f>
              <c:strCache>
                <c:ptCount val="12"/>
                <c:pt idx="0">
                  <c:v>Jan</c:v>
                </c:pt>
                <c:pt idx="1">
                  <c:v>Feb</c:v>
                </c:pt>
                <c:pt idx="2">
                  <c:v>March</c:v>
                </c:pt>
                <c:pt idx="3">
                  <c:v>April</c:v>
                </c:pt>
                <c:pt idx="4">
                  <c:v>May</c:v>
                </c:pt>
                <c:pt idx="5">
                  <c:v>June</c:v>
                </c:pt>
                <c:pt idx="6">
                  <c:v>July</c:v>
                </c:pt>
                <c:pt idx="7">
                  <c:v>Aug </c:v>
                </c:pt>
                <c:pt idx="8">
                  <c:v>Sept</c:v>
                </c:pt>
                <c:pt idx="9">
                  <c:v>Oct</c:v>
                </c:pt>
                <c:pt idx="10">
                  <c:v>Nov</c:v>
                </c:pt>
                <c:pt idx="11">
                  <c:v>Dec</c:v>
                </c:pt>
              </c:strCache>
            </c:strRef>
          </c:cat>
          <c:val>
            <c:numRef>
              <c:f>'By Month Trend'!$B$88:$M$88</c:f>
              <c:numCache>
                <c:formatCode>0.00%</c:formatCode>
                <c:ptCount val="12"/>
                <c:pt idx="0">
                  <c:v>8.668278662347735E-4</c:v>
                </c:pt>
                <c:pt idx="1">
                  <c:v>1.9042329511643591E-3</c:v>
                </c:pt>
                <c:pt idx="2">
                  <c:v>7.9406042799857069E-4</c:v>
                </c:pt>
                <c:pt idx="3">
                  <c:v>9.5378134562651515E-4</c:v>
                </c:pt>
                <c:pt idx="4">
                  <c:v>5.9646890408780024E-4</c:v>
                </c:pt>
                <c:pt idx="5">
                  <c:v>5.5701440280098667E-4</c:v>
                </c:pt>
                <c:pt idx="6">
                  <c:v>1.5154795410261962E-3</c:v>
                </c:pt>
                <c:pt idx="7">
                  <c:v>1.8901834407535944E-3</c:v>
                </c:pt>
                <c:pt idx="8">
                  <c:v>2.040341950980139E-3</c:v>
                </c:pt>
                <c:pt idx="9">
                  <c:v>1.3966119229277124E-3</c:v>
                </c:pt>
                <c:pt idx="10">
                  <c:v>1.3207986947401135E-3</c:v>
                </c:pt>
                <c:pt idx="11">
                  <c:v>1.4523951552247321E-3</c:v>
                </c:pt>
              </c:numCache>
            </c:numRef>
          </c:val>
          <c:smooth val="0"/>
        </c:ser>
        <c:ser>
          <c:idx val="3"/>
          <c:order val="3"/>
          <c:tx>
            <c:strRef>
              <c:f>'By Month Trend'!$A$89</c:f>
              <c:strCache>
                <c:ptCount val="1"/>
                <c:pt idx="0">
                  <c:v>2015</c:v>
                </c:pt>
              </c:strCache>
            </c:strRef>
          </c:tx>
          <c:marker>
            <c:symbol val="none"/>
          </c:marker>
          <c:val>
            <c:numRef>
              <c:f>'By Month Trend'!$B$89:$M$89</c:f>
              <c:numCache>
                <c:formatCode>0.00%</c:formatCode>
                <c:ptCount val="12"/>
                <c:pt idx="0">
                  <c:v>1.0904842269245749E-3</c:v>
                </c:pt>
                <c:pt idx="1">
                  <c:v>1.2909174734900876E-3</c:v>
                </c:pt>
                <c:pt idx="2">
                  <c:v>1.177040781001177E-3</c:v>
                </c:pt>
              </c:numCache>
            </c:numRef>
          </c:val>
          <c:smooth val="0"/>
        </c:ser>
        <c:dLbls>
          <c:showLegendKey val="0"/>
          <c:showVal val="0"/>
          <c:showCatName val="0"/>
          <c:showSerName val="0"/>
          <c:showPercent val="0"/>
          <c:showBubbleSize val="0"/>
        </c:dLbls>
        <c:smooth val="0"/>
        <c:axId val="292006272"/>
        <c:axId val="292006664"/>
      </c:lineChart>
      <c:catAx>
        <c:axId val="292006272"/>
        <c:scaling>
          <c:orientation val="minMax"/>
        </c:scaling>
        <c:delete val="0"/>
        <c:axPos val="b"/>
        <c:numFmt formatCode="General" sourceLinked="0"/>
        <c:majorTickMark val="out"/>
        <c:minorTickMark val="none"/>
        <c:tickLblPos val="nextTo"/>
        <c:crossAx val="292006664"/>
        <c:crosses val="autoZero"/>
        <c:auto val="1"/>
        <c:lblAlgn val="ctr"/>
        <c:lblOffset val="100"/>
        <c:noMultiLvlLbl val="0"/>
      </c:catAx>
      <c:valAx>
        <c:axId val="292006664"/>
        <c:scaling>
          <c:orientation val="minMax"/>
        </c:scaling>
        <c:delete val="0"/>
        <c:axPos val="l"/>
        <c:majorGridlines/>
        <c:numFmt formatCode="General" sourceLinked="1"/>
        <c:majorTickMark val="out"/>
        <c:minorTickMark val="none"/>
        <c:tickLblPos val="nextTo"/>
        <c:crossAx val="292006272"/>
        <c:crosses val="autoZero"/>
        <c:crossBetween val="between"/>
      </c:valAx>
    </c:plotArea>
    <c:legend>
      <c:legendPos val="r"/>
      <c:overlay val="0"/>
    </c:legend>
    <c:plotVisOnly val="1"/>
    <c:dispBlanksAs val="gap"/>
    <c:showDLblsOverMax val="0"/>
  </c:chart>
  <c:externalData r:id="rId1">
    <c:autoUpdate val="0"/>
  </c:externalData>
</c:chartSpace>
</file>

<file path=ppt/charts/chart30.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GB"/>
              <a:t>Traffic by Domain</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Sheet1!$B$18</c:f>
              <c:strCache>
                <c:ptCount val="1"/>
                <c:pt idx="0">
                  <c:v>2015</c:v>
                </c:pt>
              </c:strCache>
            </c:strRef>
          </c:tx>
          <c:spPr>
            <a:solidFill>
              <a:schemeClr val="accent1"/>
            </a:solidFill>
            <a:ln>
              <a:noFill/>
            </a:ln>
            <a:effectLst/>
          </c:spPr>
          <c:invertIfNegative val="0"/>
          <c:cat>
            <c:strRef>
              <c:f>Sheet1!$A$19:$A$30</c:f>
              <c:strCache>
                <c:ptCount val="12"/>
                <c:pt idx="0">
                  <c:v>yahoo.com</c:v>
                </c:pt>
                <c:pt idx="1">
                  <c:v>google.com.au</c:v>
                </c:pt>
                <c:pt idx="2">
                  <c:v>google.ca</c:v>
                </c:pt>
                <c:pt idx="3">
                  <c:v>google.co.in</c:v>
                </c:pt>
                <c:pt idx="4">
                  <c:v>google.com</c:v>
                </c:pt>
                <c:pt idx="5">
                  <c:v>bing.com</c:v>
                </c:pt>
                <c:pt idx="6">
                  <c:v>drudgereport.com</c:v>
                </c:pt>
                <c:pt idx="7">
                  <c:v>digg.com</c:v>
                </c:pt>
                <c:pt idx="8">
                  <c:v>stumbleupon.com</c:v>
                </c:pt>
                <c:pt idx="9">
                  <c:v>t.co</c:v>
                </c:pt>
                <c:pt idx="10">
                  <c:v>Typed/Bookmarked</c:v>
                </c:pt>
                <c:pt idx="11">
                  <c:v>Facebook</c:v>
                </c:pt>
              </c:strCache>
            </c:strRef>
          </c:cat>
          <c:val>
            <c:numRef>
              <c:f>Sheet1!$B$19:$B$30</c:f>
              <c:numCache>
                <c:formatCode>#,##0</c:formatCode>
                <c:ptCount val="12"/>
                <c:pt idx="0">
                  <c:v>334802</c:v>
                </c:pt>
                <c:pt idx="1">
                  <c:v>138156</c:v>
                </c:pt>
                <c:pt idx="2">
                  <c:v>161907</c:v>
                </c:pt>
                <c:pt idx="3">
                  <c:v>139318</c:v>
                </c:pt>
                <c:pt idx="4">
                  <c:v>1220252</c:v>
                </c:pt>
                <c:pt idx="5">
                  <c:v>84463</c:v>
                </c:pt>
                <c:pt idx="6">
                  <c:v>194643</c:v>
                </c:pt>
                <c:pt idx="7">
                  <c:v>29075</c:v>
                </c:pt>
                <c:pt idx="8">
                  <c:v>67380</c:v>
                </c:pt>
                <c:pt idx="9">
                  <c:v>724696</c:v>
                </c:pt>
                <c:pt idx="10">
                  <c:v>4557658</c:v>
                </c:pt>
                <c:pt idx="11">
                  <c:v>1851329</c:v>
                </c:pt>
              </c:numCache>
            </c:numRef>
          </c:val>
        </c:ser>
        <c:ser>
          <c:idx val="1"/>
          <c:order val="1"/>
          <c:tx>
            <c:strRef>
              <c:f>Sheet1!$C$18</c:f>
              <c:strCache>
                <c:ptCount val="1"/>
                <c:pt idx="0">
                  <c:v>2014</c:v>
                </c:pt>
              </c:strCache>
            </c:strRef>
          </c:tx>
          <c:spPr>
            <a:solidFill>
              <a:schemeClr val="accent2"/>
            </a:solidFill>
            <a:ln>
              <a:noFill/>
            </a:ln>
            <a:effectLst/>
          </c:spPr>
          <c:invertIfNegative val="0"/>
          <c:cat>
            <c:strRef>
              <c:f>Sheet1!$A$19:$A$30</c:f>
              <c:strCache>
                <c:ptCount val="12"/>
                <c:pt idx="0">
                  <c:v>yahoo.com</c:v>
                </c:pt>
                <c:pt idx="1">
                  <c:v>google.com.au</c:v>
                </c:pt>
                <c:pt idx="2">
                  <c:v>google.ca</c:v>
                </c:pt>
                <c:pt idx="3">
                  <c:v>google.co.in</c:v>
                </c:pt>
                <c:pt idx="4">
                  <c:v>google.com</c:v>
                </c:pt>
                <c:pt idx="5">
                  <c:v>bing.com</c:v>
                </c:pt>
                <c:pt idx="6">
                  <c:v>drudgereport.com</c:v>
                </c:pt>
                <c:pt idx="7">
                  <c:v>digg.com</c:v>
                </c:pt>
                <c:pt idx="8">
                  <c:v>stumbleupon.com</c:v>
                </c:pt>
                <c:pt idx="9">
                  <c:v>t.co</c:v>
                </c:pt>
                <c:pt idx="10">
                  <c:v>Typed/Bookmarked</c:v>
                </c:pt>
                <c:pt idx="11">
                  <c:v>Facebook</c:v>
                </c:pt>
              </c:strCache>
            </c:strRef>
          </c:cat>
          <c:val>
            <c:numRef>
              <c:f>Sheet1!$C$19:$C$30</c:f>
              <c:numCache>
                <c:formatCode>#,##0</c:formatCode>
                <c:ptCount val="12"/>
                <c:pt idx="0">
                  <c:v>68498</c:v>
                </c:pt>
                <c:pt idx="1">
                  <c:v>140839</c:v>
                </c:pt>
                <c:pt idx="2">
                  <c:v>156184</c:v>
                </c:pt>
                <c:pt idx="3">
                  <c:v>105637</c:v>
                </c:pt>
                <c:pt idx="4">
                  <c:v>1321108</c:v>
                </c:pt>
                <c:pt idx="5">
                  <c:v>89111</c:v>
                </c:pt>
                <c:pt idx="6">
                  <c:v>74</c:v>
                </c:pt>
                <c:pt idx="7">
                  <c:v>101023</c:v>
                </c:pt>
                <c:pt idx="8">
                  <c:v>137381</c:v>
                </c:pt>
                <c:pt idx="9">
                  <c:v>591966</c:v>
                </c:pt>
                <c:pt idx="10">
                  <c:v>5304381</c:v>
                </c:pt>
                <c:pt idx="11">
                  <c:v>1214944</c:v>
                </c:pt>
              </c:numCache>
            </c:numRef>
          </c:val>
        </c:ser>
        <c:dLbls>
          <c:showLegendKey val="0"/>
          <c:showVal val="0"/>
          <c:showCatName val="0"/>
          <c:showSerName val="0"/>
          <c:showPercent val="0"/>
          <c:showBubbleSize val="0"/>
        </c:dLbls>
        <c:gapWidth val="219"/>
        <c:overlap val="-27"/>
        <c:axId val="292007448"/>
        <c:axId val="292007840"/>
      </c:barChart>
      <c:catAx>
        <c:axId val="2920074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292007840"/>
        <c:crosses val="autoZero"/>
        <c:auto val="1"/>
        <c:lblAlgn val="ctr"/>
        <c:lblOffset val="100"/>
        <c:noMultiLvlLbl val="0"/>
      </c:catAx>
      <c:valAx>
        <c:axId val="29200784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2920074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nchor="t" anchorCtr="1"/>
          <a:lstStyle/>
          <a:p>
            <a:pPr algn="ctr">
              <a:defRPr sz="1600" b="0"/>
            </a:pPr>
            <a:r>
              <a:rPr lang="en-GB" sz="2000" b="0" dirty="0"/>
              <a:t>Lifetime reach by type of Facebook post</a:t>
            </a:r>
          </a:p>
        </c:rich>
      </c:tx>
      <c:layout>
        <c:manualLayout>
          <c:xMode val="edge"/>
          <c:yMode val="edge"/>
          <c:x val="0.32715100065616792"/>
          <c:y val="4.6296296296296294E-2"/>
        </c:manualLayout>
      </c:layout>
      <c:overlay val="0"/>
    </c:title>
    <c:autoTitleDeleted val="0"/>
    <c:plotArea>
      <c:layout>
        <c:manualLayout>
          <c:layoutTarget val="inner"/>
          <c:xMode val="edge"/>
          <c:yMode val="edge"/>
          <c:x val="0.12281127824509815"/>
          <c:y val="0.14593539930436386"/>
          <c:w val="0.76360891635666195"/>
          <c:h val="0.73162332178715117"/>
        </c:manualLayout>
      </c:layout>
      <c:scatterChart>
        <c:scatterStyle val="lineMarker"/>
        <c:varyColors val="0"/>
        <c:ser>
          <c:idx val="0"/>
          <c:order val="0"/>
          <c:tx>
            <c:strRef>
              <c:f>'Reach by type II'!$D$3</c:f>
              <c:strCache>
                <c:ptCount val="1"/>
                <c:pt idx="0">
                  <c:v>Link</c:v>
                </c:pt>
              </c:strCache>
              <c:extLst xmlns:c15="http://schemas.microsoft.com/office/drawing/2012/chart"/>
            </c:strRef>
          </c:tx>
          <c:spPr>
            <a:ln w="28575">
              <a:noFill/>
            </a:ln>
          </c:spPr>
          <c:marker>
            <c:symbol val="circle"/>
            <c:size val="5"/>
            <c:spPr>
              <a:solidFill>
                <a:srgbClr val="0070C0">
                  <a:alpha val="70000"/>
                </a:srgbClr>
              </a:solidFill>
              <a:ln>
                <a:noFill/>
              </a:ln>
            </c:spPr>
          </c:marker>
          <c:xVal>
            <c:numRef>
              <c:f>'Reach by type II'!$C$4:$C$4640</c:f>
              <c:numCache>
                <c:formatCode>mmm</c:formatCode>
                <c:ptCount val="4637"/>
                <c:pt idx="0">
                  <c:v>41640.083935185183</c:v>
                </c:pt>
                <c:pt idx="1">
                  <c:v>41640.125381944446</c:v>
                </c:pt>
                <c:pt idx="2">
                  <c:v>41641.337384259263</c:v>
                </c:pt>
                <c:pt idx="3">
                  <c:v>41641.376099537039</c:v>
                </c:pt>
                <c:pt idx="4">
                  <c:v>41641.396412037036</c:v>
                </c:pt>
                <c:pt idx="5">
                  <c:v>41641.417094907411</c:v>
                </c:pt>
                <c:pt idx="6">
                  <c:v>41641.420636574076</c:v>
                </c:pt>
                <c:pt idx="7">
                  <c:v>41641.458726851852</c:v>
                </c:pt>
                <c:pt idx="8">
                  <c:v>41641.500983796293</c:v>
                </c:pt>
                <c:pt idx="9">
                  <c:v>41641.667546296296</c:v>
                </c:pt>
                <c:pt idx="10">
                  <c:v>41641.793090277781</c:v>
                </c:pt>
                <c:pt idx="11">
                  <c:v>41642.000914351855</c:v>
                </c:pt>
                <c:pt idx="12">
                  <c:v>41642.042395833334</c:v>
                </c:pt>
                <c:pt idx="13">
                  <c:v>41642.084305555552</c:v>
                </c:pt>
                <c:pt idx="14">
                  <c:v>41642.12568287037</c:v>
                </c:pt>
                <c:pt idx="15">
                  <c:v>41642.167581018519</c:v>
                </c:pt>
                <c:pt idx="16">
                  <c:v>41642.208518518521</c:v>
                </c:pt>
                <c:pt idx="17">
                  <c:v>41642.22928240741</c:v>
                </c:pt>
                <c:pt idx="18">
                  <c:v>41642.250219907408</c:v>
                </c:pt>
                <c:pt idx="19">
                  <c:v>41642.270983796298</c:v>
                </c:pt>
                <c:pt idx="20">
                  <c:v>41642.292337962965</c:v>
                </c:pt>
                <c:pt idx="21">
                  <c:v>41642.313506944447</c:v>
                </c:pt>
                <c:pt idx="22">
                  <c:v>41642.33388888889</c:v>
                </c:pt>
                <c:pt idx="23">
                  <c:v>41642.410613425927</c:v>
                </c:pt>
                <c:pt idx="24">
                  <c:v>41642.41983796296</c:v>
                </c:pt>
                <c:pt idx="25">
                  <c:v>41642.437615740739</c:v>
                </c:pt>
                <c:pt idx="26">
                  <c:v>41645.380856481483</c:v>
                </c:pt>
                <c:pt idx="27">
                  <c:v>41645.381192129629</c:v>
                </c:pt>
                <c:pt idx="28">
                  <c:v>41645.397164351853</c:v>
                </c:pt>
                <c:pt idx="29">
                  <c:v>41645.41679398148</c:v>
                </c:pt>
                <c:pt idx="30">
                  <c:v>41645.416817129626</c:v>
                </c:pt>
                <c:pt idx="31">
                  <c:v>41645.423796296294</c:v>
                </c:pt>
                <c:pt idx="32">
                  <c:v>41645.425659722219</c:v>
                </c:pt>
                <c:pt idx="33">
                  <c:v>41645.458518518521</c:v>
                </c:pt>
                <c:pt idx="34">
                  <c:v>41645.480393518519</c:v>
                </c:pt>
                <c:pt idx="35">
                  <c:v>41645.501967592594</c:v>
                </c:pt>
                <c:pt idx="36">
                  <c:v>41646.000543981485</c:v>
                </c:pt>
                <c:pt idx="37">
                  <c:v>41646.042349537034</c:v>
                </c:pt>
                <c:pt idx="38">
                  <c:v>41646.083969907406</c:v>
                </c:pt>
                <c:pt idx="39">
                  <c:v>41646.125810185185</c:v>
                </c:pt>
                <c:pt idx="40">
                  <c:v>41646.226886574077</c:v>
                </c:pt>
                <c:pt idx="41">
                  <c:v>41646.23636574074</c:v>
                </c:pt>
                <c:pt idx="42">
                  <c:v>41646.252349537041</c:v>
                </c:pt>
                <c:pt idx="43">
                  <c:v>41646.27202546296</c:v>
                </c:pt>
                <c:pt idx="44">
                  <c:v>41646.292268518519</c:v>
                </c:pt>
                <c:pt idx="45">
                  <c:v>41646.337175925924</c:v>
                </c:pt>
                <c:pt idx="46">
                  <c:v>41646.419918981483</c:v>
                </c:pt>
                <c:pt idx="47">
                  <c:v>41646.42763888889</c:v>
                </c:pt>
                <c:pt idx="48">
                  <c:v>41647.132662037038</c:v>
                </c:pt>
                <c:pt idx="49">
                  <c:v>41647.1562962963</c:v>
                </c:pt>
                <c:pt idx="50">
                  <c:v>41647.184212962966</c:v>
                </c:pt>
                <c:pt idx="51">
                  <c:v>41647.208680555559</c:v>
                </c:pt>
                <c:pt idx="52">
                  <c:v>41647.262638888889</c:v>
                </c:pt>
                <c:pt idx="53">
                  <c:v>41647.333912037036</c:v>
                </c:pt>
                <c:pt idx="54">
                  <c:v>41647.396377314813</c:v>
                </c:pt>
                <c:pt idx="55">
                  <c:v>41647.422476851854</c:v>
                </c:pt>
                <c:pt idx="56">
                  <c:v>41647.438587962963</c:v>
                </c:pt>
                <c:pt idx="57">
                  <c:v>41647.480555555558</c:v>
                </c:pt>
                <c:pt idx="58">
                  <c:v>41647.521747685183</c:v>
                </c:pt>
                <c:pt idx="59">
                  <c:v>41648.000474537039</c:v>
                </c:pt>
                <c:pt idx="60">
                  <c:v>41648.212245370371</c:v>
                </c:pt>
                <c:pt idx="61">
                  <c:v>41648.271296296298</c:v>
                </c:pt>
                <c:pt idx="62">
                  <c:v>41648.33488425926</c:v>
                </c:pt>
                <c:pt idx="63">
                  <c:v>41648.377997685187</c:v>
                </c:pt>
                <c:pt idx="64">
                  <c:v>41648.381354166668</c:v>
                </c:pt>
                <c:pt idx="65">
                  <c:v>41648.414814814816</c:v>
                </c:pt>
                <c:pt idx="66">
                  <c:v>41648.438449074078</c:v>
                </c:pt>
                <c:pt idx="67">
                  <c:v>41648.521168981482</c:v>
                </c:pt>
                <c:pt idx="68">
                  <c:v>41648.604583333334</c:v>
                </c:pt>
                <c:pt idx="69">
                  <c:v>41648.646574074075</c:v>
                </c:pt>
                <c:pt idx="70">
                  <c:v>41649.000787037039</c:v>
                </c:pt>
                <c:pt idx="71">
                  <c:v>41649.062835648147</c:v>
                </c:pt>
                <c:pt idx="72">
                  <c:v>41649.126446759263</c:v>
                </c:pt>
                <c:pt idx="73">
                  <c:v>41649.187847222223</c:v>
                </c:pt>
                <c:pt idx="74">
                  <c:v>41649.252557870372</c:v>
                </c:pt>
                <c:pt idx="75">
                  <c:v>41649.335717592592</c:v>
                </c:pt>
                <c:pt idx="76">
                  <c:v>41649.377060185187</c:v>
                </c:pt>
                <c:pt idx="77">
                  <c:v>41649.411678240744</c:v>
                </c:pt>
                <c:pt idx="78">
                  <c:v>41649.437789351854</c:v>
                </c:pt>
                <c:pt idx="79">
                  <c:v>41649.500636574077</c:v>
                </c:pt>
                <c:pt idx="80">
                  <c:v>41649.563657407409</c:v>
                </c:pt>
                <c:pt idx="81">
                  <c:v>41649.625844907408</c:v>
                </c:pt>
                <c:pt idx="82">
                  <c:v>41650.000740740739</c:v>
                </c:pt>
                <c:pt idx="83">
                  <c:v>41650.167407407411</c:v>
                </c:pt>
                <c:pt idx="84">
                  <c:v>41650.335324074076</c:v>
                </c:pt>
                <c:pt idx="85">
                  <c:v>41651.334421296298</c:v>
                </c:pt>
                <c:pt idx="86">
                  <c:v>41652.084282407406</c:v>
                </c:pt>
                <c:pt idx="87">
                  <c:v>41652.125937500001</c:v>
                </c:pt>
                <c:pt idx="88">
                  <c:v>41652.146469907406</c:v>
                </c:pt>
                <c:pt idx="89">
                  <c:v>41652.177812499998</c:v>
                </c:pt>
                <c:pt idx="90">
                  <c:v>41652.210057870368</c:v>
                </c:pt>
                <c:pt idx="91">
                  <c:v>41652.219108796293</c:v>
                </c:pt>
                <c:pt idx="92">
                  <c:v>41652.302719907406</c:v>
                </c:pt>
                <c:pt idx="93">
                  <c:v>41652.334965277776</c:v>
                </c:pt>
                <c:pt idx="94">
                  <c:v>41652.416192129633</c:v>
                </c:pt>
                <c:pt idx="95">
                  <c:v>41653.209930555553</c:v>
                </c:pt>
                <c:pt idx="96">
                  <c:v>41653.219363425924</c:v>
                </c:pt>
                <c:pt idx="97">
                  <c:v>41653.284837962965</c:v>
                </c:pt>
                <c:pt idx="98">
                  <c:v>41653.313425925924</c:v>
                </c:pt>
                <c:pt idx="99">
                  <c:v>41653.334780092591</c:v>
                </c:pt>
                <c:pt idx="100">
                  <c:v>41653.418043981481</c:v>
                </c:pt>
                <c:pt idx="101">
                  <c:v>41653.4372337963</c:v>
                </c:pt>
                <c:pt idx="102">
                  <c:v>41653.444652777776</c:v>
                </c:pt>
                <c:pt idx="103">
                  <c:v>41653.465937499997</c:v>
                </c:pt>
                <c:pt idx="104">
                  <c:v>41653.500520833331</c:v>
                </c:pt>
                <c:pt idx="105">
                  <c:v>41653.555983796294</c:v>
                </c:pt>
                <c:pt idx="106">
                  <c:v>41654.048981481479</c:v>
                </c:pt>
                <c:pt idx="107">
                  <c:v>41654.073437500003</c:v>
                </c:pt>
                <c:pt idx="108">
                  <c:v>41654.236631944441</c:v>
                </c:pt>
                <c:pt idx="109">
                  <c:v>41654.263981481483</c:v>
                </c:pt>
                <c:pt idx="110">
                  <c:v>41654.267604166664</c:v>
                </c:pt>
                <c:pt idx="111">
                  <c:v>41654.420844907407</c:v>
                </c:pt>
                <c:pt idx="112">
                  <c:v>41655.330821759257</c:v>
                </c:pt>
                <c:pt idx="113">
                  <c:v>41655.396689814814</c:v>
                </c:pt>
                <c:pt idx="114">
                  <c:v>41655.416493055556</c:v>
                </c:pt>
                <c:pt idx="115">
                  <c:v>41655.455069444448</c:v>
                </c:pt>
                <c:pt idx="116">
                  <c:v>41655.528356481482</c:v>
                </c:pt>
                <c:pt idx="117">
                  <c:v>41655.579976851855</c:v>
                </c:pt>
                <c:pt idx="118">
                  <c:v>41655.993148148147</c:v>
                </c:pt>
                <c:pt idx="119">
                  <c:v>41656.055752314816</c:v>
                </c:pt>
                <c:pt idx="120">
                  <c:v>41656.243333333332</c:v>
                </c:pt>
                <c:pt idx="121">
                  <c:v>41656.26761574074</c:v>
                </c:pt>
                <c:pt idx="122">
                  <c:v>41656.325960648152</c:v>
                </c:pt>
                <c:pt idx="123">
                  <c:v>41656.36546296296</c:v>
                </c:pt>
                <c:pt idx="124">
                  <c:v>41656.411944444444</c:v>
                </c:pt>
                <c:pt idx="125">
                  <c:v>41656.430775462963</c:v>
                </c:pt>
                <c:pt idx="126">
                  <c:v>41656.460046296299</c:v>
                </c:pt>
                <c:pt idx="127">
                  <c:v>41657.052291666667</c:v>
                </c:pt>
                <c:pt idx="128">
                  <c:v>41657.087002314816</c:v>
                </c:pt>
                <c:pt idx="129">
                  <c:v>41657.201585648145</c:v>
                </c:pt>
                <c:pt idx="130">
                  <c:v>41657.246724537035</c:v>
                </c:pt>
                <c:pt idx="131">
                  <c:v>41657.278368055559</c:v>
                </c:pt>
                <c:pt idx="132">
                  <c:v>41657.33457175926</c:v>
                </c:pt>
                <c:pt idx="133">
                  <c:v>41657.36146990741</c:v>
                </c:pt>
                <c:pt idx="134">
                  <c:v>41657.392650462964</c:v>
                </c:pt>
                <c:pt idx="135">
                  <c:v>41657.418113425927</c:v>
                </c:pt>
                <c:pt idx="136">
                  <c:v>41658.111307870371</c:v>
                </c:pt>
                <c:pt idx="137">
                  <c:v>41658.132199074076</c:v>
                </c:pt>
                <c:pt idx="138">
                  <c:v>41658.236377314817</c:v>
                </c:pt>
                <c:pt idx="139">
                  <c:v>41658.260763888888</c:v>
                </c:pt>
                <c:pt idx="140">
                  <c:v>41659.082650462966</c:v>
                </c:pt>
                <c:pt idx="141">
                  <c:v>41659.084270833337</c:v>
                </c:pt>
                <c:pt idx="142">
                  <c:v>41659.087696759256</c:v>
                </c:pt>
                <c:pt idx="143">
                  <c:v>41659.41615740741</c:v>
                </c:pt>
                <c:pt idx="144">
                  <c:v>41659.490243055552</c:v>
                </c:pt>
                <c:pt idx="145">
                  <c:v>41659.51489583333</c:v>
                </c:pt>
                <c:pt idx="146">
                  <c:v>41660.010509259257</c:v>
                </c:pt>
                <c:pt idx="147">
                  <c:v>41660.034803240742</c:v>
                </c:pt>
                <c:pt idx="148">
                  <c:v>41660.191099537034</c:v>
                </c:pt>
                <c:pt idx="149">
                  <c:v>41660.222488425927</c:v>
                </c:pt>
                <c:pt idx="150">
                  <c:v>41660.23165509259</c:v>
                </c:pt>
                <c:pt idx="151">
                  <c:v>41660.261157407411</c:v>
                </c:pt>
                <c:pt idx="152">
                  <c:v>41660.284872685188</c:v>
                </c:pt>
                <c:pt idx="153">
                  <c:v>41660.337280092594</c:v>
                </c:pt>
                <c:pt idx="154">
                  <c:v>41660.361481481479</c:v>
                </c:pt>
                <c:pt idx="155">
                  <c:v>41660.412083333336</c:v>
                </c:pt>
                <c:pt idx="156">
                  <c:v>41660.418645833335</c:v>
                </c:pt>
                <c:pt idx="157">
                  <c:v>41660.522337962961</c:v>
                </c:pt>
                <c:pt idx="158">
                  <c:v>41660.545717592591</c:v>
                </c:pt>
                <c:pt idx="159">
                  <c:v>41660.566365740742</c:v>
                </c:pt>
                <c:pt idx="160">
                  <c:v>41660.941250000003</c:v>
                </c:pt>
                <c:pt idx="161">
                  <c:v>41660.979456018518</c:v>
                </c:pt>
                <c:pt idx="162">
                  <c:v>41661.084687499999</c:v>
                </c:pt>
                <c:pt idx="163">
                  <c:v>41661.156701388885</c:v>
                </c:pt>
                <c:pt idx="164">
                  <c:v>41661.191192129627</c:v>
                </c:pt>
                <c:pt idx="165">
                  <c:v>41661.347893518519</c:v>
                </c:pt>
                <c:pt idx="166">
                  <c:v>41661.422696759262</c:v>
                </c:pt>
                <c:pt idx="167">
                  <c:v>41661.545682870368</c:v>
                </c:pt>
                <c:pt idx="168">
                  <c:v>41661.580150462964</c:v>
                </c:pt>
                <c:pt idx="169">
                  <c:v>41661.941145833334</c:v>
                </c:pt>
                <c:pt idx="170">
                  <c:v>41661.982870370368</c:v>
                </c:pt>
                <c:pt idx="171">
                  <c:v>41662.118194444447</c:v>
                </c:pt>
                <c:pt idx="172">
                  <c:v>41662.243206018517</c:v>
                </c:pt>
                <c:pt idx="173">
                  <c:v>41662.274467592593</c:v>
                </c:pt>
                <c:pt idx="174">
                  <c:v>41662.299004629633</c:v>
                </c:pt>
                <c:pt idx="175">
                  <c:v>41662.313067129631</c:v>
                </c:pt>
                <c:pt idx="176">
                  <c:v>41662.352222222224</c:v>
                </c:pt>
                <c:pt idx="177">
                  <c:v>41662.418900462966</c:v>
                </c:pt>
                <c:pt idx="178">
                  <c:v>41663.219305555554</c:v>
                </c:pt>
                <c:pt idx="179">
                  <c:v>41663.272962962961</c:v>
                </c:pt>
                <c:pt idx="180">
                  <c:v>41663.281388888892</c:v>
                </c:pt>
                <c:pt idx="181">
                  <c:v>41663.335578703707</c:v>
                </c:pt>
                <c:pt idx="182">
                  <c:v>41663.389039351852</c:v>
                </c:pt>
                <c:pt idx="183">
                  <c:v>41663.413356481484</c:v>
                </c:pt>
                <c:pt idx="184">
                  <c:v>41663.416944444441</c:v>
                </c:pt>
                <c:pt idx="185">
                  <c:v>41663.472418981481</c:v>
                </c:pt>
                <c:pt idx="186">
                  <c:v>41663.496678240743</c:v>
                </c:pt>
                <c:pt idx="187">
                  <c:v>41663.559432870374</c:v>
                </c:pt>
                <c:pt idx="188">
                  <c:v>41663.941157407404</c:v>
                </c:pt>
                <c:pt idx="189">
                  <c:v>41664.043182870373</c:v>
                </c:pt>
                <c:pt idx="190">
                  <c:v>41664.05914351852</c:v>
                </c:pt>
                <c:pt idx="191">
                  <c:v>41664.167592592596</c:v>
                </c:pt>
                <c:pt idx="192">
                  <c:v>41664.239837962959</c:v>
                </c:pt>
                <c:pt idx="193">
                  <c:v>41664.313263888886</c:v>
                </c:pt>
                <c:pt idx="194">
                  <c:v>41664.475925925923</c:v>
                </c:pt>
                <c:pt idx="195">
                  <c:v>41664.507407407407</c:v>
                </c:pt>
                <c:pt idx="196">
                  <c:v>41664.545555555553</c:v>
                </c:pt>
                <c:pt idx="197">
                  <c:v>41666.208460648151</c:v>
                </c:pt>
                <c:pt idx="198">
                  <c:v>41666.250879629632</c:v>
                </c:pt>
                <c:pt idx="199">
                  <c:v>41666.253622685188</c:v>
                </c:pt>
                <c:pt idx="200">
                  <c:v>41666.271307870367</c:v>
                </c:pt>
                <c:pt idx="201">
                  <c:v>41666.295266203706</c:v>
                </c:pt>
                <c:pt idx="202">
                  <c:v>41666.335659722223</c:v>
                </c:pt>
                <c:pt idx="203">
                  <c:v>41666.347638888888</c:v>
                </c:pt>
                <c:pt idx="204">
                  <c:v>41666.372060185182</c:v>
                </c:pt>
                <c:pt idx="205">
                  <c:v>41666.392592592594</c:v>
                </c:pt>
                <c:pt idx="206">
                  <c:v>41666.425694444442</c:v>
                </c:pt>
                <c:pt idx="207">
                  <c:v>41666.507118055553</c:v>
                </c:pt>
                <c:pt idx="208">
                  <c:v>41667.090682870374</c:v>
                </c:pt>
                <c:pt idx="209">
                  <c:v>41667.114837962959</c:v>
                </c:pt>
                <c:pt idx="210">
                  <c:v>41667.188530092593</c:v>
                </c:pt>
                <c:pt idx="211">
                  <c:v>41667.209560185183</c:v>
                </c:pt>
                <c:pt idx="212">
                  <c:v>41667.306597222225</c:v>
                </c:pt>
                <c:pt idx="213">
                  <c:v>41667.334733796299</c:v>
                </c:pt>
                <c:pt idx="214">
                  <c:v>41667.403078703705</c:v>
                </c:pt>
                <c:pt idx="215">
                  <c:v>41667.417685185188</c:v>
                </c:pt>
                <c:pt idx="216">
                  <c:v>41667.438298611109</c:v>
                </c:pt>
                <c:pt idx="217">
                  <c:v>41667.576736111114</c:v>
                </c:pt>
                <c:pt idx="218">
                  <c:v>41667.944722222222</c:v>
                </c:pt>
                <c:pt idx="219">
                  <c:v>41667.975821759261</c:v>
                </c:pt>
                <c:pt idx="220">
                  <c:v>41668.000717592593</c:v>
                </c:pt>
                <c:pt idx="221">
                  <c:v>41668.097604166665</c:v>
                </c:pt>
                <c:pt idx="222">
                  <c:v>41668.209398148145</c:v>
                </c:pt>
                <c:pt idx="223">
                  <c:v>41668.225821759261</c:v>
                </c:pt>
                <c:pt idx="224">
                  <c:v>41668.267500000002</c:v>
                </c:pt>
                <c:pt idx="225">
                  <c:v>41668.338310185187</c:v>
                </c:pt>
                <c:pt idx="226">
                  <c:v>41668.411793981482</c:v>
                </c:pt>
                <c:pt idx="227">
                  <c:v>41668.482858796298</c:v>
                </c:pt>
                <c:pt idx="228">
                  <c:v>41668.576736111114</c:v>
                </c:pt>
                <c:pt idx="229">
                  <c:v>41669.073078703703</c:v>
                </c:pt>
                <c:pt idx="230">
                  <c:v>41669.19</c:v>
                </c:pt>
                <c:pt idx="231">
                  <c:v>41669.190509259257</c:v>
                </c:pt>
                <c:pt idx="232">
                  <c:v>41669.229780092595</c:v>
                </c:pt>
                <c:pt idx="233">
                  <c:v>41669.288402777776</c:v>
                </c:pt>
                <c:pt idx="234">
                  <c:v>41669.313402777778</c:v>
                </c:pt>
                <c:pt idx="235">
                  <c:v>41669.318831018521</c:v>
                </c:pt>
                <c:pt idx="236">
                  <c:v>41669.366608796299</c:v>
                </c:pt>
                <c:pt idx="237">
                  <c:v>41669.396319444444</c:v>
                </c:pt>
                <c:pt idx="238">
                  <c:v>41669.412569444445</c:v>
                </c:pt>
                <c:pt idx="239">
                  <c:v>41669.448113425926</c:v>
                </c:pt>
                <c:pt idx="240">
                  <c:v>41669.451620370368</c:v>
                </c:pt>
                <c:pt idx="241">
                  <c:v>41670.111342592594</c:v>
                </c:pt>
                <c:pt idx="242">
                  <c:v>41670.267789351848</c:v>
                </c:pt>
                <c:pt idx="243">
                  <c:v>41670.316261574073</c:v>
                </c:pt>
                <c:pt idx="244">
                  <c:v>41670.362824074073</c:v>
                </c:pt>
                <c:pt idx="245">
                  <c:v>41670.396620370368</c:v>
                </c:pt>
                <c:pt idx="246">
                  <c:v>41670.417071759257</c:v>
                </c:pt>
                <c:pt idx="247">
                  <c:v>41670.419282407405</c:v>
                </c:pt>
                <c:pt idx="248">
                  <c:v>41670.441423611112</c:v>
                </c:pt>
                <c:pt idx="249">
                  <c:v>41670.465532407405</c:v>
                </c:pt>
                <c:pt idx="250">
                  <c:v>41670.542627314811</c:v>
                </c:pt>
                <c:pt idx="251">
                  <c:v>41673.41511574074</c:v>
                </c:pt>
                <c:pt idx="252">
                  <c:v>41673.989768518521</c:v>
                </c:pt>
                <c:pt idx="253">
                  <c:v>41675.204942129632</c:v>
                </c:pt>
                <c:pt idx="254">
                  <c:v>41675.410150462965</c:v>
                </c:pt>
                <c:pt idx="255">
                  <c:v>41675.438321759262</c:v>
                </c:pt>
                <c:pt idx="256">
                  <c:v>41675.462384259263</c:v>
                </c:pt>
                <c:pt idx="257">
                  <c:v>41676.420405092591</c:v>
                </c:pt>
                <c:pt idx="258">
                  <c:v>41676.52140046296</c:v>
                </c:pt>
                <c:pt idx="259">
                  <c:v>41677.055844907409</c:v>
                </c:pt>
                <c:pt idx="260">
                  <c:v>41677.08</c:v>
                </c:pt>
                <c:pt idx="261">
                  <c:v>41677.371805555558</c:v>
                </c:pt>
                <c:pt idx="262">
                  <c:v>41677.402870370373</c:v>
                </c:pt>
                <c:pt idx="263">
                  <c:v>41677.416539351849</c:v>
                </c:pt>
                <c:pt idx="264">
                  <c:v>41677.434155092589</c:v>
                </c:pt>
                <c:pt idx="265">
                  <c:v>41677.47246527778</c:v>
                </c:pt>
                <c:pt idx="266">
                  <c:v>41677.583310185182</c:v>
                </c:pt>
                <c:pt idx="267">
                  <c:v>41677.986284722225</c:v>
                </c:pt>
                <c:pt idx="268">
                  <c:v>41678.010497685187</c:v>
                </c:pt>
                <c:pt idx="269">
                  <c:v>41678.052303240744</c:v>
                </c:pt>
                <c:pt idx="270">
                  <c:v>41678.152870370373</c:v>
                </c:pt>
                <c:pt idx="271">
                  <c:v>41678.288298611114</c:v>
                </c:pt>
                <c:pt idx="272">
                  <c:v>41678.319733796299</c:v>
                </c:pt>
                <c:pt idx="273">
                  <c:v>41678.364999999998</c:v>
                </c:pt>
                <c:pt idx="274">
                  <c:v>41678.396527777775</c:v>
                </c:pt>
                <c:pt idx="275">
                  <c:v>41678.500543981485</c:v>
                </c:pt>
                <c:pt idx="276">
                  <c:v>41679.125173611108</c:v>
                </c:pt>
                <c:pt idx="277">
                  <c:v>41679.173715277779</c:v>
                </c:pt>
                <c:pt idx="278">
                  <c:v>41679.232939814814</c:v>
                </c:pt>
                <c:pt idx="279">
                  <c:v>41679.274421296293</c:v>
                </c:pt>
                <c:pt idx="280">
                  <c:v>41679.455000000002</c:v>
                </c:pt>
                <c:pt idx="281">
                  <c:v>41679.524560185186</c:v>
                </c:pt>
                <c:pt idx="282">
                  <c:v>41680.059155092589</c:v>
                </c:pt>
                <c:pt idx="283">
                  <c:v>41680.173773148148</c:v>
                </c:pt>
                <c:pt idx="284">
                  <c:v>41680.239988425928</c:v>
                </c:pt>
                <c:pt idx="285">
                  <c:v>41680.365115740744</c:v>
                </c:pt>
                <c:pt idx="286">
                  <c:v>41680.389270833337</c:v>
                </c:pt>
                <c:pt idx="287">
                  <c:v>41680.41778935185</c:v>
                </c:pt>
                <c:pt idx="288">
                  <c:v>41680.418865740743</c:v>
                </c:pt>
                <c:pt idx="289">
                  <c:v>41680.444768518515</c:v>
                </c:pt>
                <c:pt idx="290">
                  <c:v>41681.087013888886</c:v>
                </c:pt>
                <c:pt idx="291">
                  <c:v>41681.111400462964</c:v>
                </c:pt>
                <c:pt idx="292">
                  <c:v>41681.128622685188</c:v>
                </c:pt>
                <c:pt idx="293">
                  <c:v>41681.135613425926</c:v>
                </c:pt>
                <c:pt idx="294">
                  <c:v>41681.253750000003</c:v>
                </c:pt>
                <c:pt idx="295">
                  <c:v>41681.371608796297</c:v>
                </c:pt>
                <c:pt idx="296">
                  <c:v>41681.392685185187</c:v>
                </c:pt>
                <c:pt idx="297">
                  <c:v>41681.428587962961</c:v>
                </c:pt>
                <c:pt idx="298">
                  <c:v>41681.496712962966</c:v>
                </c:pt>
                <c:pt idx="299">
                  <c:v>41681.831944444442</c:v>
                </c:pt>
                <c:pt idx="300">
                  <c:v>41682.344097222223</c:v>
                </c:pt>
                <c:pt idx="301">
                  <c:v>41682.428159722222</c:v>
                </c:pt>
                <c:pt idx="302">
                  <c:v>41683.134155092594</c:v>
                </c:pt>
                <c:pt idx="303">
                  <c:v>41683.167754629627</c:v>
                </c:pt>
                <c:pt idx="304">
                  <c:v>41683.173715277779</c:v>
                </c:pt>
                <c:pt idx="305">
                  <c:v>41683.24659722222</c:v>
                </c:pt>
                <c:pt idx="306">
                  <c:v>41683.257268518515</c:v>
                </c:pt>
                <c:pt idx="307">
                  <c:v>41683.326724537037</c:v>
                </c:pt>
                <c:pt idx="308">
                  <c:v>41683.371655092589</c:v>
                </c:pt>
                <c:pt idx="309">
                  <c:v>41683.389328703706</c:v>
                </c:pt>
                <c:pt idx="310">
                  <c:v>41683.416979166665</c:v>
                </c:pt>
                <c:pt idx="311">
                  <c:v>41683.420069444444</c:v>
                </c:pt>
                <c:pt idx="312">
                  <c:v>41683.43787037037</c:v>
                </c:pt>
                <c:pt idx="313">
                  <c:v>41683.569733796299</c:v>
                </c:pt>
                <c:pt idx="314">
                  <c:v>41683.98982638889</c:v>
                </c:pt>
                <c:pt idx="315">
                  <c:v>41684.06962962963</c:v>
                </c:pt>
                <c:pt idx="316">
                  <c:v>41684.114872685182</c:v>
                </c:pt>
                <c:pt idx="317">
                  <c:v>41684.150983796295</c:v>
                </c:pt>
                <c:pt idx="318">
                  <c:v>41684.177314814813</c:v>
                </c:pt>
                <c:pt idx="319">
                  <c:v>41684.204872685186</c:v>
                </c:pt>
                <c:pt idx="320">
                  <c:v>41684.205023148148</c:v>
                </c:pt>
                <c:pt idx="321">
                  <c:v>41684.213379629633</c:v>
                </c:pt>
                <c:pt idx="322">
                  <c:v>41684.253981481481</c:v>
                </c:pt>
                <c:pt idx="323">
                  <c:v>41684.350891203707</c:v>
                </c:pt>
                <c:pt idx="324">
                  <c:v>41684.386238425926</c:v>
                </c:pt>
                <c:pt idx="325">
                  <c:v>41684.393888888888</c:v>
                </c:pt>
                <c:pt idx="326">
                  <c:v>41684.408055555556</c:v>
                </c:pt>
                <c:pt idx="327">
                  <c:v>41684.420115740744</c:v>
                </c:pt>
                <c:pt idx="328">
                  <c:v>41684.42255787037</c:v>
                </c:pt>
                <c:pt idx="329">
                  <c:v>41684.431481481479</c:v>
                </c:pt>
                <c:pt idx="330">
                  <c:v>41684.434178240743</c:v>
                </c:pt>
                <c:pt idx="331">
                  <c:v>41684.46234953704</c:v>
                </c:pt>
                <c:pt idx="332">
                  <c:v>41684.482824074075</c:v>
                </c:pt>
                <c:pt idx="333">
                  <c:v>41684.507187499999</c:v>
                </c:pt>
                <c:pt idx="334">
                  <c:v>41684.524513888886</c:v>
                </c:pt>
                <c:pt idx="335">
                  <c:v>41684.552395833336</c:v>
                </c:pt>
                <c:pt idx="336">
                  <c:v>41684.972453703704</c:v>
                </c:pt>
                <c:pt idx="337">
                  <c:v>41685.104432870372</c:v>
                </c:pt>
                <c:pt idx="338">
                  <c:v>41685.191076388888</c:v>
                </c:pt>
                <c:pt idx="339">
                  <c:v>41685.215428240743</c:v>
                </c:pt>
                <c:pt idx="340">
                  <c:v>41685.406655092593</c:v>
                </c:pt>
                <c:pt idx="341">
                  <c:v>41685.472430555557</c:v>
                </c:pt>
                <c:pt idx="342">
                  <c:v>41686.069594907407</c:v>
                </c:pt>
                <c:pt idx="343">
                  <c:v>41686.149398148147</c:v>
                </c:pt>
                <c:pt idx="344">
                  <c:v>41686.173761574071</c:v>
                </c:pt>
                <c:pt idx="345">
                  <c:v>41686.201493055552</c:v>
                </c:pt>
                <c:pt idx="346">
                  <c:v>41686.253692129627</c:v>
                </c:pt>
                <c:pt idx="347">
                  <c:v>41687.1565625</c:v>
                </c:pt>
                <c:pt idx="348">
                  <c:v>41687.253634259258</c:v>
                </c:pt>
                <c:pt idx="349">
                  <c:v>41687.298854166664</c:v>
                </c:pt>
                <c:pt idx="350">
                  <c:v>41687.336921296293</c:v>
                </c:pt>
                <c:pt idx="351">
                  <c:v>41687.406539351854</c:v>
                </c:pt>
                <c:pt idx="352">
                  <c:v>41687.428842592592</c:v>
                </c:pt>
                <c:pt idx="353">
                  <c:v>41688.194548611114</c:v>
                </c:pt>
                <c:pt idx="354">
                  <c:v>41688.236296296294</c:v>
                </c:pt>
                <c:pt idx="355">
                  <c:v>41688.274386574078</c:v>
                </c:pt>
                <c:pt idx="356">
                  <c:v>41688.316250000003</c:v>
                </c:pt>
                <c:pt idx="357">
                  <c:v>41688.344398148147</c:v>
                </c:pt>
                <c:pt idx="358">
                  <c:v>41688.419293981482</c:v>
                </c:pt>
                <c:pt idx="359">
                  <c:v>41688.493414351855</c:v>
                </c:pt>
                <c:pt idx="360">
                  <c:v>41688.528229166666</c:v>
                </c:pt>
                <c:pt idx="361">
                  <c:v>41688.552303240744</c:v>
                </c:pt>
                <c:pt idx="362">
                  <c:v>41689.136030092595</c:v>
                </c:pt>
                <c:pt idx="363">
                  <c:v>41689.159756944442</c:v>
                </c:pt>
                <c:pt idx="364">
                  <c:v>41689.184120370373</c:v>
                </c:pt>
                <c:pt idx="365">
                  <c:v>41689.185624999998</c:v>
                </c:pt>
                <c:pt idx="366">
                  <c:v>41689.208657407406</c:v>
                </c:pt>
                <c:pt idx="367">
                  <c:v>41689.278101851851</c:v>
                </c:pt>
                <c:pt idx="368">
                  <c:v>41689.295381944445</c:v>
                </c:pt>
                <c:pt idx="369">
                  <c:v>41689.36478009259</c:v>
                </c:pt>
                <c:pt idx="370">
                  <c:v>41689.395844907405</c:v>
                </c:pt>
                <c:pt idx="371">
                  <c:v>41690.347696759258</c:v>
                </c:pt>
                <c:pt idx="372">
                  <c:v>41690.469826388886</c:v>
                </c:pt>
                <c:pt idx="373">
                  <c:v>41691.203715277778</c:v>
                </c:pt>
                <c:pt idx="374">
                  <c:v>41691.205555555556</c:v>
                </c:pt>
                <c:pt idx="375">
                  <c:v>41691.236284722225</c:v>
                </c:pt>
                <c:pt idx="376">
                  <c:v>41691.298761574071</c:v>
                </c:pt>
                <c:pt idx="377">
                  <c:v>41691.335173611114</c:v>
                </c:pt>
                <c:pt idx="378">
                  <c:v>41691.402997685182</c:v>
                </c:pt>
                <c:pt idx="379">
                  <c:v>41691.410138888888</c:v>
                </c:pt>
                <c:pt idx="380">
                  <c:v>41691.429652777777</c:v>
                </c:pt>
                <c:pt idx="381">
                  <c:v>41691.432847222219</c:v>
                </c:pt>
                <c:pt idx="382">
                  <c:v>41691.531643518516</c:v>
                </c:pt>
                <c:pt idx="383">
                  <c:v>41692.084074074075</c:v>
                </c:pt>
                <c:pt idx="384">
                  <c:v>41692.125856481478</c:v>
                </c:pt>
                <c:pt idx="385">
                  <c:v>41692.302245370367</c:v>
                </c:pt>
                <c:pt idx="386">
                  <c:v>41692.44458333333</c:v>
                </c:pt>
                <c:pt idx="387">
                  <c:v>41692.496770833335</c:v>
                </c:pt>
                <c:pt idx="388">
                  <c:v>41693.042430555557</c:v>
                </c:pt>
                <c:pt idx="389">
                  <c:v>41693.066087962965</c:v>
                </c:pt>
                <c:pt idx="390">
                  <c:v>41693.118159722224</c:v>
                </c:pt>
                <c:pt idx="391">
                  <c:v>41693.139004629629</c:v>
                </c:pt>
                <c:pt idx="392">
                  <c:v>41693.232743055552</c:v>
                </c:pt>
                <c:pt idx="393">
                  <c:v>41693.271493055552</c:v>
                </c:pt>
                <c:pt idx="394">
                  <c:v>41693.295277777775</c:v>
                </c:pt>
                <c:pt idx="395">
                  <c:v>41693.459062499998</c:v>
                </c:pt>
                <c:pt idx="396">
                  <c:v>41693.50712962963</c:v>
                </c:pt>
                <c:pt idx="397">
                  <c:v>41693.5315162037</c:v>
                </c:pt>
                <c:pt idx="398">
                  <c:v>41694.08699074074</c:v>
                </c:pt>
                <c:pt idx="399">
                  <c:v>41694.180787037039</c:v>
                </c:pt>
                <c:pt idx="400">
                  <c:v>41694.271527777775</c:v>
                </c:pt>
                <c:pt idx="401">
                  <c:v>41694.299016203702</c:v>
                </c:pt>
                <c:pt idx="402">
                  <c:v>41694.323310185187</c:v>
                </c:pt>
                <c:pt idx="403">
                  <c:v>41694.335381944446</c:v>
                </c:pt>
                <c:pt idx="404">
                  <c:v>41694.350601851853</c:v>
                </c:pt>
                <c:pt idx="405">
                  <c:v>41694.350960648146</c:v>
                </c:pt>
                <c:pt idx="406">
                  <c:v>41694.365162037036</c:v>
                </c:pt>
                <c:pt idx="407">
                  <c:v>41694.388981481483</c:v>
                </c:pt>
                <c:pt idx="408">
                  <c:v>41694.413240740738</c:v>
                </c:pt>
                <c:pt idx="409">
                  <c:v>41694.417025462964</c:v>
                </c:pt>
                <c:pt idx="410">
                  <c:v>41694.448298611111</c:v>
                </c:pt>
                <c:pt idx="411">
                  <c:v>41694.559131944443</c:v>
                </c:pt>
                <c:pt idx="412">
                  <c:v>41694.941087962965</c:v>
                </c:pt>
                <c:pt idx="413">
                  <c:v>41695.101921296293</c:v>
                </c:pt>
                <c:pt idx="414">
                  <c:v>41695.205127314817</c:v>
                </c:pt>
                <c:pt idx="415">
                  <c:v>41695.288877314815</c:v>
                </c:pt>
                <c:pt idx="416">
                  <c:v>41695.313472222224</c:v>
                </c:pt>
                <c:pt idx="417">
                  <c:v>41695.329594907409</c:v>
                </c:pt>
                <c:pt idx="418">
                  <c:v>41695.350995370369</c:v>
                </c:pt>
                <c:pt idx="419">
                  <c:v>41695.392581018517</c:v>
                </c:pt>
                <c:pt idx="420">
                  <c:v>41695.423935185187</c:v>
                </c:pt>
                <c:pt idx="421">
                  <c:v>41696.119525462964</c:v>
                </c:pt>
                <c:pt idx="422">
                  <c:v>41696.186597222222</c:v>
                </c:pt>
                <c:pt idx="423">
                  <c:v>41696.195775462962</c:v>
                </c:pt>
                <c:pt idx="424">
                  <c:v>41696.230185185188</c:v>
                </c:pt>
                <c:pt idx="425">
                  <c:v>41696.236527777779</c:v>
                </c:pt>
                <c:pt idx="426">
                  <c:v>41696.278148148151</c:v>
                </c:pt>
                <c:pt idx="427">
                  <c:v>41696.323206018518</c:v>
                </c:pt>
                <c:pt idx="428">
                  <c:v>41696.36482638889</c:v>
                </c:pt>
                <c:pt idx="429">
                  <c:v>41696.413518518515</c:v>
                </c:pt>
                <c:pt idx="430">
                  <c:v>41696.426851851851</c:v>
                </c:pt>
                <c:pt idx="431">
                  <c:v>41697.113900462966</c:v>
                </c:pt>
                <c:pt idx="432">
                  <c:v>41697.125104166669</c:v>
                </c:pt>
                <c:pt idx="433">
                  <c:v>41697.163252314815</c:v>
                </c:pt>
                <c:pt idx="434">
                  <c:v>41697.184120370373</c:v>
                </c:pt>
                <c:pt idx="435">
                  <c:v>41697.204918981479</c:v>
                </c:pt>
                <c:pt idx="436">
                  <c:v>41697.305659722224</c:v>
                </c:pt>
                <c:pt idx="437">
                  <c:v>41697.319687499999</c:v>
                </c:pt>
                <c:pt idx="438">
                  <c:v>41697.337256944447</c:v>
                </c:pt>
                <c:pt idx="439">
                  <c:v>41697.380162037036</c:v>
                </c:pt>
                <c:pt idx="440">
                  <c:v>41697.382210648146</c:v>
                </c:pt>
                <c:pt idx="441">
                  <c:v>41697.4143287037</c:v>
                </c:pt>
                <c:pt idx="442">
                  <c:v>41697.545300925929</c:v>
                </c:pt>
                <c:pt idx="443">
                  <c:v>41697.569687499999</c:v>
                </c:pt>
                <c:pt idx="444">
                  <c:v>41698.013784722221</c:v>
                </c:pt>
                <c:pt idx="445">
                  <c:v>41698.264201388891</c:v>
                </c:pt>
                <c:pt idx="446">
                  <c:v>41698.33966435185</c:v>
                </c:pt>
                <c:pt idx="447">
                  <c:v>41698.38177083333</c:v>
                </c:pt>
                <c:pt idx="448">
                  <c:v>41698.399583333332</c:v>
                </c:pt>
                <c:pt idx="449">
                  <c:v>41698.417881944442</c:v>
                </c:pt>
                <c:pt idx="450">
                  <c:v>41698.424293981479</c:v>
                </c:pt>
                <c:pt idx="451">
                  <c:v>41698.434317129628</c:v>
                </c:pt>
                <c:pt idx="452">
                  <c:v>41698.56994212963</c:v>
                </c:pt>
                <c:pt idx="453">
                  <c:v>41698.989768518521</c:v>
                </c:pt>
                <c:pt idx="454">
                  <c:v>41699.042060185187</c:v>
                </c:pt>
                <c:pt idx="455">
                  <c:v>41699.139120370368</c:v>
                </c:pt>
                <c:pt idx="456">
                  <c:v>41699.982777777775</c:v>
                </c:pt>
                <c:pt idx="457">
                  <c:v>41700.406701388885</c:v>
                </c:pt>
                <c:pt idx="458">
                  <c:v>41701.126215277778</c:v>
                </c:pt>
                <c:pt idx="459">
                  <c:v>41701.163460648146</c:v>
                </c:pt>
                <c:pt idx="460">
                  <c:v>41702.239814814813</c:v>
                </c:pt>
                <c:pt idx="461">
                  <c:v>41703.222407407404</c:v>
                </c:pt>
                <c:pt idx="462">
                  <c:v>41703.264317129629</c:v>
                </c:pt>
                <c:pt idx="463">
                  <c:v>41703.425717592596</c:v>
                </c:pt>
                <c:pt idx="464">
                  <c:v>41704.031493055554</c:v>
                </c:pt>
                <c:pt idx="465">
                  <c:v>41704.251539351855</c:v>
                </c:pt>
                <c:pt idx="466">
                  <c:v>41704.31622685185</c:v>
                </c:pt>
                <c:pt idx="467">
                  <c:v>41704.340532407405</c:v>
                </c:pt>
                <c:pt idx="468">
                  <c:v>41704.413391203707</c:v>
                </c:pt>
                <c:pt idx="469">
                  <c:v>41704.418182870373</c:v>
                </c:pt>
                <c:pt idx="470">
                  <c:v>41704.548819444448</c:v>
                </c:pt>
                <c:pt idx="471">
                  <c:v>41704.996608796297</c:v>
                </c:pt>
                <c:pt idx="472">
                  <c:v>41705.069803240738</c:v>
                </c:pt>
                <c:pt idx="473">
                  <c:v>41705.194687499999</c:v>
                </c:pt>
                <c:pt idx="474">
                  <c:v>41705.215763888889</c:v>
                </c:pt>
                <c:pt idx="475">
                  <c:v>41705.232824074075</c:v>
                </c:pt>
                <c:pt idx="476">
                  <c:v>41705.288495370369</c:v>
                </c:pt>
                <c:pt idx="477">
                  <c:v>41705.330335648148</c:v>
                </c:pt>
                <c:pt idx="478">
                  <c:v>41705.420555555553</c:v>
                </c:pt>
                <c:pt idx="479">
                  <c:v>41705.42224537037</c:v>
                </c:pt>
                <c:pt idx="480">
                  <c:v>41705.430752314816</c:v>
                </c:pt>
                <c:pt idx="481">
                  <c:v>41705.524513888886</c:v>
                </c:pt>
                <c:pt idx="482">
                  <c:v>41705.562997685185</c:v>
                </c:pt>
                <c:pt idx="483">
                  <c:v>41706.048935185187</c:v>
                </c:pt>
                <c:pt idx="484">
                  <c:v>41706.142523148148</c:v>
                </c:pt>
                <c:pt idx="485">
                  <c:v>41706.215555555558</c:v>
                </c:pt>
                <c:pt idx="486">
                  <c:v>41706.219166666669</c:v>
                </c:pt>
                <c:pt idx="487">
                  <c:v>41706.274594907409</c:v>
                </c:pt>
                <c:pt idx="488">
                  <c:v>41706.316145833334</c:v>
                </c:pt>
                <c:pt idx="489">
                  <c:v>41706.438020833331</c:v>
                </c:pt>
                <c:pt idx="490">
                  <c:v>41706.462187500001</c:v>
                </c:pt>
                <c:pt idx="491">
                  <c:v>41706.501435185186</c:v>
                </c:pt>
                <c:pt idx="492">
                  <c:v>41707.073159722226</c:v>
                </c:pt>
                <c:pt idx="493">
                  <c:v>41707.139062499999</c:v>
                </c:pt>
                <c:pt idx="494">
                  <c:v>41707.229502314818</c:v>
                </c:pt>
                <c:pt idx="495">
                  <c:v>41707.357766203706</c:v>
                </c:pt>
                <c:pt idx="496">
                  <c:v>41707.39266203704</c:v>
                </c:pt>
                <c:pt idx="497">
                  <c:v>41707.434270833335</c:v>
                </c:pt>
                <c:pt idx="498">
                  <c:v>41707.459282407406</c:v>
                </c:pt>
                <c:pt idx="499">
                  <c:v>41707.614861111113</c:v>
                </c:pt>
                <c:pt idx="500">
                  <c:v>41708.084108796298</c:v>
                </c:pt>
                <c:pt idx="501">
                  <c:v>41708.184108796297</c:v>
                </c:pt>
                <c:pt idx="502">
                  <c:v>41708.232731481483</c:v>
                </c:pt>
                <c:pt idx="503">
                  <c:v>41708.257037037038</c:v>
                </c:pt>
                <c:pt idx="504">
                  <c:v>41708.257962962962</c:v>
                </c:pt>
                <c:pt idx="505">
                  <c:v>41708.302754629629</c:v>
                </c:pt>
                <c:pt idx="506">
                  <c:v>41708.41783564815</c:v>
                </c:pt>
                <c:pt idx="507">
                  <c:v>41708.456192129626</c:v>
                </c:pt>
                <c:pt idx="508">
                  <c:v>41708.482870370368</c:v>
                </c:pt>
                <c:pt idx="509">
                  <c:v>41708.618148148147</c:v>
                </c:pt>
                <c:pt idx="510">
                  <c:v>41708.709016203706</c:v>
                </c:pt>
                <c:pt idx="511">
                  <c:v>41708.982800925929</c:v>
                </c:pt>
                <c:pt idx="512">
                  <c:v>41709.259097222224</c:v>
                </c:pt>
                <c:pt idx="513">
                  <c:v>41709.262858796297</c:v>
                </c:pt>
                <c:pt idx="514">
                  <c:v>41709.313969907409</c:v>
                </c:pt>
                <c:pt idx="515">
                  <c:v>41709.365219907406</c:v>
                </c:pt>
                <c:pt idx="516">
                  <c:v>41709.413541666669</c:v>
                </c:pt>
                <c:pt idx="517">
                  <c:v>41709.44122685185</c:v>
                </c:pt>
                <c:pt idx="518">
                  <c:v>41709.47115740741</c:v>
                </c:pt>
                <c:pt idx="519">
                  <c:v>41709.482800925929</c:v>
                </c:pt>
                <c:pt idx="520">
                  <c:v>41709.489895833336</c:v>
                </c:pt>
                <c:pt idx="521">
                  <c:v>41709.809259259258</c:v>
                </c:pt>
                <c:pt idx="522">
                  <c:v>41710.181250000001</c:v>
                </c:pt>
                <c:pt idx="523">
                  <c:v>41710.295243055552</c:v>
                </c:pt>
                <c:pt idx="524">
                  <c:v>41710.305798611109</c:v>
                </c:pt>
                <c:pt idx="525">
                  <c:v>41710.319664351853</c:v>
                </c:pt>
                <c:pt idx="526">
                  <c:v>41710.344363425924</c:v>
                </c:pt>
                <c:pt idx="527">
                  <c:v>41710.378622685188</c:v>
                </c:pt>
                <c:pt idx="528">
                  <c:v>41710.403009259258</c:v>
                </c:pt>
                <c:pt idx="529">
                  <c:v>41710.438842592594</c:v>
                </c:pt>
                <c:pt idx="530">
                  <c:v>41710.441030092596</c:v>
                </c:pt>
                <c:pt idx="531">
                  <c:v>41710.466180555559</c:v>
                </c:pt>
                <c:pt idx="532">
                  <c:v>41710.503541666665</c:v>
                </c:pt>
                <c:pt idx="533">
                  <c:v>41710.520833333336</c:v>
                </c:pt>
                <c:pt idx="534">
                  <c:v>41710.528020833335</c:v>
                </c:pt>
                <c:pt idx="535">
                  <c:v>41710.80572916667</c:v>
                </c:pt>
                <c:pt idx="536">
                  <c:v>41711.153275462966</c:v>
                </c:pt>
                <c:pt idx="537">
                  <c:v>41711.278287037036</c:v>
                </c:pt>
                <c:pt idx="538">
                  <c:v>41711.294722222221</c:v>
                </c:pt>
                <c:pt idx="539">
                  <c:v>41711.306030092594</c:v>
                </c:pt>
                <c:pt idx="540">
                  <c:v>41711.458796296298</c:v>
                </c:pt>
                <c:pt idx="541">
                  <c:v>41711.473020833335</c:v>
                </c:pt>
                <c:pt idx="542">
                  <c:v>41711.489745370367</c:v>
                </c:pt>
                <c:pt idx="543">
                  <c:v>41711.537835648145</c:v>
                </c:pt>
                <c:pt idx="544">
                  <c:v>41711.562789351854</c:v>
                </c:pt>
                <c:pt idx="545">
                  <c:v>41711.611805555556</c:v>
                </c:pt>
                <c:pt idx="546">
                  <c:v>41711.812997685185</c:v>
                </c:pt>
                <c:pt idx="547">
                  <c:v>41711.982812499999</c:v>
                </c:pt>
                <c:pt idx="548">
                  <c:v>41712.007141203707</c:v>
                </c:pt>
                <c:pt idx="549">
                  <c:v>41712.107800925929</c:v>
                </c:pt>
                <c:pt idx="550">
                  <c:v>41712.107824074075</c:v>
                </c:pt>
                <c:pt idx="551">
                  <c:v>41712.140914351854</c:v>
                </c:pt>
                <c:pt idx="552">
                  <c:v>41712.215497685182</c:v>
                </c:pt>
                <c:pt idx="553">
                  <c:v>41712.313425925924</c:v>
                </c:pt>
                <c:pt idx="554">
                  <c:v>41712.32371527778</c:v>
                </c:pt>
                <c:pt idx="555">
                  <c:v>41712.344606481478</c:v>
                </c:pt>
                <c:pt idx="556">
                  <c:v>41712.456643518519</c:v>
                </c:pt>
                <c:pt idx="557">
                  <c:v>41712.531886574077</c:v>
                </c:pt>
                <c:pt idx="558">
                  <c:v>41712.580196759256</c:v>
                </c:pt>
                <c:pt idx="559">
                  <c:v>41712.674120370371</c:v>
                </c:pt>
                <c:pt idx="560">
                  <c:v>41712.81621527778</c:v>
                </c:pt>
                <c:pt idx="561">
                  <c:v>41713.319826388892</c:v>
                </c:pt>
                <c:pt idx="562">
                  <c:v>41713.670358796298</c:v>
                </c:pt>
                <c:pt idx="563">
                  <c:v>41713.819687499999</c:v>
                </c:pt>
                <c:pt idx="564">
                  <c:v>41714.323321759257</c:v>
                </c:pt>
                <c:pt idx="565">
                  <c:v>41715.158310185187</c:v>
                </c:pt>
                <c:pt idx="566">
                  <c:v>41715.178506944445</c:v>
                </c:pt>
                <c:pt idx="567">
                  <c:v>41715.187800925924</c:v>
                </c:pt>
                <c:pt idx="568">
                  <c:v>41715.209652777776</c:v>
                </c:pt>
                <c:pt idx="569">
                  <c:v>41715.246886574074</c:v>
                </c:pt>
                <c:pt idx="570">
                  <c:v>41715.326805555553</c:v>
                </c:pt>
                <c:pt idx="571">
                  <c:v>41715.381909722222</c:v>
                </c:pt>
                <c:pt idx="572">
                  <c:v>41715.394756944443</c:v>
                </c:pt>
                <c:pt idx="573">
                  <c:v>41715.404999999999</c:v>
                </c:pt>
                <c:pt idx="574">
                  <c:v>41715.441076388888</c:v>
                </c:pt>
                <c:pt idx="575">
                  <c:v>41715.45484953704</c:v>
                </c:pt>
                <c:pt idx="576">
                  <c:v>41715.465879629628</c:v>
                </c:pt>
                <c:pt idx="577">
                  <c:v>41715.493518518517</c:v>
                </c:pt>
                <c:pt idx="578">
                  <c:v>41715.576817129629</c:v>
                </c:pt>
                <c:pt idx="579">
                  <c:v>41715.600983796299</c:v>
                </c:pt>
                <c:pt idx="580">
                  <c:v>41715.670300925929</c:v>
                </c:pt>
                <c:pt idx="581">
                  <c:v>41715.826678240737</c:v>
                </c:pt>
                <c:pt idx="582">
                  <c:v>41715.98978009259</c:v>
                </c:pt>
                <c:pt idx="583">
                  <c:v>41716.090682870374</c:v>
                </c:pt>
                <c:pt idx="584">
                  <c:v>41716.297569444447</c:v>
                </c:pt>
                <c:pt idx="585">
                  <c:v>41716.314375000002</c:v>
                </c:pt>
                <c:pt idx="586">
                  <c:v>41716.330231481479</c:v>
                </c:pt>
                <c:pt idx="587">
                  <c:v>41716.354675925926</c:v>
                </c:pt>
                <c:pt idx="588">
                  <c:v>41716.379050925927</c:v>
                </c:pt>
                <c:pt idx="589">
                  <c:v>41716.405115740738</c:v>
                </c:pt>
                <c:pt idx="590">
                  <c:v>41716.448587962965</c:v>
                </c:pt>
                <c:pt idx="591">
                  <c:v>41716.462048611109</c:v>
                </c:pt>
                <c:pt idx="592">
                  <c:v>41716.507106481484</c:v>
                </c:pt>
                <c:pt idx="593">
                  <c:v>41716.543252314812</c:v>
                </c:pt>
                <c:pt idx="594">
                  <c:v>41716.83425925926</c:v>
                </c:pt>
                <c:pt idx="595">
                  <c:v>41717.08388888889</c:v>
                </c:pt>
                <c:pt idx="596">
                  <c:v>41717.249143518522</c:v>
                </c:pt>
                <c:pt idx="597">
                  <c:v>41717.299085648148</c:v>
                </c:pt>
                <c:pt idx="598">
                  <c:v>41717.344525462962</c:v>
                </c:pt>
                <c:pt idx="599">
                  <c:v>41717.371145833335</c:v>
                </c:pt>
                <c:pt idx="600">
                  <c:v>41717.388935185183</c:v>
                </c:pt>
                <c:pt idx="601">
                  <c:v>41717.423680555556</c:v>
                </c:pt>
                <c:pt idx="602">
                  <c:v>41717.469421296293</c:v>
                </c:pt>
                <c:pt idx="603">
                  <c:v>41717.480393518519</c:v>
                </c:pt>
                <c:pt idx="604">
                  <c:v>41717.543356481481</c:v>
                </c:pt>
                <c:pt idx="605">
                  <c:v>41717.601446759261</c:v>
                </c:pt>
                <c:pt idx="606">
                  <c:v>41718.142395833333</c:v>
                </c:pt>
                <c:pt idx="607">
                  <c:v>41718.175671296296</c:v>
                </c:pt>
                <c:pt idx="608">
                  <c:v>41718.184293981481</c:v>
                </c:pt>
                <c:pt idx="609">
                  <c:v>41718.194525462961</c:v>
                </c:pt>
                <c:pt idx="610">
                  <c:v>41718.199467592596</c:v>
                </c:pt>
                <c:pt idx="611">
                  <c:v>41718.226006944446</c:v>
                </c:pt>
                <c:pt idx="612">
                  <c:v>41718.270740740743</c:v>
                </c:pt>
                <c:pt idx="613">
                  <c:v>41718.285312499997</c:v>
                </c:pt>
                <c:pt idx="614">
                  <c:v>41718.330023148148</c:v>
                </c:pt>
                <c:pt idx="615">
                  <c:v>41718.378750000003</c:v>
                </c:pt>
                <c:pt idx="616">
                  <c:v>41718.464930555558</c:v>
                </c:pt>
                <c:pt idx="617">
                  <c:v>41718.474849537037</c:v>
                </c:pt>
                <c:pt idx="618">
                  <c:v>41718.482974537037</c:v>
                </c:pt>
                <c:pt idx="619">
                  <c:v>41718.500509259262</c:v>
                </c:pt>
                <c:pt idx="620">
                  <c:v>41718.52443287037</c:v>
                </c:pt>
                <c:pt idx="621">
                  <c:v>41718.541898148149</c:v>
                </c:pt>
                <c:pt idx="622">
                  <c:v>41718.544131944444</c:v>
                </c:pt>
                <c:pt idx="623">
                  <c:v>41718.58697916667</c:v>
                </c:pt>
                <c:pt idx="624">
                  <c:v>41719.086921296293</c:v>
                </c:pt>
                <c:pt idx="625">
                  <c:v>41719.131458333337</c:v>
                </c:pt>
                <c:pt idx="626">
                  <c:v>41719.153182870374</c:v>
                </c:pt>
                <c:pt idx="627">
                  <c:v>41719.218946759262</c:v>
                </c:pt>
                <c:pt idx="628">
                  <c:v>41719.23159722222</c:v>
                </c:pt>
                <c:pt idx="629">
                  <c:v>41719.380671296298</c:v>
                </c:pt>
                <c:pt idx="630">
                  <c:v>41719.543506944443</c:v>
                </c:pt>
                <c:pt idx="631">
                  <c:v>41719.576666666668</c:v>
                </c:pt>
                <c:pt idx="632">
                  <c:v>41721.524513888886</c:v>
                </c:pt>
                <c:pt idx="633">
                  <c:v>41722.18644675926</c:v>
                </c:pt>
                <c:pt idx="634">
                  <c:v>41722.196203703701</c:v>
                </c:pt>
                <c:pt idx="635">
                  <c:v>41722.201828703706</c:v>
                </c:pt>
                <c:pt idx="636">
                  <c:v>41722.210069444445</c:v>
                </c:pt>
                <c:pt idx="637">
                  <c:v>41722.246747685182</c:v>
                </c:pt>
                <c:pt idx="638">
                  <c:v>41722.40966435185</c:v>
                </c:pt>
                <c:pt idx="639">
                  <c:v>41722.446886574071</c:v>
                </c:pt>
                <c:pt idx="640">
                  <c:v>41722.45511574074</c:v>
                </c:pt>
                <c:pt idx="641">
                  <c:v>41722.524386574078</c:v>
                </c:pt>
                <c:pt idx="642">
                  <c:v>41722.566180555557</c:v>
                </c:pt>
                <c:pt idx="643">
                  <c:v>41722.587060185186</c:v>
                </c:pt>
                <c:pt idx="644">
                  <c:v>41722.732824074075</c:v>
                </c:pt>
                <c:pt idx="645">
                  <c:v>41722.875405092593</c:v>
                </c:pt>
                <c:pt idx="646">
                  <c:v>41723.045520833337</c:v>
                </c:pt>
                <c:pt idx="647">
                  <c:v>41723.084814814814</c:v>
                </c:pt>
                <c:pt idx="648">
                  <c:v>41723.307303240741</c:v>
                </c:pt>
                <c:pt idx="649">
                  <c:v>41723.358229166668</c:v>
                </c:pt>
                <c:pt idx="650">
                  <c:v>41723.39980324074</c:v>
                </c:pt>
                <c:pt idx="651">
                  <c:v>41723.448437500003</c:v>
                </c:pt>
                <c:pt idx="652">
                  <c:v>41723.500787037039</c:v>
                </c:pt>
                <c:pt idx="653">
                  <c:v>41723.521296296298</c:v>
                </c:pt>
                <c:pt idx="654">
                  <c:v>41723.535682870373</c:v>
                </c:pt>
                <c:pt idx="655">
                  <c:v>41723.543969907405</c:v>
                </c:pt>
                <c:pt idx="656">
                  <c:v>41723.563379629632</c:v>
                </c:pt>
                <c:pt idx="657">
                  <c:v>41723.585162037038</c:v>
                </c:pt>
                <c:pt idx="658">
                  <c:v>41723.729803240742</c:v>
                </c:pt>
                <c:pt idx="659">
                  <c:v>41724.151087962964</c:v>
                </c:pt>
                <c:pt idx="660">
                  <c:v>41724.177222222221</c:v>
                </c:pt>
                <c:pt idx="661">
                  <c:v>41724.177465277775</c:v>
                </c:pt>
                <c:pt idx="662">
                  <c:v>41724.198020833333</c:v>
                </c:pt>
                <c:pt idx="663">
                  <c:v>41724.345578703702</c:v>
                </c:pt>
                <c:pt idx="664">
                  <c:v>41724.361168981479</c:v>
                </c:pt>
                <c:pt idx="665">
                  <c:v>41724.375335648147</c:v>
                </c:pt>
                <c:pt idx="666">
                  <c:v>41724.392650462964</c:v>
                </c:pt>
                <c:pt idx="667">
                  <c:v>41724.400034722225</c:v>
                </c:pt>
                <c:pt idx="668">
                  <c:v>41724.446145833332</c:v>
                </c:pt>
                <c:pt idx="669">
                  <c:v>41724.462546296294</c:v>
                </c:pt>
                <c:pt idx="670">
                  <c:v>41724.477893518517</c:v>
                </c:pt>
                <c:pt idx="671">
                  <c:v>41724.486655092594</c:v>
                </c:pt>
                <c:pt idx="672">
                  <c:v>41724.511134259257</c:v>
                </c:pt>
                <c:pt idx="673">
                  <c:v>41724.517395833333</c:v>
                </c:pt>
                <c:pt idx="674">
                  <c:v>41724.524513888886</c:v>
                </c:pt>
                <c:pt idx="675">
                  <c:v>41724.531342592592</c:v>
                </c:pt>
                <c:pt idx="676">
                  <c:v>41724.541979166665</c:v>
                </c:pt>
                <c:pt idx="677">
                  <c:v>41724.563460648147</c:v>
                </c:pt>
                <c:pt idx="678">
                  <c:v>41725.132361111115</c:v>
                </c:pt>
                <c:pt idx="679">
                  <c:v>41725.156307870369</c:v>
                </c:pt>
                <c:pt idx="680">
                  <c:v>41725.177118055559</c:v>
                </c:pt>
                <c:pt idx="681">
                  <c:v>41725.257534722223</c:v>
                </c:pt>
                <c:pt idx="682">
                  <c:v>41725.373692129629</c:v>
                </c:pt>
                <c:pt idx="683">
                  <c:v>41725.395439814813</c:v>
                </c:pt>
                <c:pt idx="684">
                  <c:v>41725.408553240741</c:v>
                </c:pt>
                <c:pt idx="685">
                  <c:v>41725.448101851849</c:v>
                </c:pt>
                <c:pt idx="686">
                  <c:v>41725.463692129626</c:v>
                </c:pt>
                <c:pt idx="687">
                  <c:v>41725.466134259259</c:v>
                </c:pt>
                <c:pt idx="688">
                  <c:v>41725.470671296294</c:v>
                </c:pt>
                <c:pt idx="689">
                  <c:v>41725.521932870368</c:v>
                </c:pt>
                <c:pt idx="690">
                  <c:v>41725.543206018519</c:v>
                </c:pt>
                <c:pt idx="691">
                  <c:v>41726.209918981483</c:v>
                </c:pt>
                <c:pt idx="692">
                  <c:v>41726.239641203705</c:v>
                </c:pt>
                <c:pt idx="693">
                  <c:v>41726.260462962964</c:v>
                </c:pt>
                <c:pt idx="694">
                  <c:v>41726.288518518515</c:v>
                </c:pt>
                <c:pt idx="695">
                  <c:v>41726.302916666667</c:v>
                </c:pt>
                <c:pt idx="696">
                  <c:v>41726.389490740738</c:v>
                </c:pt>
                <c:pt idx="697">
                  <c:v>41726.400856481479</c:v>
                </c:pt>
                <c:pt idx="698">
                  <c:v>41726.461608796293</c:v>
                </c:pt>
                <c:pt idx="699">
                  <c:v>41726.467106481483</c:v>
                </c:pt>
                <c:pt idx="700">
                  <c:v>41726.490405092591</c:v>
                </c:pt>
                <c:pt idx="701">
                  <c:v>41726.500578703701</c:v>
                </c:pt>
                <c:pt idx="702">
                  <c:v>41726.545451388891</c:v>
                </c:pt>
                <c:pt idx="703">
                  <c:v>41728.420474537037</c:v>
                </c:pt>
                <c:pt idx="704">
                  <c:v>41728.420601851853</c:v>
                </c:pt>
                <c:pt idx="705">
                  <c:v>41728.482835648145</c:v>
                </c:pt>
                <c:pt idx="706">
                  <c:v>41728.521770833337</c:v>
                </c:pt>
                <c:pt idx="707">
                  <c:v>41728.688194444447</c:v>
                </c:pt>
                <c:pt idx="708">
                  <c:v>41728.691192129627</c:v>
                </c:pt>
                <c:pt idx="709">
                  <c:v>41729.00372685185</c:v>
                </c:pt>
                <c:pt idx="710">
                  <c:v>41729.045543981483</c:v>
                </c:pt>
                <c:pt idx="711">
                  <c:v>41729.125289351854</c:v>
                </c:pt>
                <c:pt idx="712">
                  <c:v>41729.158877314818</c:v>
                </c:pt>
                <c:pt idx="713">
                  <c:v>41729.182314814818</c:v>
                </c:pt>
                <c:pt idx="714">
                  <c:v>41729.184374999997</c:v>
                </c:pt>
                <c:pt idx="715">
                  <c:v>41729.191041666665</c:v>
                </c:pt>
                <c:pt idx="716">
                  <c:v>41729.370983796296</c:v>
                </c:pt>
                <c:pt idx="717">
                  <c:v>41729.388252314813</c:v>
                </c:pt>
                <c:pt idx="718">
                  <c:v>41729.430185185185</c:v>
                </c:pt>
                <c:pt idx="719">
                  <c:v>41729.482708333337</c:v>
                </c:pt>
                <c:pt idx="720">
                  <c:v>41729.500648148147</c:v>
                </c:pt>
                <c:pt idx="721">
                  <c:v>41729.507685185185</c:v>
                </c:pt>
                <c:pt idx="722">
                  <c:v>41729.514282407406</c:v>
                </c:pt>
                <c:pt idx="723">
                  <c:v>41729.524571759262</c:v>
                </c:pt>
                <c:pt idx="724">
                  <c:v>41729.53502314815</c:v>
                </c:pt>
                <c:pt idx="725">
                  <c:v>41729.56354166667</c:v>
                </c:pt>
                <c:pt idx="726">
                  <c:v>41729.69121527778</c:v>
                </c:pt>
                <c:pt idx="727">
                  <c:v>41729.875856481478</c:v>
                </c:pt>
                <c:pt idx="728">
                  <c:v>41730.003668981481</c:v>
                </c:pt>
                <c:pt idx="729">
                  <c:v>41730.124224537038</c:v>
                </c:pt>
                <c:pt idx="730">
                  <c:v>41730.163055555553</c:v>
                </c:pt>
                <c:pt idx="731">
                  <c:v>41730.170567129629</c:v>
                </c:pt>
                <c:pt idx="732">
                  <c:v>41730.197893518518</c:v>
                </c:pt>
                <c:pt idx="733">
                  <c:v>41730.250474537039</c:v>
                </c:pt>
                <c:pt idx="734">
                  <c:v>41730.402604166666</c:v>
                </c:pt>
                <c:pt idx="735">
                  <c:v>41730.482685185183</c:v>
                </c:pt>
                <c:pt idx="736">
                  <c:v>41730.503564814811</c:v>
                </c:pt>
                <c:pt idx="737">
                  <c:v>41730.521180555559</c:v>
                </c:pt>
                <c:pt idx="738">
                  <c:v>41730.688310185185</c:v>
                </c:pt>
                <c:pt idx="739">
                  <c:v>41731.122743055559</c:v>
                </c:pt>
                <c:pt idx="740">
                  <c:v>41731.201331018521</c:v>
                </c:pt>
                <c:pt idx="741">
                  <c:v>41731.210196759261</c:v>
                </c:pt>
                <c:pt idx="742">
                  <c:v>41731.39984953704</c:v>
                </c:pt>
                <c:pt idx="743">
                  <c:v>41731.406863425924</c:v>
                </c:pt>
                <c:pt idx="744">
                  <c:v>41731.413483796299</c:v>
                </c:pt>
                <c:pt idx="745">
                  <c:v>41731.41946759259</c:v>
                </c:pt>
                <c:pt idx="746">
                  <c:v>41731.430949074071</c:v>
                </c:pt>
                <c:pt idx="747">
                  <c:v>41731.438969907409</c:v>
                </c:pt>
                <c:pt idx="748">
                  <c:v>41731.448587962965</c:v>
                </c:pt>
                <c:pt idx="749">
                  <c:v>41731.483171296299</c:v>
                </c:pt>
                <c:pt idx="750">
                  <c:v>41731.503969907404</c:v>
                </c:pt>
                <c:pt idx="751">
                  <c:v>41731.520995370367</c:v>
                </c:pt>
                <c:pt idx="752">
                  <c:v>41731.521562499998</c:v>
                </c:pt>
                <c:pt idx="753">
                  <c:v>41731.688263888886</c:v>
                </c:pt>
                <c:pt idx="754">
                  <c:v>41732.108981481484</c:v>
                </c:pt>
                <c:pt idx="755">
                  <c:v>41732.125208333331</c:v>
                </c:pt>
                <c:pt idx="756">
                  <c:v>41732.341412037036</c:v>
                </c:pt>
                <c:pt idx="757">
                  <c:v>41732.350740740738</c:v>
                </c:pt>
                <c:pt idx="758">
                  <c:v>41732.368310185186</c:v>
                </c:pt>
                <c:pt idx="759">
                  <c:v>41732.392442129632</c:v>
                </c:pt>
                <c:pt idx="760">
                  <c:v>41732.392442129632</c:v>
                </c:pt>
                <c:pt idx="761">
                  <c:v>41732.481921296298</c:v>
                </c:pt>
                <c:pt idx="762">
                  <c:v>41732.493622685186</c:v>
                </c:pt>
                <c:pt idx="763">
                  <c:v>41732.503599537034</c:v>
                </c:pt>
                <c:pt idx="764">
                  <c:v>41732.514143518521</c:v>
                </c:pt>
                <c:pt idx="765">
                  <c:v>41732.522222222222</c:v>
                </c:pt>
                <c:pt idx="766">
                  <c:v>41732.545289351852</c:v>
                </c:pt>
                <c:pt idx="767">
                  <c:v>41732.563310185185</c:v>
                </c:pt>
                <c:pt idx="768">
                  <c:v>41732.753796296296</c:v>
                </c:pt>
                <c:pt idx="769">
                  <c:v>41732.875208333331</c:v>
                </c:pt>
                <c:pt idx="770">
                  <c:v>41732.958611111113</c:v>
                </c:pt>
                <c:pt idx="771">
                  <c:v>41733.385694444441</c:v>
                </c:pt>
                <c:pt idx="772">
                  <c:v>41733.392025462963</c:v>
                </c:pt>
                <c:pt idx="773">
                  <c:v>41733.406215277777</c:v>
                </c:pt>
                <c:pt idx="774">
                  <c:v>41733.426562499997</c:v>
                </c:pt>
                <c:pt idx="775">
                  <c:v>41733.43037037037</c:v>
                </c:pt>
                <c:pt idx="776">
                  <c:v>41735.431006944447</c:v>
                </c:pt>
                <c:pt idx="777">
                  <c:v>41735.514178240737</c:v>
                </c:pt>
                <c:pt idx="778">
                  <c:v>41735.521539351852</c:v>
                </c:pt>
                <c:pt idx="779">
                  <c:v>41736.000694444447</c:v>
                </c:pt>
                <c:pt idx="780">
                  <c:v>41736.12128472222</c:v>
                </c:pt>
                <c:pt idx="781">
                  <c:v>41736.145995370367</c:v>
                </c:pt>
                <c:pt idx="782">
                  <c:v>41736.29078703704</c:v>
                </c:pt>
                <c:pt idx="783">
                  <c:v>41736.295624999999</c:v>
                </c:pt>
                <c:pt idx="784">
                  <c:v>41736.312928240739</c:v>
                </c:pt>
                <c:pt idx="785">
                  <c:v>41736.429166666669</c:v>
                </c:pt>
                <c:pt idx="786">
                  <c:v>41736.431805555556</c:v>
                </c:pt>
                <c:pt idx="787">
                  <c:v>41736.447974537034</c:v>
                </c:pt>
                <c:pt idx="788">
                  <c:v>41736.503564814811</c:v>
                </c:pt>
                <c:pt idx="789">
                  <c:v>41736.514467592591</c:v>
                </c:pt>
                <c:pt idx="790">
                  <c:v>41736.545578703706</c:v>
                </c:pt>
                <c:pt idx="791">
                  <c:v>41736.563611111109</c:v>
                </c:pt>
                <c:pt idx="792">
                  <c:v>41737.00372685185</c:v>
                </c:pt>
                <c:pt idx="793">
                  <c:v>41737.115104166667</c:v>
                </c:pt>
                <c:pt idx="794">
                  <c:v>41737.159699074073</c:v>
                </c:pt>
                <c:pt idx="795">
                  <c:v>41737.173067129632</c:v>
                </c:pt>
                <c:pt idx="796">
                  <c:v>41737.19159722222</c:v>
                </c:pt>
                <c:pt idx="797">
                  <c:v>41737.218819444446</c:v>
                </c:pt>
                <c:pt idx="798">
                  <c:v>41737.383310185185</c:v>
                </c:pt>
                <c:pt idx="799">
                  <c:v>41737.400694444441</c:v>
                </c:pt>
                <c:pt idx="800">
                  <c:v>41737.411620370367</c:v>
                </c:pt>
                <c:pt idx="801">
                  <c:v>41737.482731481483</c:v>
                </c:pt>
                <c:pt idx="802">
                  <c:v>41737.500393518516</c:v>
                </c:pt>
                <c:pt idx="803">
                  <c:v>41737.542060185187</c:v>
                </c:pt>
                <c:pt idx="804">
                  <c:v>41738.305497685185</c:v>
                </c:pt>
                <c:pt idx="805">
                  <c:v>41738.322662037041</c:v>
                </c:pt>
                <c:pt idx="806">
                  <c:v>41738.323101851849</c:v>
                </c:pt>
                <c:pt idx="807">
                  <c:v>41738.365995370368</c:v>
                </c:pt>
                <c:pt idx="808">
                  <c:v>41738.39434027778</c:v>
                </c:pt>
                <c:pt idx="809">
                  <c:v>41738.41138888889</c:v>
                </c:pt>
                <c:pt idx="810">
                  <c:v>41738.421724537038</c:v>
                </c:pt>
                <c:pt idx="811">
                  <c:v>41738.430092592593</c:v>
                </c:pt>
                <c:pt idx="812">
                  <c:v>41738.437627314815</c:v>
                </c:pt>
                <c:pt idx="813">
                  <c:v>41738.438611111109</c:v>
                </c:pt>
                <c:pt idx="814">
                  <c:v>41738.458935185183</c:v>
                </c:pt>
                <c:pt idx="815">
                  <c:v>41738.479270833333</c:v>
                </c:pt>
                <c:pt idx="816">
                  <c:v>41738.501238425924</c:v>
                </c:pt>
                <c:pt idx="817">
                  <c:v>41738.521701388891</c:v>
                </c:pt>
                <c:pt idx="818">
                  <c:v>41738.545428240737</c:v>
                </c:pt>
                <c:pt idx="819">
                  <c:v>41739.128587962965</c:v>
                </c:pt>
                <c:pt idx="820">
                  <c:v>41739.162233796298</c:v>
                </c:pt>
                <c:pt idx="821">
                  <c:v>41739.282048611109</c:v>
                </c:pt>
                <c:pt idx="822">
                  <c:v>41739.410590277781</c:v>
                </c:pt>
                <c:pt idx="823">
                  <c:v>41739.412523148145</c:v>
                </c:pt>
                <c:pt idx="824">
                  <c:v>41739.438703703701</c:v>
                </c:pt>
                <c:pt idx="825">
                  <c:v>41739.461863425924</c:v>
                </c:pt>
                <c:pt idx="826">
                  <c:v>41739.495972222219</c:v>
                </c:pt>
                <c:pt idx="827">
                  <c:v>41739.503622685188</c:v>
                </c:pt>
                <c:pt idx="828">
                  <c:v>41739.543310185189</c:v>
                </c:pt>
                <c:pt idx="829">
                  <c:v>41739.587013888886</c:v>
                </c:pt>
                <c:pt idx="830">
                  <c:v>41739.649375000001</c:v>
                </c:pt>
                <c:pt idx="831">
                  <c:v>41740.000740740739</c:v>
                </c:pt>
                <c:pt idx="832">
                  <c:v>41740.171851851854</c:v>
                </c:pt>
                <c:pt idx="833">
                  <c:v>41740.194490740738</c:v>
                </c:pt>
                <c:pt idx="834">
                  <c:v>41740.215370370373</c:v>
                </c:pt>
                <c:pt idx="835">
                  <c:v>41740.218923611108</c:v>
                </c:pt>
                <c:pt idx="836">
                  <c:v>41740.236574074072</c:v>
                </c:pt>
                <c:pt idx="837">
                  <c:v>41740.370173611111</c:v>
                </c:pt>
                <c:pt idx="838">
                  <c:v>41740.382164351853</c:v>
                </c:pt>
                <c:pt idx="839">
                  <c:v>41740.403171296297</c:v>
                </c:pt>
                <c:pt idx="840">
                  <c:v>41740.40457175926</c:v>
                </c:pt>
                <c:pt idx="841">
                  <c:v>41740.431932870371</c:v>
                </c:pt>
                <c:pt idx="842">
                  <c:v>41740.451851851853</c:v>
                </c:pt>
                <c:pt idx="843">
                  <c:v>41742.503703703704</c:v>
                </c:pt>
                <c:pt idx="844">
                  <c:v>41742.543182870373</c:v>
                </c:pt>
                <c:pt idx="845">
                  <c:v>41743.000636574077</c:v>
                </c:pt>
                <c:pt idx="846">
                  <c:v>41743.358275462961</c:v>
                </c:pt>
                <c:pt idx="847">
                  <c:v>41743.372210648151</c:v>
                </c:pt>
                <c:pt idx="848">
                  <c:v>41743.379930555559</c:v>
                </c:pt>
                <c:pt idx="849">
                  <c:v>41743.402962962966</c:v>
                </c:pt>
                <c:pt idx="850">
                  <c:v>41743.543703703705</c:v>
                </c:pt>
                <c:pt idx="851">
                  <c:v>41743.569004629629</c:v>
                </c:pt>
                <c:pt idx="852">
                  <c:v>41744.007071759261</c:v>
                </c:pt>
                <c:pt idx="853">
                  <c:v>41744.041956018518</c:v>
                </c:pt>
                <c:pt idx="854">
                  <c:v>41744.137233796297</c:v>
                </c:pt>
                <c:pt idx="855">
                  <c:v>41744.167361111111</c:v>
                </c:pt>
                <c:pt idx="856">
                  <c:v>41744.196585648147</c:v>
                </c:pt>
                <c:pt idx="857">
                  <c:v>41744.295752314814</c:v>
                </c:pt>
                <c:pt idx="858">
                  <c:v>41744.410000000003</c:v>
                </c:pt>
                <c:pt idx="859">
                  <c:v>41745.034872685188</c:v>
                </c:pt>
                <c:pt idx="860">
                  <c:v>41745.129942129628</c:v>
                </c:pt>
                <c:pt idx="861">
                  <c:v>41745.133877314816</c:v>
                </c:pt>
                <c:pt idx="862">
                  <c:v>41745.149965277778</c:v>
                </c:pt>
                <c:pt idx="863">
                  <c:v>41745.17690972222</c:v>
                </c:pt>
                <c:pt idx="864">
                  <c:v>41745.184166666666</c:v>
                </c:pt>
                <c:pt idx="865">
                  <c:v>41745.213576388887</c:v>
                </c:pt>
                <c:pt idx="866">
                  <c:v>41745.226006944446</c:v>
                </c:pt>
                <c:pt idx="867">
                  <c:v>41745.256076388891</c:v>
                </c:pt>
                <c:pt idx="868">
                  <c:v>41745.293032407404</c:v>
                </c:pt>
                <c:pt idx="869">
                  <c:v>41745.427395833336</c:v>
                </c:pt>
                <c:pt idx="870">
                  <c:v>41745.502928240741</c:v>
                </c:pt>
                <c:pt idx="871">
                  <c:v>41745.833692129629</c:v>
                </c:pt>
                <c:pt idx="872">
                  <c:v>41746.031504629631</c:v>
                </c:pt>
                <c:pt idx="873">
                  <c:v>41746.173472222225</c:v>
                </c:pt>
                <c:pt idx="874">
                  <c:v>41746.210543981484</c:v>
                </c:pt>
                <c:pt idx="875">
                  <c:v>41746.24359953704</c:v>
                </c:pt>
                <c:pt idx="876">
                  <c:v>41746.275752314818</c:v>
                </c:pt>
                <c:pt idx="877">
                  <c:v>41746.295451388891</c:v>
                </c:pt>
                <c:pt idx="878">
                  <c:v>41746.320787037039</c:v>
                </c:pt>
                <c:pt idx="879">
                  <c:v>41746.417245370372</c:v>
                </c:pt>
                <c:pt idx="880">
                  <c:v>41746.503611111111</c:v>
                </c:pt>
                <c:pt idx="881">
                  <c:v>41747.295567129629</c:v>
                </c:pt>
                <c:pt idx="882">
                  <c:v>41747.295671296299</c:v>
                </c:pt>
                <c:pt idx="883">
                  <c:v>41747.42082175926</c:v>
                </c:pt>
                <c:pt idx="884">
                  <c:v>41748.337129629632</c:v>
                </c:pt>
                <c:pt idx="885">
                  <c:v>41748.340636574074</c:v>
                </c:pt>
                <c:pt idx="886">
                  <c:v>41748.420347222222</c:v>
                </c:pt>
                <c:pt idx="887">
                  <c:v>41748.510752314818</c:v>
                </c:pt>
                <c:pt idx="888">
                  <c:v>41749.503634259258</c:v>
                </c:pt>
                <c:pt idx="889">
                  <c:v>41750.295439814814</c:v>
                </c:pt>
                <c:pt idx="890">
                  <c:v>41750.379027777781</c:v>
                </c:pt>
                <c:pt idx="891">
                  <c:v>41750.420497685183</c:v>
                </c:pt>
                <c:pt idx="892">
                  <c:v>41750.462280092594</c:v>
                </c:pt>
                <c:pt idx="893">
                  <c:v>41750.503761574073</c:v>
                </c:pt>
                <c:pt idx="894">
                  <c:v>41751.132893518516</c:v>
                </c:pt>
                <c:pt idx="895">
                  <c:v>41751.149513888886</c:v>
                </c:pt>
                <c:pt idx="896">
                  <c:v>41751.163229166668</c:v>
                </c:pt>
                <c:pt idx="897">
                  <c:v>41751.170335648145</c:v>
                </c:pt>
                <c:pt idx="898">
                  <c:v>41751.194814814815</c:v>
                </c:pt>
                <c:pt idx="899">
                  <c:v>41751.253634259258</c:v>
                </c:pt>
                <c:pt idx="900">
                  <c:v>41751.273599537039</c:v>
                </c:pt>
                <c:pt idx="901">
                  <c:v>41751.462245370371</c:v>
                </c:pt>
                <c:pt idx="902">
                  <c:v>41751.475844907407</c:v>
                </c:pt>
                <c:pt idx="903">
                  <c:v>41752.170300925929</c:v>
                </c:pt>
                <c:pt idx="904">
                  <c:v>41752.195057870369</c:v>
                </c:pt>
                <c:pt idx="905">
                  <c:v>41752.201620370368</c:v>
                </c:pt>
                <c:pt idx="906">
                  <c:v>41752.213553240741</c:v>
                </c:pt>
                <c:pt idx="907">
                  <c:v>41752.337094907409</c:v>
                </c:pt>
                <c:pt idx="908">
                  <c:v>41752.372777777775</c:v>
                </c:pt>
                <c:pt idx="909">
                  <c:v>41752.382025462961</c:v>
                </c:pt>
                <c:pt idx="910">
                  <c:v>41752.392430555556</c:v>
                </c:pt>
                <c:pt idx="911">
                  <c:v>41752.545439814814</c:v>
                </c:pt>
                <c:pt idx="912">
                  <c:v>41752.576620370368</c:v>
                </c:pt>
                <c:pt idx="913">
                  <c:v>41752.598275462966</c:v>
                </c:pt>
                <c:pt idx="914">
                  <c:v>41753.042511574073</c:v>
                </c:pt>
                <c:pt idx="915">
                  <c:v>41753.115949074076</c:v>
                </c:pt>
                <c:pt idx="916">
                  <c:v>41753.147951388892</c:v>
                </c:pt>
                <c:pt idx="917">
                  <c:v>41753.167233796295</c:v>
                </c:pt>
                <c:pt idx="918">
                  <c:v>41753.210462962961</c:v>
                </c:pt>
                <c:pt idx="919">
                  <c:v>41753.285115740742</c:v>
                </c:pt>
                <c:pt idx="920">
                  <c:v>41753.334675925929</c:v>
                </c:pt>
                <c:pt idx="921">
                  <c:v>41753.375879629632</c:v>
                </c:pt>
                <c:pt idx="922">
                  <c:v>41753.385787037034</c:v>
                </c:pt>
                <c:pt idx="923">
                  <c:v>41753.42046296296</c:v>
                </c:pt>
                <c:pt idx="924">
                  <c:v>41753.501840277779</c:v>
                </c:pt>
                <c:pt idx="925">
                  <c:v>41753.504027777781</c:v>
                </c:pt>
                <c:pt idx="926">
                  <c:v>41753.664502314816</c:v>
                </c:pt>
                <c:pt idx="927">
                  <c:v>41754.001203703701</c:v>
                </c:pt>
                <c:pt idx="928">
                  <c:v>41754.003622685188</c:v>
                </c:pt>
                <c:pt idx="929">
                  <c:v>41754.139918981484</c:v>
                </c:pt>
                <c:pt idx="930">
                  <c:v>41754.149560185186</c:v>
                </c:pt>
                <c:pt idx="931">
                  <c:v>41754.163877314815</c:v>
                </c:pt>
                <c:pt idx="932">
                  <c:v>41754.168877314813</c:v>
                </c:pt>
                <c:pt idx="933">
                  <c:v>41754.21497685185</c:v>
                </c:pt>
                <c:pt idx="934">
                  <c:v>41754.250717592593</c:v>
                </c:pt>
                <c:pt idx="935">
                  <c:v>41754.276550925926</c:v>
                </c:pt>
                <c:pt idx="936">
                  <c:v>41754.33935185185</c:v>
                </c:pt>
                <c:pt idx="937">
                  <c:v>41754.366018518522</c:v>
                </c:pt>
                <c:pt idx="938">
                  <c:v>41754.469189814816</c:v>
                </c:pt>
                <c:pt idx="939">
                  <c:v>41754.504467592589</c:v>
                </c:pt>
                <c:pt idx="940">
                  <c:v>41754.663472222222</c:v>
                </c:pt>
                <c:pt idx="941">
                  <c:v>41754.920289351852</c:v>
                </c:pt>
                <c:pt idx="942">
                  <c:v>41755.170266203706</c:v>
                </c:pt>
                <c:pt idx="943">
                  <c:v>41755.538321759261</c:v>
                </c:pt>
                <c:pt idx="944">
                  <c:v>41757.003599537034</c:v>
                </c:pt>
                <c:pt idx="945">
                  <c:v>41757.189942129633</c:v>
                </c:pt>
                <c:pt idx="946">
                  <c:v>41757.315115740741</c:v>
                </c:pt>
                <c:pt idx="947">
                  <c:v>41757.31658564815</c:v>
                </c:pt>
                <c:pt idx="948">
                  <c:v>41757.32644675926</c:v>
                </c:pt>
                <c:pt idx="949">
                  <c:v>41757.406469907408</c:v>
                </c:pt>
                <c:pt idx="950">
                  <c:v>41757.419340277775</c:v>
                </c:pt>
                <c:pt idx="951">
                  <c:v>41757.458645833336</c:v>
                </c:pt>
                <c:pt idx="952">
                  <c:v>41757.489756944444</c:v>
                </c:pt>
                <c:pt idx="953">
                  <c:v>41757.502210648148</c:v>
                </c:pt>
                <c:pt idx="954">
                  <c:v>41757.52144675926</c:v>
                </c:pt>
                <c:pt idx="955">
                  <c:v>41757.543240740742</c:v>
                </c:pt>
                <c:pt idx="956">
                  <c:v>41757.659849537034</c:v>
                </c:pt>
                <c:pt idx="957">
                  <c:v>41758.098356481481</c:v>
                </c:pt>
                <c:pt idx="958">
                  <c:v>41758.38758101852</c:v>
                </c:pt>
                <c:pt idx="959">
                  <c:v>41758.406423611108</c:v>
                </c:pt>
                <c:pt idx="960">
                  <c:v>41758.417094907411</c:v>
                </c:pt>
                <c:pt idx="961">
                  <c:v>41758.424513888887</c:v>
                </c:pt>
                <c:pt idx="962">
                  <c:v>41758.438298611109</c:v>
                </c:pt>
                <c:pt idx="963">
                  <c:v>41758.458912037036</c:v>
                </c:pt>
                <c:pt idx="964">
                  <c:v>41758.500358796293</c:v>
                </c:pt>
                <c:pt idx="965">
                  <c:v>41758.54210648148</c:v>
                </c:pt>
                <c:pt idx="966">
                  <c:v>41758.584768518522</c:v>
                </c:pt>
                <c:pt idx="967">
                  <c:v>41759.191469907404</c:v>
                </c:pt>
                <c:pt idx="968">
                  <c:v>41759.368148148147</c:v>
                </c:pt>
                <c:pt idx="969">
                  <c:v>41759.38212962963</c:v>
                </c:pt>
                <c:pt idx="970">
                  <c:v>41759.406458333331</c:v>
                </c:pt>
                <c:pt idx="971">
                  <c:v>41759.413310185184</c:v>
                </c:pt>
                <c:pt idx="972">
                  <c:v>41759.421469907407</c:v>
                </c:pt>
                <c:pt idx="973">
                  <c:v>41759.430763888886</c:v>
                </c:pt>
                <c:pt idx="974">
                  <c:v>41759.439236111109</c:v>
                </c:pt>
                <c:pt idx="975">
                  <c:v>41759.444490740738</c:v>
                </c:pt>
                <c:pt idx="976">
                  <c:v>41759.462048611109</c:v>
                </c:pt>
                <c:pt idx="977">
                  <c:v>41759.480034722219</c:v>
                </c:pt>
                <c:pt idx="978">
                  <c:v>41759.501712962963</c:v>
                </c:pt>
                <c:pt idx="979">
                  <c:v>41759.520983796298</c:v>
                </c:pt>
                <c:pt idx="980">
                  <c:v>41759.544166666667</c:v>
                </c:pt>
                <c:pt idx="981">
                  <c:v>41760.179016203707</c:v>
                </c:pt>
                <c:pt idx="982">
                  <c:v>41760.33253472222</c:v>
                </c:pt>
                <c:pt idx="983">
                  <c:v>41760.341168981482</c:v>
                </c:pt>
                <c:pt idx="984">
                  <c:v>41760.382071759261</c:v>
                </c:pt>
                <c:pt idx="985">
                  <c:v>41760.394456018519</c:v>
                </c:pt>
                <c:pt idx="986">
                  <c:v>41760.39943287037</c:v>
                </c:pt>
                <c:pt idx="987">
                  <c:v>41760.41710648148</c:v>
                </c:pt>
                <c:pt idx="988">
                  <c:v>41760.438263888886</c:v>
                </c:pt>
                <c:pt idx="989">
                  <c:v>41760.45857638889</c:v>
                </c:pt>
                <c:pt idx="990">
                  <c:v>41760.47991898148</c:v>
                </c:pt>
                <c:pt idx="991">
                  <c:v>41760.500439814816</c:v>
                </c:pt>
                <c:pt idx="992">
                  <c:v>41760.542523148149</c:v>
                </c:pt>
                <c:pt idx="993">
                  <c:v>41761.326469907406</c:v>
                </c:pt>
                <c:pt idx="994">
                  <c:v>41761.336400462962</c:v>
                </c:pt>
                <c:pt idx="995">
                  <c:v>41761.404479166667</c:v>
                </c:pt>
                <c:pt idx="996">
                  <c:v>41761.423020833332</c:v>
                </c:pt>
                <c:pt idx="997">
                  <c:v>41761.437824074077</c:v>
                </c:pt>
                <c:pt idx="998">
                  <c:v>41761.459374999999</c:v>
                </c:pt>
                <c:pt idx="999">
                  <c:v>41762.167233796295</c:v>
                </c:pt>
                <c:pt idx="1000">
                  <c:v>41762.334039351852</c:v>
                </c:pt>
                <c:pt idx="1001">
                  <c:v>41763.459143518521</c:v>
                </c:pt>
                <c:pt idx="1002">
                  <c:v>41763.503599537034</c:v>
                </c:pt>
                <c:pt idx="1003">
                  <c:v>41763.548715277779</c:v>
                </c:pt>
                <c:pt idx="1004">
                  <c:v>41763.632118055553</c:v>
                </c:pt>
                <c:pt idx="1005">
                  <c:v>41764.010682870372</c:v>
                </c:pt>
                <c:pt idx="1006">
                  <c:v>41764.167407407411</c:v>
                </c:pt>
                <c:pt idx="1007">
                  <c:v>41764.41846064815</c:v>
                </c:pt>
                <c:pt idx="1008">
                  <c:v>41764.459293981483</c:v>
                </c:pt>
                <c:pt idx="1009">
                  <c:v>41764.501203703701</c:v>
                </c:pt>
                <c:pt idx="1010">
                  <c:v>41764.542812500003</c:v>
                </c:pt>
                <c:pt idx="1011">
                  <c:v>41765.000520833331</c:v>
                </c:pt>
                <c:pt idx="1012">
                  <c:v>41765.112569444442</c:v>
                </c:pt>
                <c:pt idx="1013">
                  <c:v>41765.125543981485</c:v>
                </c:pt>
                <c:pt idx="1014">
                  <c:v>41765.253877314812</c:v>
                </c:pt>
                <c:pt idx="1015">
                  <c:v>41765.329236111109</c:v>
                </c:pt>
                <c:pt idx="1016">
                  <c:v>41765.371608796297</c:v>
                </c:pt>
                <c:pt idx="1017">
                  <c:v>41765.385324074072</c:v>
                </c:pt>
                <c:pt idx="1018">
                  <c:v>41765.412199074075</c:v>
                </c:pt>
                <c:pt idx="1019">
                  <c:v>41765.41846064815</c:v>
                </c:pt>
                <c:pt idx="1020">
                  <c:v>41765.427175925928</c:v>
                </c:pt>
                <c:pt idx="1021">
                  <c:v>41765.448171296295</c:v>
                </c:pt>
                <c:pt idx="1022">
                  <c:v>41765.543020833335</c:v>
                </c:pt>
                <c:pt idx="1023">
                  <c:v>41766.000428240739</c:v>
                </c:pt>
                <c:pt idx="1024">
                  <c:v>41766.112986111111</c:v>
                </c:pt>
                <c:pt idx="1025">
                  <c:v>41766.12164351852</c:v>
                </c:pt>
                <c:pt idx="1026">
                  <c:v>41766.304884259262</c:v>
                </c:pt>
                <c:pt idx="1027">
                  <c:v>41766.312604166669</c:v>
                </c:pt>
                <c:pt idx="1028">
                  <c:v>41766.32304398148</c:v>
                </c:pt>
                <c:pt idx="1029">
                  <c:v>41766.335277777776</c:v>
                </c:pt>
                <c:pt idx="1030">
                  <c:v>41766.396412037036</c:v>
                </c:pt>
                <c:pt idx="1031">
                  <c:v>41766.401145833333</c:v>
                </c:pt>
                <c:pt idx="1032">
                  <c:v>41766.423530092594</c:v>
                </c:pt>
                <c:pt idx="1033">
                  <c:v>41766.427523148152</c:v>
                </c:pt>
                <c:pt idx="1034">
                  <c:v>41766.433321759258</c:v>
                </c:pt>
                <c:pt idx="1035">
                  <c:v>41766.442013888889</c:v>
                </c:pt>
                <c:pt idx="1036">
                  <c:v>41766.451620370368</c:v>
                </c:pt>
                <c:pt idx="1037">
                  <c:v>41766.459791666668</c:v>
                </c:pt>
                <c:pt idx="1038">
                  <c:v>41766.46534722222</c:v>
                </c:pt>
                <c:pt idx="1039">
                  <c:v>41766.47928240741</c:v>
                </c:pt>
                <c:pt idx="1040">
                  <c:v>41766.500555555554</c:v>
                </c:pt>
                <c:pt idx="1041">
                  <c:v>41766.521006944444</c:v>
                </c:pt>
                <c:pt idx="1042">
                  <c:v>41766.542083333334</c:v>
                </c:pt>
                <c:pt idx="1043">
                  <c:v>41767.000775462962</c:v>
                </c:pt>
                <c:pt idx="1044">
                  <c:v>41767.139641203707</c:v>
                </c:pt>
                <c:pt idx="1045">
                  <c:v>41767.39707175926</c:v>
                </c:pt>
                <c:pt idx="1046">
                  <c:v>41767.41474537037</c:v>
                </c:pt>
                <c:pt idx="1047">
                  <c:v>41767.425844907404</c:v>
                </c:pt>
                <c:pt idx="1048">
                  <c:v>41767.444618055553</c:v>
                </c:pt>
                <c:pt idx="1049">
                  <c:v>41767.45988425926</c:v>
                </c:pt>
                <c:pt idx="1050">
                  <c:v>41767.479305555556</c:v>
                </c:pt>
                <c:pt idx="1051">
                  <c:v>41767.501539351855</c:v>
                </c:pt>
                <c:pt idx="1052">
                  <c:v>41767.520972222221</c:v>
                </c:pt>
                <c:pt idx="1053">
                  <c:v>41767.542615740742</c:v>
                </c:pt>
                <c:pt idx="1054">
                  <c:v>41767.875451388885</c:v>
                </c:pt>
                <c:pt idx="1055">
                  <c:v>41768.000543981485</c:v>
                </c:pt>
                <c:pt idx="1056">
                  <c:v>41768.380798611113</c:v>
                </c:pt>
                <c:pt idx="1057">
                  <c:v>41768.402858796297</c:v>
                </c:pt>
                <c:pt idx="1058">
                  <c:v>41768.408101851855</c:v>
                </c:pt>
                <c:pt idx="1059">
                  <c:v>41768.430891203701</c:v>
                </c:pt>
                <c:pt idx="1060">
                  <c:v>41769.000543981485</c:v>
                </c:pt>
                <c:pt idx="1061">
                  <c:v>41769.417592592596</c:v>
                </c:pt>
                <c:pt idx="1062">
                  <c:v>41770.417175925926</c:v>
                </c:pt>
                <c:pt idx="1063">
                  <c:v>41770.459756944445</c:v>
                </c:pt>
                <c:pt idx="1064">
                  <c:v>41770.500497685185</c:v>
                </c:pt>
                <c:pt idx="1065">
                  <c:v>41771.000451388885</c:v>
                </c:pt>
                <c:pt idx="1066">
                  <c:v>41771.158668981479</c:v>
                </c:pt>
                <c:pt idx="1067">
                  <c:v>41771.167256944442</c:v>
                </c:pt>
                <c:pt idx="1068">
                  <c:v>41771.358981481484</c:v>
                </c:pt>
                <c:pt idx="1069">
                  <c:v>41771.360243055555</c:v>
                </c:pt>
                <c:pt idx="1070">
                  <c:v>41771.399189814816</c:v>
                </c:pt>
                <c:pt idx="1071">
                  <c:v>41771.40829861111</c:v>
                </c:pt>
                <c:pt idx="1072">
                  <c:v>41771.409988425927</c:v>
                </c:pt>
                <c:pt idx="1073">
                  <c:v>41771.458483796298</c:v>
                </c:pt>
                <c:pt idx="1074">
                  <c:v>41771.47991898148</c:v>
                </c:pt>
                <c:pt idx="1075">
                  <c:v>41771.500185185185</c:v>
                </c:pt>
                <c:pt idx="1076">
                  <c:v>41771.507280092592</c:v>
                </c:pt>
                <c:pt idx="1077">
                  <c:v>41771.542175925926</c:v>
                </c:pt>
                <c:pt idx="1078">
                  <c:v>41771.584583333337</c:v>
                </c:pt>
                <c:pt idx="1079">
                  <c:v>41771.597291666665</c:v>
                </c:pt>
                <c:pt idx="1080">
                  <c:v>41772.147662037038</c:v>
                </c:pt>
                <c:pt idx="1081">
                  <c:v>41772.35738425926</c:v>
                </c:pt>
                <c:pt idx="1082">
                  <c:v>41772.364664351851</c:v>
                </c:pt>
                <c:pt idx="1083">
                  <c:v>41772.378553240742</c:v>
                </c:pt>
                <c:pt idx="1084">
                  <c:v>41772.402928240743</c:v>
                </c:pt>
                <c:pt idx="1085">
                  <c:v>41772.416944444441</c:v>
                </c:pt>
                <c:pt idx="1086">
                  <c:v>41772.427812499998</c:v>
                </c:pt>
                <c:pt idx="1087">
                  <c:v>41772.438171296293</c:v>
                </c:pt>
                <c:pt idx="1088">
                  <c:v>41772.459618055553</c:v>
                </c:pt>
                <c:pt idx="1089">
                  <c:v>41772.47934027778</c:v>
                </c:pt>
                <c:pt idx="1090">
                  <c:v>41772.500127314815</c:v>
                </c:pt>
                <c:pt idx="1091">
                  <c:v>41773.0003125</c:v>
                </c:pt>
                <c:pt idx="1092">
                  <c:v>41773.233935185184</c:v>
                </c:pt>
                <c:pt idx="1093">
                  <c:v>41773.340717592589</c:v>
                </c:pt>
                <c:pt idx="1094">
                  <c:v>41773.364988425928</c:v>
                </c:pt>
                <c:pt idx="1095">
                  <c:v>41773.385509259257</c:v>
                </c:pt>
                <c:pt idx="1096">
                  <c:v>41773.406469907408</c:v>
                </c:pt>
                <c:pt idx="1097">
                  <c:v>41773.406770833331</c:v>
                </c:pt>
                <c:pt idx="1098">
                  <c:v>41773.420752314814</c:v>
                </c:pt>
                <c:pt idx="1099">
                  <c:v>41773.427118055559</c:v>
                </c:pt>
                <c:pt idx="1100">
                  <c:v>41773.437581018516</c:v>
                </c:pt>
                <c:pt idx="1101">
                  <c:v>41773.445023148146</c:v>
                </c:pt>
                <c:pt idx="1102">
                  <c:v>41773.458541666667</c:v>
                </c:pt>
                <c:pt idx="1103">
                  <c:v>41773.468993055554</c:v>
                </c:pt>
                <c:pt idx="1104">
                  <c:v>41773.47923611111</c:v>
                </c:pt>
                <c:pt idx="1105">
                  <c:v>41773.500474537039</c:v>
                </c:pt>
                <c:pt idx="1106">
                  <c:v>41773.520925925928</c:v>
                </c:pt>
                <c:pt idx="1107">
                  <c:v>41774.000798611109</c:v>
                </c:pt>
                <c:pt idx="1108">
                  <c:v>41774.042685185188</c:v>
                </c:pt>
                <c:pt idx="1109">
                  <c:v>41774.083715277775</c:v>
                </c:pt>
                <c:pt idx="1110">
                  <c:v>41774.122094907405</c:v>
                </c:pt>
                <c:pt idx="1111">
                  <c:v>41774.164444444446</c:v>
                </c:pt>
                <c:pt idx="1112">
                  <c:v>41774.409918981481</c:v>
                </c:pt>
                <c:pt idx="1113">
                  <c:v>41774.420208333337</c:v>
                </c:pt>
                <c:pt idx="1114">
                  <c:v>41774.441099537034</c:v>
                </c:pt>
                <c:pt idx="1115">
                  <c:v>41774.460023148145</c:v>
                </c:pt>
                <c:pt idx="1116">
                  <c:v>41774.479872685188</c:v>
                </c:pt>
                <c:pt idx="1117">
                  <c:v>41774.48978009259</c:v>
                </c:pt>
                <c:pt idx="1118">
                  <c:v>41774.500451388885</c:v>
                </c:pt>
                <c:pt idx="1119">
                  <c:v>41774.520925925928</c:v>
                </c:pt>
                <c:pt idx="1120">
                  <c:v>41774.542233796295</c:v>
                </c:pt>
                <c:pt idx="1121">
                  <c:v>41774.583912037036</c:v>
                </c:pt>
                <c:pt idx="1122">
                  <c:v>41775.000590277778</c:v>
                </c:pt>
                <c:pt idx="1123">
                  <c:v>41775.042245370372</c:v>
                </c:pt>
                <c:pt idx="1124">
                  <c:v>41775.149305555555</c:v>
                </c:pt>
                <c:pt idx="1125">
                  <c:v>41775.156481481485</c:v>
                </c:pt>
                <c:pt idx="1126">
                  <c:v>41775.159756944442</c:v>
                </c:pt>
                <c:pt idx="1127">
                  <c:v>41775.334594907406</c:v>
                </c:pt>
                <c:pt idx="1128">
                  <c:v>41775.373657407406</c:v>
                </c:pt>
                <c:pt idx="1129">
                  <c:v>41775.377245370371</c:v>
                </c:pt>
                <c:pt idx="1130">
                  <c:v>41775.402905092589</c:v>
                </c:pt>
                <c:pt idx="1131">
                  <c:v>41775.405289351853</c:v>
                </c:pt>
                <c:pt idx="1132">
                  <c:v>41775.50136574074</c:v>
                </c:pt>
                <c:pt idx="1133">
                  <c:v>41775.521481481483</c:v>
                </c:pt>
                <c:pt idx="1134">
                  <c:v>41776.00068287037</c:v>
                </c:pt>
                <c:pt idx="1135">
                  <c:v>41776.083715277775</c:v>
                </c:pt>
                <c:pt idx="1136">
                  <c:v>41776.209189814814</c:v>
                </c:pt>
                <c:pt idx="1137">
                  <c:v>41776.274444444447</c:v>
                </c:pt>
                <c:pt idx="1138">
                  <c:v>41776.292592592596</c:v>
                </c:pt>
                <c:pt idx="1139">
                  <c:v>41776.417604166665</c:v>
                </c:pt>
                <c:pt idx="1140">
                  <c:v>41777.083923611113</c:v>
                </c:pt>
                <c:pt idx="1141">
                  <c:v>41777.208981481483</c:v>
                </c:pt>
                <c:pt idx="1142">
                  <c:v>41777.417569444442</c:v>
                </c:pt>
                <c:pt idx="1143">
                  <c:v>41777.459120370368</c:v>
                </c:pt>
                <c:pt idx="1144">
                  <c:v>41777.50068287037</c:v>
                </c:pt>
                <c:pt idx="1145">
                  <c:v>41778.042685185188</c:v>
                </c:pt>
                <c:pt idx="1146">
                  <c:v>41778.083865740744</c:v>
                </c:pt>
                <c:pt idx="1147">
                  <c:v>41778.186921296299</c:v>
                </c:pt>
                <c:pt idx="1148">
                  <c:v>41778.194479166668</c:v>
                </c:pt>
                <c:pt idx="1149">
                  <c:v>41778.334467592591</c:v>
                </c:pt>
                <c:pt idx="1150">
                  <c:v>41778.446423611109</c:v>
                </c:pt>
                <c:pt idx="1151">
                  <c:v>41778.480069444442</c:v>
                </c:pt>
                <c:pt idx="1152">
                  <c:v>41778.543055555558</c:v>
                </c:pt>
                <c:pt idx="1153">
                  <c:v>41779.048715277779</c:v>
                </c:pt>
                <c:pt idx="1154">
                  <c:v>41779.096678240741</c:v>
                </c:pt>
                <c:pt idx="1155">
                  <c:v>41779.113541666666</c:v>
                </c:pt>
                <c:pt idx="1156">
                  <c:v>41779.121562499997</c:v>
                </c:pt>
                <c:pt idx="1157">
                  <c:v>41779.125104166669</c:v>
                </c:pt>
                <c:pt idx="1158">
                  <c:v>41779.135474537034</c:v>
                </c:pt>
                <c:pt idx="1159">
                  <c:v>41779.145879629628</c:v>
                </c:pt>
                <c:pt idx="1160">
                  <c:v>41779.239942129629</c:v>
                </c:pt>
                <c:pt idx="1161">
                  <c:v>41779.334965277776</c:v>
                </c:pt>
                <c:pt idx="1162">
                  <c:v>41779.37190972222</c:v>
                </c:pt>
                <c:pt idx="1163">
                  <c:v>41779.386782407404</c:v>
                </c:pt>
                <c:pt idx="1164">
                  <c:v>41779.402060185188</c:v>
                </c:pt>
                <c:pt idx="1165">
                  <c:v>41779.402928240743</c:v>
                </c:pt>
                <c:pt idx="1166">
                  <c:v>41779.430937500001</c:v>
                </c:pt>
                <c:pt idx="1167">
                  <c:v>41779.451550925929</c:v>
                </c:pt>
                <c:pt idx="1168">
                  <c:v>41779.458622685182</c:v>
                </c:pt>
                <c:pt idx="1169">
                  <c:v>41779.479363425926</c:v>
                </c:pt>
                <c:pt idx="1170">
                  <c:v>41779.500324074077</c:v>
                </c:pt>
                <c:pt idx="1171">
                  <c:v>41780.038287037038</c:v>
                </c:pt>
                <c:pt idx="1172">
                  <c:v>41780.097268518519</c:v>
                </c:pt>
                <c:pt idx="1173">
                  <c:v>41780.10423611111</c:v>
                </c:pt>
                <c:pt idx="1174">
                  <c:v>41780.396724537037</c:v>
                </c:pt>
                <c:pt idx="1175">
                  <c:v>41780.406319444446</c:v>
                </c:pt>
                <c:pt idx="1176">
                  <c:v>41780.424039351848</c:v>
                </c:pt>
                <c:pt idx="1177">
                  <c:v>41780.433564814812</c:v>
                </c:pt>
                <c:pt idx="1178">
                  <c:v>41780.437662037039</c:v>
                </c:pt>
                <c:pt idx="1179">
                  <c:v>41780.459282407406</c:v>
                </c:pt>
                <c:pt idx="1180">
                  <c:v>41780.46056712963</c:v>
                </c:pt>
                <c:pt idx="1181">
                  <c:v>41780.464016203703</c:v>
                </c:pt>
                <c:pt idx="1182">
                  <c:v>41780.468923611108</c:v>
                </c:pt>
                <c:pt idx="1183">
                  <c:v>41780.500694444447</c:v>
                </c:pt>
                <c:pt idx="1184">
                  <c:v>41780.541828703703</c:v>
                </c:pt>
                <c:pt idx="1185">
                  <c:v>41780.584351851852</c:v>
                </c:pt>
                <c:pt idx="1186">
                  <c:v>41780.750439814816</c:v>
                </c:pt>
                <c:pt idx="1187">
                  <c:v>41781.111192129632</c:v>
                </c:pt>
                <c:pt idx="1188">
                  <c:v>41781.21056712963</c:v>
                </c:pt>
                <c:pt idx="1189">
                  <c:v>41781.258599537039</c:v>
                </c:pt>
                <c:pt idx="1190">
                  <c:v>41781.284120370372</c:v>
                </c:pt>
                <c:pt idx="1191">
                  <c:v>41781.370335648149</c:v>
                </c:pt>
                <c:pt idx="1192">
                  <c:v>41781.378587962965</c:v>
                </c:pt>
                <c:pt idx="1193">
                  <c:v>41781.404108796298</c:v>
                </c:pt>
                <c:pt idx="1194">
                  <c:v>41781.405173611114</c:v>
                </c:pt>
                <c:pt idx="1195">
                  <c:v>41781.417858796296</c:v>
                </c:pt>
                <c:pt idx="1196">
                  <c:v>41781.427152777775</c:v>
                </c:pt>
                <c:pt idx="1197">
                  <c:v>41781.437638888892</c:v>
                </c:pt>
                <c:pt idx="1198">
                  <c:v>41781.458657407406</c:v>
                </c:pt>
                <c:pt idx="1199">
                  <c:v>41781.469189814816</c:v>
                </c:pt>
                <c:pt idx="1200">
                  <c:v>41781.50104166667</c:v>
                </c:pt>
                <c:pt idx="1201">
                  <c:v>41782.220451388886</c:v>
                </c:pt>
                <c:pt idx="1202">
                  <c:v>41782.243148148147</c:v>
                </c:pt>
                <c:pt idx="1203">
                  <c:v>41782.264131944445</c:v>
                </c:pt>
                <c:pt idx="1204">
                  <c:v>41782.271932870368</c:v>
                </c:pt>
                <c:pt idx="1205">
                  <c:v>41782.284780092596</c:v>
                </c:pt>
                <c:pt idx="1206">
                  <c:v>41782.403171296297</c:v>
                </c:pt>
                <c:pt idx="1207">
                  <c:v>41782.430763888886</c:v>
                </c:pt>
                <c:pt idx="1208">
                  <c:v>41782.453263888892</c:v>
                </c:pt>
                <c:pt idx="1209">
                  <c:v>41782.626006944447</c:v>
                </c:pt>
                <c:pt idx="1210">
                  <c:v>41783.084108796298</c:v>
                </c:pt>
                <c:pt idx="1211">
                  <c:v>41783.334178240744</c:v>
                </c:pt>
                <c:pt idx="1212">
                  <c:v>41784.333958333336</c:v>
                </c:pt>
                <c:pt idx="1213">
                  <c:v>41784.459386574075</c:v>
                </c:pt>
                <c:pt idx="1214">
                  <c:v>41784.500393518516</c:v>
                </c:pt>
                <c:pt idx="1215">
                  <c:v>41784.708935185183</c:v>
                </c:pt>
                <c:pt idx="1216">
                  <c:v>41785.014374999999</c:v>
                </c:pt>
                <c:pt idx="1217">
                  <c:v>41785.167326388888</c:v>
                </c:pt>
                <c:pt idx="1218">
                  <c:v>41785.334953703707</c:v>
                </c:pt>
                <c:pt idx="1219">
                  <c:v>41785.459583333337</c:v>
                </c:pt>
                <c:pt idx="1220">
                  <c:v>41785.469178240739</c:v>
                </c:pt>
                <c:pt idx="1221">
                  <c:v>41785.500925925924</c:v>
                </c:pt>
                <c:pt idx="1222">
                  <c:v>41786.135474537034</c:v>
                </c:pt>
                <c:pt idx="1223">
                  <c:v>41786.167546296296</c:v>
                </c:pt>
                <c:pt idx="1224">
                  <c:v>41786.357685185183</c:v>
                </c:pt>
                <c:pt idx="1225">
                  <c:v>41786.363888888889</c:v>
                </c:pt>
                <c:pt idx="1226">
                  <c:v>41786.368437500001</c:v>
                </c:pt>
                <c:pt idx="1227">
                  <c:v>41786.401585648149</c:v>
                </c:pt>
                <c:pt idx="1228">
                  <c:v>41786.412800925929</c:v>
                </c:pt>
                <c:pt idx="1229">
                  <c:v>41786.413263888891</c:v>
                </c:pt>
                <c:pt idx="1230">
                  <c:v>41786.414189814815</c:v>
                </c:pt>
                <c:pt idx="1231">
                  <c:v>41786.42019675926</c:v>
                </c:pt>
                <c:pt idx="1232">
                  <c:v>41786.420219907406</c:v>
                </c:pt>
                <c:pt idx="1233">
                  <c:v>41786.454907407409</c:v>
                </c:pt>
                <c:pt idx="1234">
                  <c:v>41786.46539351852</c:v>
                </c:pt>
                <c:pt idx="1235">
                  <c:v>41786.542939814812</c:v>
                </c:pt>
                <c:pt idx="1236">
                  <c:v>41786.569641203707</c:v>
                </c:pt>
                <c:pt idx="1237">
                  <c:v>41787.181932870371</c:v>
                </c:pt>
                <c:pt idx="1238">
                  <c:v>41787.197094907409</c:v>
                </c:pt>
                <c:pt idx="1239">
                  <c:v>41787.334745370368</c:v>
                </c:pt>
                <c:pt idx="1240">
                  <c:v>41787.376550925925</c:v>
                </c:pt>
                <c:pt idx="1241">
                  <c:v>41787.407037037039</c:v>
                </c:pt>
                <c:pt idx="1242">
                  <c:v>41787.418067129627</c:v>
                </c:pt>
                <c:pt idx="1243">
                  <c:v>41787.423692129632</c:v>
                </c:pt>
                <c:pt idx="1244">
                  <c:v>41787.428020833337</c:v>
                </c:pt>
                <c:pt idx="1245">
                  <c:v>41787.845138888886</c:v>
                </c:pt>
                <c:pt idx="1246">
                  <c:v>41788.171030092592</c:v>
                </c:pt>
                <c:pt idx="1247">
                  <c:v>41788.179432870369</c:v>
                </c:pt>
                <c:pt idx="1248">
                  <c:v>41788.364305555559</c:v>
                </c:pt>
                <c:pt idx="1249">
                  <c:v>41788.389050925929</c:v>
                </c:pt>
                <c:pt idx="1250">
                  <c:v>41788.403912037036</c:v>
                </c:pt>
                <c:pt idx="1251">
                  <c:v>41788.415844907409</c:v>
                </c:pt>
                <c:pt idx="1252">
                  <c:v>41788.437974537039</c:v>
                </c:pt>
                <c:pt idx="1253">
                  <c:v>41788.459097222221</c:v>
                </c:pt>
                <c:pt idx="1254">
                  <c:v>41788.479444444441</c:v>
                </c:pt>
                <c:pt idx="1255">
                  <c:v>41788.500451388885</c:v>
                </c:pt>
                <c:pt idx="1256">
                  <c:v>41788.517465277779</c:v>
                </c:pt>
                <c:pt idx="1257">
                  <c:v>41788.520972222221</c:v>
                </c:pt>
                <c:pt idx="1258">
                  <c:v>41788.563032407408</c:v>
                </c:pt>
                <c:pt idx="1259">
                  <c:v>41789.00037037037</c:v>
                </c:pt>
                <c:pt idx="1260">
                  <c:v>41789.129270833335</c:v>
                </c:pt>
                <c:pt idx="1261">
                  <c:v>41789.146180555559</c:v>
                </c:pt>
                <c:pt idx="1262">
                  <c:v>41789.14912037037</c:v>
                </c:pt>
                <c:pt idx="1263">
                  <c:v>41789.167928240742</c:v>
                </c:pt>
                <c:pt idx="1264">
                  <c:v>41789.178298611114</c:v>
                </c:pt>
                <c:pt idx="1265">
                  <c:v>41789.239664351851</c:v>
                </c:pt>
                <c:pt idx="1266">
                  <c:v>41789.253159722219</c:v>
                </c:pt>
                <c:pt idx="1267">
                  <c:v>41789.294270833336</c:v>
                </c:pt>
                <c:pt idx="1268">
                  <c:v>41789.350925925923</c:v>
                </c:pt>
                <c:pt idx="1269">
                  <c:v>41789.420347222222</c:v>
                </c:pt>
                <c:pt idx="1270">
                  <c:v>41789.438692129632</c:v>
                </c:pt>
                <c:pt idx="1271">
                  <c:v>41789.459062499998</c:v>
                </c:pt>
                <c:pt idx="1272">
                  <c:v>41789.479490740741</c:v>
                </c:pt>
                <c:pt idx="1273">
                  <c:v>41789.833692129629</c:v>
                </c:pt>
                <c:pt idx="1274">
                  <c:v>41790.083715277775</c:v>
                </c:pt>
                <c:pt idx="1275">
                  <c:v>41790.33384259259</c:v>
                </c:pt>
                <c:pt idx="1276">
                  <c:v>41790.375532407408</c:v>
                </c:pt>
                <c:pt idx="1277">
                  <c:v>41791.417662037034</c:v>
                </c:pt>
                <c:pt idx="1278">
                  <c:v>41791.45884259259</c:v>
                </c:pt>
                <c:pt idx="1279">
                  <c:v>41791.500393518516</c:v>
                </c:pt>
                <c:pt idx="1280">
                  <c:v>41791.542523148149</c:v>
                </c:pt>
                <c:pt idx="1281">
                  <c:v>41792.15996527778</c:v>
                </c:pt>
                <c:pt idx="1282">
                  <c:v>41792.397800925923</c:v>
                </c:pt>
                <c:pt idx="1283">
                  <c:v>41792.409548611111</c:v>
                </c:pt>
                <c:pt idx="1284">
                  <c:v>41792.418229166666</c:v>
                </c:pt>
                <c:pt idx="1285">
                  <c:v>41792.437650462962</c:v>
                </c:pt>
                <c:pt idx="1286">
                  <c:v>41792.448020833333</c:v>
                </c:pt>
                <c:pt idx="1287">
                  <c:v>41792.459675925929</c:v>
                </c:pt>
                <c:pt idx="1288">
                  <c:v>41792.468865740739</c:v>
                </c:pt>
                <c:pt idx="1289">
                  <c:v>41792.500763888886</c:v>
                </c:pt>
                <c:pt idx="1290">
                  <c:v>41792.50141203704</c:v>
                </c:pt>
                <c:pt idx="1291">
                  <c:v>41793.170868055553</c:v>
                </c:pt>
                <c:pt idx="1292">
                  <c:v>41793.210787037038</c:v>
                </c:pt>
                <c:pt idx="1293">
                  <c:v>41793.273379629631</c:v>
                </c:pt>
                <c:pt idx="1294">
                  <c:v>41793.337951388887</c:v>
                </c:pt>
                <c:pt idx="1295">
                  <c:v>41793.404999999999</c:v>
                </c:pt>
                <c:pt idx="1296">
                  <c:v>41793.408495370371</c:v>
                </c:pt>
                <c:pt idx="1297">
                  <c:v>41793.430983796294</c:v>
                </c:pt>
                <c:pt idx="1298">
                  <c:v>41793.451643518521</c:v>
                </c:pt>
                <c:pt idx="1299">
                  <c:v>41793.5002662037</c:v>
                </c:pt>
                <c:pt idx="1300">
                  <c:v>41793.670324074075</c:v>
                </c:pt>
                <c:pt idx="1301">
                  <c:v>41794.000601851854</c:v>
                </c:pt>
                <c:pt idx="1302">
                  <c:v>41794.304652777777</c:v>
                </c:pt>
                <c:pt idx="1303">
                  <c:v>41794.377071759256</c:v>
                </c:pt>
                <c:pt idx="1304">
                  <c:v>41794.404652777775</c:v>
                </c:pt>
                <c:pt idx="1305">
                  <c:v>41794.463622685187</c:v>
                </c:pt>
                <c:pt idx="1306">
                  <c:v>41795.079907407409</c:v>
                </c:pt>
                <c:pt idx="1307">
                  <c:v>41795.079907407409</c:v>
                </c:pt>
                <c:pt idx="1308">
                  <c:v>41795.103900462964</c:v>
                </c:pt>
                <c:pt idx="1309">
                  <c:v>41795.104502314818</c:v>
                </c:pt>
                <c:pt idx="1310">
                  <c:v>41795.159814814811</c:v>
                </c:pt>
                <c:pt idx="1311">
                  <c:v>41795.170405092591</c:v>
                </c:pt>
                <c:pt idx="1312">
                  <c:v>41795.281643518516</c:v>
                </c:pt>
                <c:pt idx="1313">
                  <c:v>41795.292013888888</c:v>
                </c:pt>
                <c:pt idx="1314">
                  <c:v>41795.337210648147</c:v>
                </c:pt>
                <c:pt idx="1315">
                  <c:v>41795.35428240741</c:v>
                </c:pt>
                <c:pt idx="1316">
                  <c:v>41795.371759259258</c:v>
                </c:pt>
                <c:pt idx="1317">
                  <c:v>41795.388935185183</c:v>
                </c:pt>
                <c:pt idx="1318">
                  <c:v>41795.406354166669</c:v>
                </c:pt>
                <c:pt idx="1319">
                  <c:v>41795.410277777781</c:v>
                </c:pt>
                <c:pt idx="1320">
                  <c:v>41795.4296875</c:v>
                </c:pt>
                <c:pt idx="1321">
                  <c:v>41795.438425925924</c:v>
                </c:pt>
                <c:pt idx="1322">
                  <c:v>41795.460046296299</c:v>
                </c:pt>
                <c:pt idx="1323">
                  <c:v>41796.19127314815</c:v>
                </c:pt>
                <c:pt idx="1324">
                  <c:v>41796.239699074074</c:v>
                </c:pt>
                <c:pt idx="1325">
                  <c:v>41796.28497685185</c:v>
                </c:pt>
                <c:pt idx="1326">
                  <c:v>41796.298703703702</c:v>
                </c:pt>
                <c:pt idx="1327">
                  <c:v>41796.343923611108</c:v>
                </c:pt>
                <c:pt idx="1328">
                  <c:v>41796.390810185185</c:v>
                </c:pt>
                <c:pt idx="1329">
                  <c:v>41796.417118055557</c:v>
                </c:pt>
                <c:pt idx="1330">
                  <c:v>41796.419895833336</c:v>
                </c:pt>
                <c:pt idx="1331">
                  <c:v>41796.43787037037</c:v>
                </c:pt>
                <c:pt idx="1332">
                  <c:v>41796.45957175926</c:v>
                </c:pt>
                <c:pt idx="1333">
                  <c:v>41796.479768518519</c:v>
                </c:pt>
                <c:pt idx="1334">
                  <c:v>41796.501250000001</c:v>
                </c:pt>
                <c:pt idx="1335">
                  <c:v>41796.603090277778</c:v>
                </c:pt>
                <c:pt idx="1336">
                  <c:v>41796.608530092592</c:v>
                </c:pt>
                <c:pt idx="1337">
                  <c:v>41797.33394675926</c:v>
                </c:pt>
                <c:pt idx="1338">
                  <c:v>41798.458993055552</c:v>
                </c:pt>
                <c:pt idx="1339">
                  <c:v>41799.000671296293</c:v>
                </c:pt>
                <c:pt idx="1340">
                  <c:v>41799.133240740739</c:v>
                </c:pt>
                <c:pt idx="1341">
                  <c:v>41799.18408564815</c:v>
                </c:pt>
                <c:pt idx="1342">
                  <c:v>41799.232685185183</c:v>
                </c:pt>
                <c:pt idx="1343">
                  <c:v>41799.328761574077</c:v>
                </c:pt>
                <c:pt idx="1344">
                  <c:v>41799.334131944444</c:v>
                </c:pt>
                <c:pt idx="1345">
                  <c:v>41799.354907407411</c:v>
                </c:pt>
                <c:pt idx="1346">
                  <c:v>41799.35837962963</c:v>
                </c:pt>
                <c:pt idx="1347">
                  <c:v>41799.378518518519</c:v>
                </c:pt>
                <c:pt idx="1348">
                  <c:v>41799.409131944441</c:v>
                </c:pt>
                <c:pt idx="1349">
                  <c:v>41799.420208333337</c:v>
                </c:pt>
                <c:pt idx="1350">
                  <c:v>41799.459907407407</c:v>
                </c:pt>
                <c:pt idx="1351">
                  <c:v>41799.465532407405</c:v>
                </c:pt>
                <c:pt idx="1352">
                  <c:v>41799.503587962965</c:v>
                </c:pt>
                <c:pt idx="1353">
                  <c:v>41799.510972222219</c:v>
                </c:pt>
                <c:pt idx="1354">
                  <c:v>41799.521666666667</c:v>
                </c:pt>
                <c:pt idx="1355">
                  <c:v>41799.602650462963</c:v>
                </c:pt>
                <c:pt idx="1356">
                  <c:v>41800.110833333332</c:v>
                </c:pt>
                <c:pt idx="1357">
                  <c:v>41800.170370370368</c:v>
                </c:pt>
                <c:pt idx="1358">
                  <c:v>41800.365451388891</c:v>
                </c:pt>
                <c:pt idx="1359">
                  <c:v>41800.404814814814</c:v>
                </c:pt>
                <c:pt idx="1360">
                  <c:v>41800.408194444448</c:v>
                </c:pt>
                <c:pt idx="1361">
                  <c:v>41800.438101851854</c:v>
                </c:pt>
                <c:pt idx="1362">
                  <c:v>41800.460057870368</c:v>
                </c:pt>
                <c:pt idx="1363">
                  <c:v>41800.479386574072</c:v>
                </c:pt>
                <c:pt idx="1364">
                  <c:v>41800.501168981478</c:v>
                </c:pt>
                <c:pt idx="1365">
                  <c:v>41800.52107638889</c:v>
                </c:pt>
                <c:pt idx="1366">
                  <c:v>41801.105763888889</c:v>
                </c:pt>
                <c:pt idx="1367">
                  <c:v>41801.114849537036</c:v>
                </c:pt>
                <c:pt idx="1368">
                  <c:v>41801.253842592596</c:v>
                </c:pt>
                <c:pt idx="1369">
                  <c:v>41801.351423611108</c:v>
                </c:pt>
                <c:pt idx="1370">
                  <c:v>41801.361481481479</c:v>
                </c:pt>
                <c:pt idx="1371">
                  <c:v>41801.371689814812</c:v>
                </c:pt>
                <c:pt idx="1372">
                  <c:v>41801.466157407405</c:v>
                </c:pt>
                <c:pt idx="1373">
                  <c:v>41801.485000000001</c:v>
                </c:pt>
                <c:pt idx="1374">
                  <c:v>41801.486180555556</c:v>
                </c:pt>
                <c:pt idx="1375">
                  <c:v>41801.507037037038</c:v>
                </c:pt>
                <c:pt idx="1376">
                  <c:v>41801.527858796297</c:v>
                </c:pt>
                <c:pt idx="1377">
                  <c:v>41802.000902777778</c:v>
                </c:pt>
                <c:pt idx="1378">
                  <c:v>41802.128321759257</c:v>
                </c:pt>
                <c:pt idx="1379">
                  <c:v>41802.147673611114</c:v>
                </c:pt>
                <c:pt idx="1380">
                  <c:v>41802.160428240742</c:v>
                </c:pt>
                <c:pt idx="1381">
                  <c:v>41802.168634259258</c:v>
                </c:pt>
                <c:pt idx="1382">
                  <c:v>41802.20648148148</c:v>
                </c:pt>
                <c:pt idx="1383">
                  <c:v>41802.257037037038</c:v>
                </c:pt>
                <c:pt idx="1384">
                  <c:v>41802.289375</c:v>
                </c:pt>
                <c:pt idx="1385">
                  <c:v>41802.34033564815</c:v>
                </c:pt>
                <c:pt idx="1386">
                  <c:v>41802.409988425927</c:v>
                </c:pt>
                <c:pt idx="1387">
                  <c:v>41802.415960648148</c:v>
                </c:pt>
                <c:pt idx="1388">
                  <c:v>41802.423831018517</c:v>
                </c:pt>
                <c:pt idx="1389">
                  <c:v>41802.437662037039</c:v>
                </c:pt>
                <c:pt idx="1390">
                  <c:v>41802.44804398148</c:v>
                </c:pt>
                <c:pt idx="1391">
                  <c:v>41802.460115740738</c:v>
                </c:pt>
                <c:pt idx="1392">
                  <c:v>41802.468865740739</c:v>
                </c:pt>
                <c:pt idx="1393">
                  <c:v>41802.507523148146</c:v>
                </c:pt>
                <c:pt idx="1394">
                  <c:v>41802.548888888887</c:v>
                </c:pt>
                <c:pt idx="1395">
                  <c:v>41802.589861111112</c:v>
                </c:pt>
                <c:pt idx="1396">
                  <c:v>41802.600497685184</c:v>
                </c:pt>
                <c:pt idx="1397">
                  <c:v>41802.614942129629</c:v>
                </c:pt>
                <c:pt idx="1398">
                  <c:v>41802.649351851855</c:v>
                </c:pt>
                <c:pt idx="1399">
                  <c:v>41802.656608796293</c:v>
                </c:pt>
                <c:pt idx="1400">
                  <c:v>41803.034895833334</c:v>
                </c:pt>
                <c:pt idx="1401">
                  <c:v>41803.12159722222</c:v>
                </c:pt>
                <c:pt idx="1402">
                  <c:v>41803.20821759259</c:v>
                </c:pt>
                <c:pt idx="1403">
                  <c:v>41803.213402777779</c:v>
                </c:pt>
                <c:pt idx="1404">
                  <c:v>41803.232754629629</c:v>
                </c:pt>
                <c:pt idx="1405">
                  <c:v>41803.253553240742</c:v>
                </c:pt>
                <c:pt idx="1406">
                  <c:v>41803.305474537039</c:v>
                </c:pt>
                <c:pt idx="1407">
                  <c:v>41803.41134259259</c:v>
                </c:pt>
                <c:pt idx="1408">
                  <c:v>41803.417754629627</c:v>
                </c:pt>
                <c:pt idx="1409">
                  <c:v>41803.620081018518</c:v>
                </c:pt>
                <c:pt idx="1410">
                  <c:v>41804.000439814816</c:v>
                </c:pt>
                <c:pt idx="1411">
                  <c:v>41804.125601851854</c:v>
                </c:pt>
                <c:pt idx="1412">
                  <c:v>41804.33425925926</c:v>
                </c:pt>
                <c:pt idx="1413">
                  <c:v>41805.042233796295</c:v>
                </c:pt>
                <c:pt idx="1414">
                  <c:v>41805.45921296296</c:v>
                </c:pt>
                <c:pt idx="1415">
                  <c:v>41805.500636574077</c:v>
                </c:pt>
                <c:pt idx="1416">
                  <c:v>41806.234675925924</c:v>
                </c:pt>
                <c:pt idx="1417">
                  <c:v>41806.266331018516</c:v>
                </c:pt>
                <c:pt idx="1418">
                  <c:v>41806.285011574073</c:v>
                </c:pt>
                <c:pt idx="1419">
                  <c:v>41806.329918981479</c:v>
                </c:pt>
                <c:pt idx="1420">
                  <c:v>41806.357812499999</c:v>
                </c:pt>
                <c:pt idx="1421">
                  <c:v>41806.40353009259</c:v>
                </c:pt>
                <c:pt idx="1422">
                  <c:v>41807.178726851853</c:v>
                </c:pt>
                <c:pt idx="1423">
                  <c:v>41807.426354166666</c:v>
                </c:pt>
                <c:pt idx="1424">
                  <c:v>41807.431157407409</c:v>
                </c:pt>
                <c:pt idx="1425">
                  <c:v>41807.45884259259</c:v>
                </c:pt>
                <c:pt idx="1426">
                  <c:v>41808.098553240743</c:v>
                </c:pt>
                <c:pt idx="1427">
                  <c:v>41808.149525462963</c:v>
                </c:pt>
                <c:pt idx="1428">
                  <c:v>41808.167210648149</c:v>
                </c:pt>
                <c:pt idx="1429">
                  <c:v>41808.177222222221</c:v>
                </c:pt>
                <c:pt idx="1430">
                  <c:v>41808.198136574072</c:v>
                </c:pt>
                <c:pt idx="1431">
                  <c:v>41808.246631944443</c:v>
                </c:pt>
                <c:pt idx="1432">
                  <c:v>41808.274375000001</c:v>
                </c:pt>
                <c:pt idx="1433">
                  <c:v>41808.295243055552</c:v>
                </c:pt>
                <c:pt idx="1434">
                  <c:v>41808.334652777776</c:v>
                </c:pt>
                <c:pt idx="1435">
                  <c:v>41808.34039351852</c:v>
                </c:pt>
                <c:pt idx="1436">
                  <c:v>41808.3752662037</c:v>
                </c:pt>
                <c:pt idx="1437">
                  <c:v>41808.399421296293</c:v>
                </c:pt>
                <c:pt idx="1438">
                  <c:v>41808.412743055553</c:v>
                </c:pt>
                <c:pt idx="1439">
                  <c:v>41808.431863425925</c:v>
                </c:pt>
                <c:pt idx="1440">
                  <c:v>41808.459224537037</c:v>
                </c:pt>
                <c:pt idx="1441">
                  <c:v>41809.13989583333</c:v>
                </c:pt>
                <c:pt idx="1442">
                  <c:v>41809.154120370367</c:v>
                </c:pt>
                <c:pt idx="1443">
                  <c:v>41809.167546296296</c:v>
                </c:pt>
                <c:pt idx="1444">
                  <c:v>41809.168020833335</c:v>
                </c:pt>
                <c:pt idx="1445">
                  <c:v>41809.181805555556</c:v>
                </c:pt>
                <c:pt idx="1446">
                  <c:v>41809.197812500002</c:v>
                </c:pt>
                <c:pt idx="1447">
                  <c:v>41809.246446759258</c:v>
                </c:pt>
                <c:pt idx="1448">
                  <c:v>41809.260717592595</c:v>
                </c:pt>
                <c:pt idx="1449">
                  <c:v>41809.281319444446</c:v>
                </c:pt>
                <c:pt idx="1450">
                  <c:v>41809.305613425924</c:v>
                </c:pt>
                <c:pt idx="1451">
                  <c:v>41809.344155092593</c:v>
                </c:pt>
                <c:pt idx="1452">
                  <c:v>41809.363807870373</c:v>
                </c:pt>
                <c:pt idx="1453">
                  <c:v>41809.371631944443</c:v>
                </c:pt>
                <c:pt idx="1454">
                  <c:v>41809.378888888888</c:v>
                </c:pt>
                <c:pt idx="1455">
                  <c:v>41809.392500000002</c:v>
                </c:pt>
                <c:pt idx="1456">
                  <c:v>41809.407500000001</c:v>
                </c:pt>
                <c:pt idx="1457">
                  <c:v>41809.409467592595</c:v>
                </c:pt>
                <c:pt idx="1458">
                  <c:v>41809.413275462961</c:v>
                </c:pt>
                <c:pt idx="1459">
                  <c:v>41809.434062499997</c:v>
                </c:pt>
                <c:pt idx="1460">
                  <c:v>41809.459097222221</c:v>
                </c:pt>
                <c:pt idx="1461">
                  <c:v>41809.472569444442</c:v>
                </c:pt>
                <c:pt idx="1462">
                  <c:v>41809.760520833333</c:v>
                </c:pt>
                <c:pt idx="1463">
                  <c:v>41810.132245370369</c:v>
                </c:pt>
                <c:pt idx="1464">
                  <c:v>41810.139004629629</c:v>
                </c:pt>
                <c:pt idx="1465">
                  <c:v>41810.165902777779</c:v>
                </c:pt>
                <c:pt idx="1466">
                  <c:v>41810.167384259257</c:v>
                </c:pt>
                <c:pt idx="1467">
                  <c:v>41810.184178240743</c:v>
                </c:pt>
                <c:pt idx="1468">
                  <c:v>41810.215601851851</c:v>
                </c:pt>
                <c:pt idx="1469">
                  <c:v>41810.216331018521</c:v>
                </c:pt>
                <c:pt idx="1470">
                  <c:v>41810.25377314815</c:v>
                </c:pt>
                <c:pt idx="1471">
                  <c:v>41810.292847222219</c:v>
                </c:pt>
                <c:pt idx="1472">
                  <c:v>41810.35087962963</c:v>
                </c:pt>
                <c:pt idx="1473">
                  <c:v>41810.407835648148</c:v>
                </c:pt>
                <c:pt idx="1474">
                  <c:v>41810.459293981483</c:v>
                </c:pt>
                <c:pt idx="1475">
                  <c:v>41810.548726851855</c:v>
                </c:pt>
                <c:pt idx="1476">
                  <c:v>41810.603587962964</c:v>
                </c:pt>
                <c:pt idx="1477">
                  <c:v>41810.628657407404</c:v>
                </c:pt>
                <c:pt idx="1478">
                  <c:v>41810.652974537035</c:v>
                </c:pt>
                <c:pt idx="1479">
                  <c:v>41810.670381944445</c:v>
                </c:pt>
                <c:pt idx="1480">
                  <c:v>41810.739664351851</c:v>
                </c:pt>
                <c:pt idx="1481">
                  <c:v>41810.7812962963</c:v>
                </c:pt>
                <c:pt idx="1482">
                  <c:v>41811.167164351849</c:v>
                </c:pt>
                <c:pt idx="1483">
                  <c:v>41813.117465277777</c:v>
                </c:pt>
                <c:pt idx="1484">
                  <c:v>41813.345972222225</c:v>
                </c:pt>
                <c:pt idx="1485">
                  <c:v>41813.354988425926</c:v>
                </c:pt>
                <c:pt idx="1486">
                  <c:v>41813.364675925928</c:v>
                </c:pt>
                <c:pt idx="1487">
                  <c:v>41813.378564814811</c:v>
                </c:pt>
                <c:pt idx="1488">
                  <c:v>41813.400879629633</c:v>
                </c:pt>
                <c:pt idx="1489">
                  <c:v>41813.422326388885</c:v>
                </c:pt>
                <c:pt idx="1490">
                  <c:v>41813.444733796299</c:v>
                </c:pt>
                <c:pt idx="1491">
                  <c:v>41813.462002314816</c:v>
                </c:pt>
                <c:pt idx="1492">
                  <c:v>41813.503842592596</c:v>
                </c:pt>
                <c:pt idx="1493">
                  <c:v>41813.587025462963</c:v>
                </c:pt>
                <c:pt idx="1494">
                  <c:v>41813.663252314815</c:v>
                </c:pt>
                <c:pt idx="1495">
                  <c:v>41814.128379629627</c:v>
                </c:pt>
                <c:pt idx="1496">
                  <c:v>41814.238935185182</c:v>
                </c:pt>
                <c:pt idx="1497">
                  <c:v>41814.246851851851</c:v>
                </c:pt>
                <c:pt idx="1498">
                  <c:v>41814.346643518518</c:v>
                </c:pt>
                <c:pt idx="1499">
                  <c:v>41814.391608796293</c:v>
                </c:pt>
                <c:pt idx="1500">
                  <c:v>41814.407349537039</c:v>
                </c:pt>
                <c:pt idx="1501">
                  <c:v>41814.410069444442</c:v>
                </c:pt>
                <c:pt idx="1502">
                  <c:v>41814.461909722224</c:v>
                </c:pt>
                <c:pt idx="1503">
                  <c:v>41814.462048611109</c:v>
                </c:pt>
                <c:pt idx="1504">
                  <c:v>41814.500451388885</c:v>
                </c:pt>
                <c:pt idx="1505">
                  <c:v>41814.503657407404</c:v>
                </c:pt>
                <c:pt idx="1506">
                  <c:v>41815.000555555554</c:v>
                </c:pt>
                <c:pt idx="1507">
                  <c:v>41815.093726851854</c:v>
                </c:pt>
                <c:pt idx="1508">
                  <c:v>41815.142430555556</c:v>
                </c:pt>
                <c:pt idx="1509">
                  <c:v>41815.240381944444</c:v>
                </c:pt>
                <c:pt idx="1510">
                  <c:v>41815.250335648147</c:v>
                </c:pt>
                <c:pt idx="1511">
                  <c:v>41815.264155092591</c:v>
                </c:pt>
                <c:pt idx="1512">
                  <c:v>41815.346250000002</c:v>
                </c:pt>
                <c:pt idx="1513">
                  <c:v>41815.349930555552</c:v>
                </c:pt>
                <c:pt idx="1514">
                  <c:v>41815.399444444447</c:v>
                </c:pt>
                <c:pt idx="1515">
                  <c:v>41815.415567129632</c:v>
                </c:pt>
                <c:pt idx="1516">
                  <c:v>41815.420567129629</c:v>
                </c:pt>
                <c:pt idx="1517">
                  <c:v>41815.441018518519</c:v>
                </c:pt>
                <c:pt idx="1518">
                  <c:v>41815.462037037039</c:v>
                </c:pt>
                <c:pt idx="1519">
                  <c:v>41815.503668981481</c:v>
                </c:pt>
                <c:pt idx="1520">
                  <c:v>41815.58697916667</c:v>
                </c:pt>
                <c:pt idx="1521">
                  <c:v>41816.000775462962</c:v>
                </c:pt>
                <c:pt idx="1522">
                  <c:v>41816.1328587963</c:v>
                </c:pt>
                <c:pt idx="1523">
                  <c:v>41816.156319444446</c:v>
                </c:pt>
                <c:pt idx="1524">
                  <c:v>41816.184074074074</c:v>
                </c:pt>
                <c:pt idx="1525">
                  <c:v>41816.204942129632</c:v>
                </c:pt>
                <c:pt idx="1526">
                  <c:v>41816.225891203707</c:v>
                </c:pt>
                <c:pt idx="1527">
                  <c:v>41816.267650462964</c:v>
                </c:pt>
                <c:pt idx="1528">
                  <c:v>41816.440937500003</c:v>
                </c:pt>
                <c:pt idx="1529">
                  <c:v>41816.443599537037</c:v>
                </c:pt>
                <c:pt idx="1530">
                  <c:v>41816.462037037039</c:v>
                </c:pt>
                <c:pt idx="1531">
                  <c:v>41816.479791666665</c:v>
                </c:pt>
                <c:pt idx="1532">
                  <c:v>41816.500185185185</c:v>
                </c:pt>
                <c:pt idx="1533">
                  <c:v>41816.816030092596</c:v>
                </c:pt>
                <c:pt idx="1534">
                  <c:v>41817.000393518516</c:v>
                </c:pt>
                <c:pt idx="1535">
                  <c:v>41817.089907407404</c:v>
                </c:pt>
                <c:pt idx="1536">
                  <c:v>41817.121562499997</c:v>
                </c:pt>
                <c:pt idx="1537">
                  <c:v>41817.132905092592</c:v>
                </c:pt>
                <c:pt idx="1538">
                  <c:v>41817.139062499999</c:v>
                </c:pt>
                <c:pt idx="1539">
                  <c:v>41817.198148148149</c:v>
                </c:pt>
                <c:pt idx="1540">
                  <c:v>41817.284884259258</c:v>
                </c:pt>
                <c:pt idx="1541">
                  <c:v>41817.285729166666</c:v>
                </c:pt>
                <c:pt idx="1542">
                  <c:v>41817.309293981481</c:v>
                </c:pt>
                <c:pt idx="1543">
                  <c:v>41817.322997685187</c:v>
                </c:pt>
                <c:pt idx="1544">
                  <c:v>41817.347418981481</c:v>
                </c:pt>
                <c:pt idx="1545">
                  <c:v>41817.36042824074</c:v>
                </c:pt>
                <c:pt idx="1546">
                  <c:v>41817.364699074074</c:v>
                </c:pt>
                <c:pt idx="1547">
                  <c:v>41817.389293981483</c:v>
                </c:pt>
                <c:pt idx="1548">
                  <c:v>41817.403194444443</c:v>
                </c:pt>
                <c:pt idx="1549">
                  <c:v>41817.409814814811</c:v>
                </c:pt>
                <c:pt idx="1550">
                  <c:v>41817.422129629631</c:v>
                </c:pt>
                <c:pt idx="1551">
                  <c:v>41817.459386574075</c:v>
                </c:pt>
                <c:pt idx="1552">
                  <c:v>41818.083622685182</c:v>
                </c:pt>
                <c:pt idx="1553">
                  <c:v>41819.08394675926</c:v>
                </c:pt>
                <c:pt idx="1554">
                  <c:v>41819.461967592593</c:v>
                </c:pt>
                <c:pt idx="1555">
                  <c:v>41820.095231481479</c:v>
                </c:pt>
                <c:pt idx="1556">
                  <c:v>41820.14603009259</c:v>
                </c:pt>
                <c:pt idx="1557">
                  <c:v>41820.170254629629</c:v>
                </c:pt>
                <c:pt idx="1558">
                  <c:v>41820.194687499999</c:v>
                </c:pt>
                <c:pt idx="1559">
                  <c:v>41820.204918981479</c:v>
                </c:pt>
                <c:pt idx="1560">
                  <c:v>41820.41746527778</c:v>
                </c:pt>
                <c:pt idx="1561">
                  <c:v>41820.420173611114</c:v>
                </c:pt>
                <c:pt idx="1562">
                  <c:v>41820.44804398148</c:v>
                </c:pt>
                <c:pt idx="1563">
                  <c:v>41820.462060185186</c:v>
                </c:pt>
                <c:pt idx="1564">
                  <c:v>41820.472500000003</c:v>
                </c:pt>
                <c:pt idx="1565">
                  <c:v>41821.000740740739</c:v>
                </c:pt>
                <c:pt idx="1566">
                  <c:v>41821.145092592589</c:v>
                </c:pt>
                <c:pt idx="1567">
                  <c:v>41821.170497685183</c:v>
                </c:pt>
                <c:pt idx="1568">
                  <c:v>41821.19798611111</c:v>
                </c:pt>
                <c:pt idx="1569">
                  <c:v>41821.254328703704</c:v>
                </c:pt>
                <c:pt idx="1570">
                  <c:v>41821.281284722223</c:v>
                </c:pt>
                <c:pt idx="1571">
                  <c:v>41821.298645833333</c:v>
                </c:pt>
                <c:pt idx="1572">
                  <c:v>41821.335069444445</c:v>
                </c:pt>
                <c:pt idx="1573">
                  <c:v>41821.371747685182</c:v>
                </c:pt>
                <c:pt idx="1574">
                  <c:v>41821.405694444446</c:v>
                </c:pt>
                <c:pt idx="1575">
                  <c:v>41821.424039351848</c:v>
                </c:pt>
                <c:pt idx="1576">
                  <c:v>41821.437662037039</c:v>
                </c:pt>
                <c:pt idx="1577">
                  <c:v>41821.451585648145</c:v>
                </c:pt>
                <c:pt idx="1578">
                  <c:v>41821.461886574078</c:v>
                </c:pt>
                <c:pt idx="1579">
                  <c:v>41821.524375000001</c:v>
                </c:pt>
                <c:pt idx="1580">
                  <c:v>41821.708796296298</c:v>
                </c:pt>
                <c:pt idx="1581">
                  <c:v>41822.420358796298</c:v>
                </c:pt>
                <c:pt idx="1582">
                  <c:v>41824.344004629631</c:v>
                </c:pt>
                <c:pt idx="1583">
                  <c:v>41824.409849537034</c:v>
                </c:pt>
                <c:pt idx="1584">
                  <c:v>41824.414837962962</c:v>
                </c:pt>
                <c:pt idx="1585">
                  <c:v>41824.441041666665</c:v>
                </c:pt>
                <c:pt idx="1586">
                  <c:v>41825.083703703705</c:v>
                </c:pt>
                <c:pt idx="1587">
                  <c:v>41825.167002314818</c:v>
                </c:pt>
                <c:pt idx="1588">
                  <c:v>41827.12060185185</c:v>
                </c:pt>
                <c:pt idx="1589">
                  <c:v>41828.149386574078</c:v>
                </c:pt>
                <c:pt idx="1590">
                  <c:v>41828.444513888891</c:v>
                </c:pt>
                <c:pt idx="1591">
                  <c:v>41828.500833333332</c:v>
                </c:pt>
                <c:pt idx="1592">
                  <c:v>41829.000925925924</c:v>
                </c:pt>
                <c:pt idx="1593">
                  <c:v>41829.021331018521</c:v>
                </c:pt>
                <c:pt idx="1594">
                  <c:v>41829.128460648149</c:v>
                </c:pt>
                <c:pt idx="1595">
                  <c:v>41829.307604166665</c:v>
                </c:pt>
                <c:pt idx="1596">
                  <c:v>41829.316041666665</c:v>
                </c:pt>
                <c:pt idx="1597">
                  <c:v>41829.330150462964</c:v>
                </c:pt>
                <c:pt idx="1598">
                  <c:v>41829.427766203706</c:v>
                </c:pt>
                <c:pt idx="1599">
                  <c:v>41829.436412037037</c:v>
                </c:pt>
                <c:pt idx="1600">
                  <c:v>41829.459097222221</c:v>
                </c:pt>
                <c:pt idx="1601">
                  <c:v>41829.500740740739</c:v>
                </c:pt>
                <c:pt idx="1602">
                  <c:v>41830.000509259262</c:v>
                </c:pt>
                <c:pt idx="1603">
                  <c:v>41830.144976851851</c:v>
                </c:pt>
                <c:pt idx="1604">
                  <c:v>41830.16715277778</c:v>
                </c:pt>
                <c:pt idx="1605">
                  <c:v>41830.187731481485</c:v>
                </c:pt>
                <c:pt idx="1606">
                  <c:v>41830.209050925929</c:v>
                </c:pt>
                <c:pt idx="1607">
                  <c:v>41830.229351851849</c:v>
                </c:pt>
                <c:pt idx="1608">
                  <c:v>41830.250405092593</c:v>
                </c:pt>
                <c:pt idx="1609">
                  <c:v>41830.271435185183</c:v>
                </c:pt>
                <c:pt idx="1610">
                  <c:v>41830.292164351849</c:v>
                </c:pt>
                <c:pt idx="1611">
                  <c:v>41830.313321759262</c:v>
                </c:pt>
                <c:pt idx="1612">
                  <c:v>41830.37400462963</c:v>
                </c:pt>
                <c:pt idx="1613">
                  <c:v>41830.407118055555</c:v>
                </c:pt>
                <c:pt idx="1614">
                  <c:v>41830.430925925924</c:v>
                </c:pt>
                <c:pt idx="1615">
                  <c:v>41830.459293981483</c:v>
                </c:pt>
                <c:pt idx="1616">
                  <c:v>41830.479583333334</c:v>
                </c:pt>
                <c:pt idx="1617">
                  <c:v>41830.500393518516</c:v>
                </c:pt>
                <c:pt idx="1618">
                  <c:v>41830.95857638889</c:v>
                </c:pt>
                <c:pt idx="1619">
                  <c:v>41831.001087962963</c:v>
                </c:pt>
                <c:pt idx="1620">
                  <c:v>41831.167708333334</c:v>
                </c:pt>
                <c:pt idx="1621">
                  <c:v>41831.195844907408</c:v>
                </c:pt>
                <c:pt idx="1622">
                  <c:v>41831.28702546296</c:v>
                </c:pt>
                <c:pt idx="1623">
                  <c:v>41831.4062037037</c:v>
                </c:pt>
                <c:pt idx="1624">
                  <c:v>41831.415439814817</c:v>
                </c:pt>
                <c:pt idx="1625">
                  <c:v>41831.430879629632</c:v>
                </c:pt>
                <c:pt idx="1626">
                  <c:v>41831.441041666665</c:v>
                </c:pt>
                <c:pt idx="1627">
                  <c:v>41834.10701388889</c:v>
                </c:pt>
                <c:pt idx="1628">
                  <c:v>41834.132939814815</c:v>
                </c:pt>
                <c:pt idx="1629">
                  <c:v>41834.166956018518</c:v>
                </c:pt>
                <c:pt idx="1630">
                  <c:v>41834.17659722222</c:v>
                </c:pt>
                <c:pt idx="1631">
                  <c:v>41834.24322916667</c:v>
                </c:pt>
                <c:pt idx="1632">
                  <c:v>41834.304467592592</c:v>
                </c:pt>
                <c:pt idx="1633">
                  <c:v>41834.334143518521</c:v>
                </c:pt>
                <c:pt idx="1634">
                  <c:v>41834.402962962966</c:v>
                </c:pt>
                <c:pt idx="1635">
                  <c:v>41834.459560185183</c:v>
                </c:pt>
                <c:pt idx="1636">
                  <c:v>41834.514050925929</c:v>
                </c:pt>
                <c:pt idx="1637">
                  <c:v>41835.000763888886</c:v>
                </c:pt>
                <c:pt idx="1638">
                  <c:v>41835.159988425927</c:v>
                </c:pt>
                <c:pt idx="1639">
                  <c:v>41835.212442129632</c:v>
                </c:pt>
                <c:pt idx="1640">
                  <c:v>41835.260937500003</c:v>
                </c:pt>
                <c:pt idx="1641">
                  <c:v>41835.285046296296</c:v>
                </c:pt>
                <c:pt idx="1642">
                  <c:v>41835.348576388889</c:v>
                </c:pt>
                <c:pt idx="1643">
                  <c:v>41835.364942129629</c:v>
                </c:pt>
                <c:pt idx="1644">
                  <c:v>41835.375173611108</c:v>
                </c:pt>
                <c:pt idx="1645">
                  <c:v>41835.403171296297</c:v>
                </c:pt>
                <c:pt idx="1646">
                  <c:v>41835.407071759262</c:v>
                </c:pt>
                <c:pt idx="1647">
                  <c:v>41835.454976851855</c:v>
                </c:pt>
                <c:pt idx="1648">
                  <c:v>41835.459699074076</c:v>
                </c:pt>
                <c:pt idx="1649">
                  <c:v>41836.000358796293</c:v>
                </c:pt>
                <c:pt idx="1650">
                  <c:v>41836.180312500001</c:v>
                </c:pt>
                <c:pt idx="1651">
                  <c:v>41836.185057870367</c:v>
                </c:pt>
                <c:pt idx="1652">
                  <c:v>41836.215671296297</c:v>
                </c:pt>
                <c:pt idx="1653">
                  <c:v>41836.23642361111</c:v>
                </c:pt>
                <c:pt idx="1654">
                  <c:v>41836.257118055553</c:v>
                </c:pt>
                <c:pt idx="1655">
                  <c:v>41836.361516203702</c:v>
                </c:pt>
                <c:pt idx="1656">
                  <c:v>41836.405393518522</c:v>
                </c:pt>
                <c:pt idx="1657">
                  <c:v>41836.421273148146</c:v>
                </c:pt>
                <c:pt idx="1658">
                  <c:v>41836.46197916667</c:v>
                </c:pt>
                <c:pt idx="1659">
                  <c:v>41837.000300925924</c:v>
                </c:pt>
                <c:pt idx="1660">
                  <c:v>41837.153645833336</c:v>
                </c:pt>
                <c:pt idx="1661">
                  <c:v>41837.176562499997</c:v>
                </c:pt>
                <c:pt idx="1662">
                  <c:v>41837.188796296294</c:v>
                </c:pt>
                <c:pt idx="1663">
                  <c:v>41837.194872685184</c:v>
                </c:pt>
                <c:pt idx="1664">
                  <c:v>41837.204965277779</c:v>
                </c:pt>
                <c:pt idx="1665">
                  <c:v>41837.219050925924</c:v>
                </c:pt>
                <c:pt idx="1666">
                  <c:v>41837.251030092593</c:v>
                </c:pt>
                <c:pt idx="1667">
                  <c:v>41837.267488425925</c:v>
                </c:pt>
                <c:pt idx="1668">
                  <c:v>41837.281458333331</c:v>
                </c:pt>
                <c:pt idx="1669">
                  <c:v>41837.292303240742</c:v>
                </c:pt>
                <c:pt idx="1670">
                  <c:v>41837.309120370373</c:v>
                </c:pt>
                <c:pt idx="1671">
                  <c:v>41837.334872685184</c:v>
                </c:pt>
                <c:pt idx="1672">
                  <c:v>41837.378946759258</c:v>
                </c:pt>
                <c:pt idx="1673">
                  <c:v>41837.414884259262</c:v>
                </c:pt>
                <c:pt idx="1674">
                  <c:v>41837.424004629633</c:v>
                </c:pt>
                <c:pt idx="1675">
                  <c:v>41837.453159722223</c:v>
                </c:pt>
                <c:pt idx="1676">
                  <c:v>41837.460347222222</c:v>
                </c:pt>
                <c:pt idx="1677">
                  <c:v>41837.468900462962</c:v>
                </c:pt>
                <c:pt idx="1678">
                  <c:v>41837.479328703703</c:v>
                </c:pt>
                <c:pt idx="1679">
                  <c:v>41837.500914351855</c:v>
                </c:pt>
                <c:pt idx="1680">
                  <c:v>41837.541990740741</c:v>
                </c:pt>
                <c:pt idx="1681">
                  <c:v>41837.57304398148</c:v>
                </c:pt>
                <c:pt idx="1682">
                  <c:v>41837.656365740739</c:v>
                </c:pt>
                <c:pt idx="1683">
                  <c:v>41838.000694444447</c:v>
                </c:pt>
                <c:pt idx="1684">
                  <c:v>41838.041990740741</c:v>
                </c:pt>
                <c:pt idx="1685">
                  <c:v>41838.173298611109</c:v>
                </c:pt>
                <c:pt idx="1686">
                  <c:v>41838.175347222219</c:v>
                </c:pt>
                <c:pt idx="1687">
                  <c:v>41838.208668981482</c:v>
                </c:pt>
                <c:pt idx="1688">
                  <c:v>41838.250439814816</c:v>
                </c:pt>
                <c:pt idx="1689">
                  <c:v>41838.270995370367</c:v>
                </c:pt>
                <c:pt idx="1690">
                  <c:v>41838.349930555552</c:v>
                </c:pt>
                <c:pt idx="1691">
                  <c:v>41838.398043981484</c:v>
                </c:pt>
                <c:pt idx="1692">
                  <c:v>41838.404097222221</c:v>
                </c:pt>
                <c:pt idx="1693">
                  <c:v>41839.167002314818</c:v>
                </c:pt>
                <c:pt idx="1694">
                  <c:v>41840.50072916667</c:v>
                </c:pt>
                <c:pt idx="1695">
                  <c:v>41841.000532407408</c:v>
                </c:pt>
                <c:pt idx="1696">
                  <c:v>41841.302870370368</c:v>
                </c:pt>
                <c:pt idx="1697">
                  <c:v>41841.43849537037</c:v>
                </c:pt>
                <c:pt idx="1698">
                  <c:v>41841.446516203701</c:v>
                </c:pt>
                <c:pt idx="1699">
                  <c:v>41842.000358796293</c:v>
                </c:pt>
                <c:pt idx="1700">
                  <c:v>41842.170069444444</c:v>
                </c:pt>
                <c:pt idx="1701">
                  <c:v>41842.187986111108</c:v>
                </c:pt>
                <c:pt idx="1702">
                  <c:v>41842.229351851849</c:v>
                </c:pt>
                <c:pt idx="1703">
                  <c:v>41842.250324074077</c:v>
                </c:pt>
                <c:pt idx="1704">
                  <c:v>41842.27107638889</c:v>
                </c:pt>
                <c:pt idx="1705">
                  <c:v>41842.334282407406</c:v>
                </c:pt>
                <c:pt idx="1706">
                  <c:v>41842.334745370368</c:v>
                </c:pt>
                <c:pt idx="1707">
                  <c:v>41842.338923611111</c:v>
                </c:pt>
                <c:pt idx="1708">
                  <c:v>41842.410717592589</c:v>
                </c:pt>
                <c:pt idx="1709">
                  <c:v>41842.448252314818</c:v>
                </c:pt>
                <c:pt idx="1710">
                  <c:v>41842.462187500001</c:v>
                </c:pt>
                <c:pt idx="1711">
                  <c:v>41843.125474537039</c:v>
                </c:pt>
                <c:pt idx="1712">
                  <c:v>41843.127430555556</c:v>
                </c:pt>
                <c:pt idx="1713">
                  <c:v>41843.159791666665</c:v>
                </c:pt>
                <c:pt idx="1714">
                  <c:v>41843.16233796296</c:v>
                </c:pt>
                <c:pt idx="1715">
                  <c:v>41843.187962962962</c:v>
                </c:pt>
                <c:pt idx="1716">
                  <c:v>41843.222326388888</c:v>
                </c:pt>
                <c:pt idx="1717">
                  <c:v>41843.257291666669</c:v>
                </c:pt>
                <c:pt idx="1718">
                  <c:v>41843.336412037039</c:v>
                </c:pt>
                <c:pt idx="1719">
                  <c:v>41843.344375000001</c:v>
                </c:pt>
                <c:pt idx="1720">
                  <c:v>41843.357812499999</c:v>
                </c:pt>
                <c:pt idx="1721">
                  <c:v>41843.374837962961</c:v>
                </c:pt>
                <c:pt idx="1722">
                  <c:v>41843.409328703703</c:v>
                </c:pt>
                <c:pt idx="1723">
                  <c:v>41843.420208333337</c:v>
                </c:pt>
                <c:pt idx="1724">
                  <c:v>41843.430717592593</c:v>
                </c:pt>
                <c:pt idx="1725">
                  <c:v>41843.448506944442</c:v>
                </c:pt>
                <c:pt idx="1726">
                  <c:v>41843.462152777778</c:v>
                </c:pt>
                <c:pt idx="1727">
                  <c:v>41844.103449074071</c:v>
                </c:pt>
                <c:pt idx="1728">
                  <c:v>41844.125810185185</c:v>
                </c:pt>
                <c:pt idx="1729">
                  <c:v>41844.152824074074</c:v>
                </c:pt>
                <c:pt idx="1730">
                  <c:v>41844.187638888892</c:v>
                </c:pt>
                <c:pt idx="1731">
                  <c:v>41844.222268518519</c:v>
                </c:pt>
                <c:pt idx="1732">
                  <c:v>41844.253622685188</c:v>
                </c:pt>
                <c:pt idx="1733">
                  <c:v>41844.286585648151</c:v>
                </c:pt>
                <c:pt idx="1734">
                  <c:v>41844.336215277777</c:v>
                </c:pt>
                <c:pt idx="1735">
                  <c:v>41844.375347222223</c:v>
                </c:pt>
                <c:pt idx="1736">
                  <c:v>41844.418425925927</c:v>
                </c:pt>
                <c:pt idx="1737">
                  <c:v>41844.438032407408</c:v>
                </c:pt>
                <c:pt idx="1738">
                  <c:v>41844.583634259259</c:v>
                </c:pt>
                <c:pt idx="1739">
                  <c:v>41845.109155092592</c:v>
                </c:pt>
                <c:pt idx="1740">
                  <c:v>41845.159837962965</c:v>
                </c:pt>
                <c:pt idx="1741">
                  <c:v>41845.173726851855</c:v>
                </c:pt>
                <c:pt idx="1742">
                  <c:v>41845.194652777776</c:v>
                </c:pt>
                <c:pt idx="1743">
                  <c:v>41845.22960648148</c:v>
                </c:pt>
                <c:pt idx="1744">
                  <c:v>41845.2809837963</c:v>
                </c:pt>
                <c:pt idx="1745">
                  <c:v>41845.300254629627</c:v>
                </c:pt>
                <c:pt idx="1746">
                  <c:v>41845.334097222221</c:v>
                </c:pt>
                <c:pt idx="1747">
                  <c:v>41845.371967592589</c:v>
                </c:pt>
                <c:pt idx="1748">
                  <c:v>41845.392418981479</c:v>
                </c:pt>
                <c:pt idx="1749">
                  <c:v>41845.409502314818</c:v>
                </c:pt>
                <c:pt idx="1750">
                  <c:v>41845.430798611109</c:v>
                </c:pt>
                <c:pt idx="1751">
                  <c:v>41845.483032407406</c:v>
                </c:pt>
                <c:pt idx="1752">
                  <c:v>41845.584953703707</c:v>
                </c:pt>
                <c:pt idx="1753">
                  <c:v>41845.709479166668</c:v>
                </c:pt>
                <c:pt idx="1754">
                  <c:v>41846.334513888891</c:v>
                </c:pt>
                <c:pt idx="1755">
                  <c:v>41847.462083333332</c:v>
                </c:pt>
                <c:pt idx="1756">
                  <c:v>41847.503634259258</c:v>
                </c:pt>
                <c:pt idx="1757">
                  <c:v>41847.66333333333</c:v>
                </c:pt>
                <c:pt idx="1758">
                  <c:v>41848.00068287037</c:v>
                </c:pt>
                <c:pt idx="1759">
                  <c:v>41848.126643518517</c:v>
                </c:pt>
                <c:pt idx="1760">
                  <c:v>41848.140092592592</c:v>
                </c:pt>
                <c:pt idx="1761">
                  <c:v>41848.201840277776</c:v>
                </c:pt>
                <c:pt idx="1762">
                  <c:v>41848.218854166669</c:v>
                </c:pt>
                <c:pt idx="1763">
                  <c:v>41848.253599537034</c:v>
                </c:pt>
                <c:pt idx="1764">
                  <c:v>41848.285254629627</c:v>
                </c:pt>
                <c:pt idx="1765">
                  <c:v>41848.30908564815</c:v>
                </c:pt>
                <c:pt idx="1766">
                  <c:v>41848.334664351853</c:v>
                </c:pt>
                <c:pt idx="1767">
                  <c:v>41848.364756944444</c:v>
                </c:pt>
                <c:pt idx="1768">
                  <c:v>41848.38559027778</c:v>
                </c:pt>
                <c:pt idx="1769">
                  <c:v>41848.40520833333</c:v>
                </c:pt>
                <c:pt idx="1770">
                  <c:v>41848.427384259259</c:v>
                </c:pt>
                <c:pt idx="1771">
                  <c:v>41848.462037037039</c:v>
                </c:pt>
                <c:pt idx="1772">
                  <c:v>41849.000555555554</c:v>
                </c:pt>
                <c:pt idx="1773">
                  <c:v>41849.12059027778</c:v>
                </c:pt>
                <c:pt idx="1774">
                  <c:v>41849.136747685188</c:v>
                </c:pt>
                <c:pt idx="1775">
                  <c:v>41849.16741898148</c:v>
                </c:pt>
                <c:pt idx="1776">
                  <c:v>41849.22587962963</c:v>
                </c:pt>
                <c:pt idx="1777">
                  <c:v>41849.250671296293</c:v>
                </c:pt>
                <c:pt idx="1778">
                  <c:v>41849.267141203702</c:v>
                </c:pt>
                <c:pt idx="1779">
                  <c:v>41849.295393518521</c:v>
                </c:pt>
                <c:pt idx="1780">
                  <c:v>41849.32309027778</c:v>
                </c:pt>
                <c:pt idx="1781">
                  <c:v>41849.347592592596</c:v>
                </c:pt>
                <c:pt idx="1782">
                  <c:v>41849.371793981481</c:v>
                </c:pt>
                <c:pt idx="1783">
                  <c:v>41849.389282407406</c:v>
                </c:pt>
                <c:pt idx="1784">
                  <c:v>41849.411469907405</c:v>
                </c:pt>
                <c:pt idx="1785">
                  <c:v>41849.417557870373</c:v>
                </c:pt>
                <c:pt idx="1786">
                  <c:v>41849.436249999999</c:v>
                </c:pt>
                <c:pt idx="1787">
                  <c:v>41849.437928240739</c:v>
                </c:pt>
                <c:pt idx="1788">
                  <c:v>41849.462268518517</c:v>
                </c:pt>
                <c:pt idx="1789">
                  <c:v>41849.500520833331</c:v>
                </c:pt>
                <c:pt idx="1790">
                  <c:v>41849.521064814813</c:v>
                </c:pt>
                <c:pt idx="1791">
                  <c:v>41849.542893518519</c:v>
                </c:pt>
                <c:pt idx="1792">
                  <c:v>41849.545416666668</c:v>
                </c:pt>
                <c:pt idx="1793">
                  <c:v>41849.66333333333</c:v>
                </c:pt>
                <c:pt idx="1794">
                  <c:v>41850.354525462964</c:v>
                </c:pt>
                <c:pt idx="1795">
                  <c:v>41850.371620370373</c:v>
                </c:pt>
                <c:pt idx="1796">
                  <c:v>41850.403124999997</c:v>
                </c:pt>
                <c:pt idx="1797">
                  <c:v>41850.420567129629</c:v>
                </c:pt>
                <c:pt idx="1798">
                  <c:v>41850.424085648148</c:v>
                </c:pt>
                <c:pt idx="1799">
                  <c:v>41850.434351851851</c:v>
                </c:pt>
                <c:pt idx="1800">
                  <c:v>41850.462002314816</c:v>
                </c:pt>
                <c:pt idx="1801">
                  <c:v>41850.510879629626</c:v>
                </c:pt>
                <c:pt idx="1802">
                  <c:v>41850.542974537035</c:v>
                </c:pt>
                <c:pt idx="1803">
                  <c:v>41851.090509259258</c:v>
                </c:pt>
                <c:pt idx="1804">
                  <c:v>41851.13554398148</c:v>
                </c:pt>
                <c:pt idx="1805">
                  <c:v>41851.167291666665</c:v>
                </c:pt>
                <c:pt idx="1806">
                  <c:v>41851.188159722224</c:v>
                </c:pt>
                <c:pt idx="1807">
                  <c:v>41851.209143518521</c:v>
                </c:pt>
                <c:pt idx="1808">
                  <c:v>41851.222407407404</c:v>
                </c:pt>
                <c:pt idx="1809">
                  <c:v>41851.33390046296</c:v>
                </c:pt>
                <c:pt idx="1810">
                  <c:v>41851.347083333334</c:v>
                </c:pt>
                <c:pt idx="1811">
                  <c:v>41851.462071759262</c:v>
                </c:pt>
                <c:pt idx="1812">
                  <c:v>41851.503831018519</c:v>
                </c:pt>
                <c:pt idx="1813">
                  <c:v>41852.104687500003</c:v>
                </c:pt>
                <c:pt idx="1814">
                  <c:v>41852.152858796297</c:v>
                </c:pt>
                <c:pt idx="1815">
                  <c:v>41852.166979166665</c:v>
                </c:pt>
                <c:pt idx="1816">
                  <c:v>41852.198125000003</c:v>
                </c:pt>
                <c:pt idx="1817">
                  <c:v>41852.239687499998</c:v>
                </c:pt>
                <c:pt idx="1818">
                  <c:v>41852.276412037034</c:v>
                </c:pt>
                <c:pt idx="1819">
                  <c:v>41852.294027777774</c:v>
                </c:pt>
                <c:pt idx="1820">
                  <c:v>41852.348530092589</c:v>
                </c:pt>
                <c:pt idx="1821">
                  <c:v>41852.373715277776</c:v>
                </c:pt>
                <c:pt idx="1822">
                  <c:v>41852.45989583333</c:v>
                </c:pt>
                <c:pt idx="1823">
                  <c:v>41853.083645833336</c:v>
                </c:pt>
                <c:pt idx="1824">
                  <c:v>41853.334363425929</c:v>
                </c:pt>
                <c:pt idx="1825">
                  <c:v>41853.417245370372</c:v>
                </c:pt>
                <c:pt idx="1826">
                  <c:v>41854.417222222219</c:v>
                </c:pt>
                <c:pt idx="1827">
                  <c:v>41854.462071759262</c:v>
                </c:pt>
                <c:pt idx="1828">
                  <c:v>41855.000509259262</c:v>
                </c:pt>
                <c:pt idx="1829">
                  <c:v>41855.083981481483</c:v>
                </c:pt>
                <c:pt idx="1830">
                  <c:v>41855.125011574077</c:v>
                </c:pt>
                <c:pt idx="1831">
                  <c:v>41855.251388888886</c:v>
                </c:pt>
                <c:pt idx="1832">
                  <c:v>41855.292916666665</c:v>
                </c:pt>
                <c:pt idx="1833">
                  <c:v>41855.385474537034</c:v>
                </c:pt>
                <c:pt idx="1834">
                  <c:v>41855.399594907409</c:v>
                </c:pt>
                <c:pt idx="1835">
                  <c:v>41855.434270833335</c:v>
                </c:pt>
                <c:pt idx="1836">
                  <c:v>41855.469895833332</c:v>
                </c:pt>
                <c:pt idx="1837">
                  <c:v>41855.471574074072</c:v>
                </c:pt>
                <c:pt idx="1838">
                  <c:v>41855.480115740742</c:v>
                </c:pt>
                <c:pt idx="1839">
                  <c:v>41855.54314814815</c:v>
                </c:pt>
                <c:pt idx="1840">
                  <c:v>41856.248865740738</c:v>
                </c:pt>
                <c:pt idx="1841">
                  <c:v>41856.293923611112</c:v>
                </c:pt>
                <c:pt idx="1842">
                  <c:v>41856.307164351849</c:v>
                </c:pt>
                <c:pt idx="1843">
                  <c:v>41856.340381944443</c:v>
                </c:pt>
                <c:pt idx="1844">
                  <c:v>41856.503854166665</c:v>
                </c:pt>
                <c:pt idx="1845">
                  <c:v>41857.021481481483</c:v>
                </c:pt>
                <c:pt idx="1846">
                  <c:v>41857.105717592596</c:v>
                </c:pt>
                <c:pt idx="1847">
                  <c:v>41857.229328703703</c:v>
                </c:pt>
                <c:pt idx="1848">
                  <c:v>41857.271898148145</c:v>
                </c:pt>
                <c:pt idx="1849">
                  <c:v>41857.293414351851</c:v>
                </c:pt>
                <c:pt idx="1850">
                  <c:v>41857.381805555553</c:v>
                </c:pt>
                <c:pt idx="1851">
                  <c:v>41857.42050925926</c:v>
                </c:pt>
                <c:pt idx="1852">
                  <c:v>41857.504004629627</c:v>
                </c:pt>
                <c:pt idx="1853">
                  <c:v>41857.586875000001</c:v>
                </c:pt>
                <c:pt idx="1854">
                  <c:v>41858.091423611113</c:v>
                </c:pt>
                <c:pt idx="1855">
                  <c:v>41858.142395833333</c:v>
                </c:pt>
                <c:pt idx="1856">
                  <c:v>41858.16673611111</c:v>
                </c:pt>
                <c:pt idx="1857">
                  <c:v>41858.222858796296</c:v>
                </c:pt>
                <c:pt idx="1858">
                  <c:v>41858.273761574077</c:v>
                </c:pt>
                <c:pt idx="1859">
                  <c:v>41858.363506944443</c:v>
                </c:pt>
                <c:pt idx="1860">
                  <c:v>41858.396122685182</c:v>
                </c:pt>
                <c:pt idx="1861">
                  <c:v>41858.409918981481</c:v>
                </c:pt>
                <c:pt idx="1862">
                  <c:v>41858.503761574073</c:v>
                </c:pt>
                <c:pt idx="1863">
                  <c:v>41858.555949074071</c:v>
                </c:pt>
                <c:pt idx="1864">
                  <c:v>41859.193368055552</c:v>
                </c:pt>
                <c:pt idx="1865">
                  <c:v>41859.196875000001</c:v>
                </c:pt>
                <c:pt idx="1866">
                  <c:v>41859.219166666669</c:v>
                </c:pt>
                <c:pt idx="1867">
                  <c:v>41859.239699074074</c:v>
                </c:pt>
                <c:pt idx="1868">
                  <c:v>41859.260451388887</c:v>
                </c:pt>
                <c:pt idx="1869">
                  <c:v>41859.2812962963</c:v>
                </c:pt>
                <c:pt idx="1870">
                  <c:v>41859.302164351851</c:v>
                </c:pt>
                <c:pt idx="1871">
                  <c:v>41859.323125000003</c:v>
                </c:pt>
                <c:pt idx="1872">
                  <c:v>41859.334849537037</c:v>
                </c:pt>
                <c:pt idx="1873">
                  <c:v>41859.361168981479</c:v>
                </c:pt>
                <c:pt idx="1874">
                  <c:v>41859.388935185183</c:v>
                </c:pt>
                <c:pt idx="1875">
                  <c:v>41859.394895833335</c:v>
                </c:pt>
                <c:pt idx="1876">
                  <c:v>41859.409918981481</c:v>
                </c:pt>
                <c:pt idx="1877">
                  <c:v>41859.418449074074</c:v>
                </c:pt>
                <c:pt idx="1878">
                  <c:v>41859.430648148147</c:v>
                </c:pt>
                <c:pt idx="1879">
                  <c:v>41859.501238425924</c:v>
                </c:pt>
                <c:pt idx="1880">
                  <c:v>41860.125671296293</c:v>
                </c:pt>
                <c:pt idx="1881">
                  <c:v>41860.166921296295</c:v>
                </c:pt>
                <c:pt idx="1882">
                  <c:v>41860.334074074075</c:v>
                </c:pt>
                <c:pt idx="1883">
                  <c:v>41860.587002314816</c:v>
                </c:pt>
                <c:pt idx="1884">
                  <c:v>41861.167233796295</c:v>
                </c:pt>
                <c:pt idx="1885">
                  <c:v>41861.33699074074</c:v>
                </c:pt>
                <c:pt idx="1886">
                  <c:v>41861.500613425924</c:v>
                </c:pt>
                <c:pt idx="1887">
                  <c:v>41862.042372685188</c:v>
                </c:pt>
                <c:pt idx="1888">
                  <c:v>41862.116273148145</c:v>
                </c:pt>
                <c:pt idx="1889">
                  <c:v>41862.135451388887</c:v>
                </c:pt>
                <c:pt idx="1890">
                  <c:v>41862.177268518521</c:v>
                </c:pt>
                <c:pt idx="1891">
                  <c:v>41862.251736111109</c:v>
                </c:pt>
                <c:pt idx="1892">
                  <c:v>41862.333969907406</c:v>
                </c:pt>
                <c:pt idx="1893">
                  <c:v>41862.355173611111</c:v>
                </c:pt>
                <c:pt idx="1894">
                  <c:v>41862.374641203707</c:v>
                </c:pt>
                <c:pt idx="1895">
                  <c:v>41862.37604166667</c:v>
                </c:pt>
                <c:pt idx="1896">
                  <c:v>41862.396828703706</c:v>
                </c:pt>
                <c:pt idx="1897">
                  <c:v>41862.409872685188</c:v>
                </c:pt>
                <c:pt idx="1898">
                  <c:v>41862.459374999999</c:v>
                </c:pt>
                <c:pt idx="1899">
                  <c:v>41862.501793981479</c:v>
                </c:pt>
                <c:pt idx="1900">
                  <c:v>41863.196620370371</c:v>
                </c:pt>
                <c:pt idx="1901">
                  <c:v>41863.2187962963</c:v>
                </c:pt>
                <c:pt idx="1902">
                  <c:v>41863.239756944444</c:v>
                </c:pt>
                <c:pt idx="1903">
                  <c:v>41863.261006944442</c:v>
                </c:pt>
                <c:pt idx="1904">
                  <c:v>41863.281388888892</c:v>
                </c:pt>
                <c:pt idx="1905">
                  <c:v>41863.333749999998</c:v>
                </c:pt>
                <c:pt idx="1906">
                  <c:v>41863.354571759257</c:v>
                </c:pt>
                <c:pt idx="1907">
                  <c:v>41863.375613425924</c:v>
                </c:pt>
                <c:pt idx="1908">
                  <c:v>41863.406377314815</c:v>
                </c:pt>
                <c:pt idx="1909">
                  <c:v>41863.462164351855</c:v>
                </c:pt>
                <c:pt idx="1910">
                  <c:v>41863.501921296294</c:v>
                </c:pt>
                <c:pt idx="1911">
                  <c:v>41863.584247685183</c:v>
                </c:pt>
                <c:pt idx="1912">
                  <c:v>41863.625798611109</c:v>
                </c:pt>
                <c:pt idx="1913">
                  <c:v>41864.000856481478</c:v>
                </c:pt>
                <c:pt idx="1914">
                  <c:v>41864.09302083333</c:v>
                </c:pt>
                <c:pt idx="1915">
                  <c:v>41864.113611111112</c:v>
                </c:pt>
                <c:pt idx="1916">
                  <c:v>41864.192615740743</c:v>
                </c:pt>
                <c:pt idx="1917">
                  <c:v>41864.215567129628</c:v>
                </c:pt>
                <c:pt idx="1918">
                  <c:v>41864.337638888886</c:v>
                </c:pt>
                <c:pt idx="1919">
                  <c:v>41864.337754629632</c:v>
                </c:pt>
                <c:pt idx="1920">
                  <c:v>41864.338379629633</c:v>
                </c:pt>
                <c:pt idx="1921">
                  <c:v>41864.402256944442</c:v>
                </c:pt>
                <c:pt idx="1922">
                  <c:v>41864.413715277777</c:v>
                </c:pt>
                <c:pt idx="1923">
                  <c:v>41864.420578703706</c:v>
                </c:pt>
                <c:pt idx="1924">
                  <c:v>41864.438217592593</c:v>
                </c:pt>
                <c:pt idx="1925">
                  <c:v>41864.458680555559</c:v>
                </c:pt>
                <c:pt idx="1926">
                  <c:v>41864.479837962965</c:v>
                </c:pt>
                <c:pt idx="1927">
                  <c:v>41864.500451388885</c:v>
                </c:pt>
                <c:pt idx="1928">
                  <c:v>41864.521087962959</c:v>
                </c:pt>
                <c:pt idx="1929">
                  <c:v>41864.542025462964</c:v>
                </c:pt>
                <c:pt idx="1930">
                  <c:v>41864.562962962962</c:v>
                </c:pt>
                <c:pt idx="1931">
                  <c:v>41865.000601851854</c:v>
                </c:pt>
                <c:pt idx="1932">
                  <c:v>41865.11886574074</c:v>
                </c:pt>
                <c:pt idx="1933">
                  <c:v>41865.185856481483</c:v>
                </c:pt>
                <c:pt idx="1934">
                  <c:v>41865.313993055555</c:v>
                </c:pt>
                <c:pt idx="1935">
                  <c:v>41865.334826388891</c:v>
                </c:pt>
                <c:pt idx="1936">
                  <c:v>41865.355393518519</c:v>
                </c:pt>
                <c:pt idx="1937">
                  <c:v>41865.406192129631</c:v>
                </c:pt>
                <c:pt idx="1938">
                  <c:v>41865.427141203705</c:v>
                </c:pt>
                <c:pt idx="1939">
                  <c:v>41865.462222222224</c:v>
                </c:pt>
                <c:pt idx="1940">
                  <c:v>41865.482789351852</c:v>
                </c:pt>
                <c:pt idx="1941">
                  <c:v>41865.500555555554</c:v>
                </c:pt>
                <c:pt idx="1942">
                  <c:v>41865.521493055552</c:v>
                </c:pt>
                <c:pt idx="1943">
                  <c:v>41865.584282407406</c:v>
                </c:pt>
                <c:pt idx="1944">
                  <c:v>41865.792002314818</c:v>
                </c:pt>
                <c:pt idx="1945">
                  <c:v>41866.00037037037</c:v>
                </c:pt>
                <c:pt idx="1946">
                  <c:v>41866.191053240742</c:v>
                </c:pt>
                <c:pt idx="1947">
                  <c:v>41866.212025462963</c:v>
                </c:pt>
                <c:pt idx="1948">
                  <c:v>41866.232719907406</c:v>
                </c:pt>
                <c:pt idx="1949">
                  <c:v>41866.253993055558</c:v>
                </c:pt>
                <c:pt idx="1950">
                  <c:v>41866.287141203706</c:v>
                </c:pt>
                <c:pt idx="1951">
                  <c:v>41866.287638888891</c:v>
                </c:pt>
                <c:pt idx="1952">
                  <c:v>41866.319780092592</c:v>
                </c:pt>
                <c:pt idx="1953">
                  <c:v>41866.366631944446</c:v>
                </c:pt>
                <c:pt idx="1954">
                  <c:v>41866.404560185183</c:v>
                </c:pt>
                <c:pt idx="1955">
                  <c:v>41866.417951388888</c:v>
                </c:pt>
                <c:pt idx="1956">
                  <c:v>41866.437627314815</c:v>
                </c:pt>
                <c:pt idx="1957">
                  <c:v>41868.420347222222</c:v>
                </c:pt>
                <c:pt idx="1958">
                  <c:v>41869.08966435185</c:v>
                </c:pt>
                <c:pt idx="1959">
                  <c:v>41869.090104166666</c:v>
                </c:pt>
                <c:pt idx="1960">
                  <c:v>41869.205972222226</c:v>
                </c:pt>
                <c:pt idx="1961">
                  <c:v>41869.276493055557</c:v>
                </c:pt>
                <c:pt idx="1962">
                  <c:v>41869.420057870368</c:v>
                </c:pt>
                <c:pt idx="1963">
                  <c:v>41869.462245370371</c:v>
                </c:pt>
                <c:pt idx="1964">
                  <c:v>41869.479502314818</c:v>
                </c:pt>
                <c:pt idx="1965">
                  <c:v>41869.500243055554</c:v>
                </c:pt>
                <c:pt idx="1966">
                  <c:v>41870.109259259261</c:v>
                </c:pt>
                <c:pt idx="1967">
                  <c:v>41870.132048611114</c:v>
                </c:pt>
                <c:pt idx="1968">
                  <c:v>41870.15289351852</c:v>
                </c:pt>
                <c:pt idx="1969">
                  <c:v>41870.173692129632</c:v>
                </c:pt>
                <c:pt idx="1970">
                  <c:v>41870.29960648148</c:v>
                </c:pt>
                <c:pt idx="1971">
                  <c:v>41870.35260416667</c:v>
                </c:pt>
                <c:pt idx="1972">
                  <c:v>41870.395405092589</c:v>
                </c:pt>
                <c:pt idx="1973">
                  <c:v>41870.403240740743</c:v>
                </c:pt>
                <c:pt idx="1974">
                  <c:v>41870.417546296296</c:v>
                </c:pt>
                <c:pt idx="1975">
                  <c:v>41870.437650462962</c:v>
                </c:pt>
                <c:pt idx="1976">
                  <c:v>41870.459652777776</c:v>
                </c:pt>
                <c:pt idx="1977">
                  <c:v>41870.500439814816</c:v>
                </c:pt>
                <c:pt idx="1978">
                  <c:v>41870.670324074075</c:v>
                </c:pt>
                <c:pt idx="1979">
                  <c:v>41871.314074074071</c:v>
                </c:pt>
                <c:pt idx="1980">
                  <c:v>41871.36309027778</c:v>
                </c:pt>
                <c:pt idx="1981">
                  <c:v>41871.382881944446</c:v>
                </c:pt>
                <c:pt idx="1982">
                  <c:v>41871.396041666667</c:v>
                </c:pt>
                <c:pt idx="1983">
                  <c:v>41871.40289351852</c:v>
                </c:pt>
                <c:pt idx="1984">
                  <c:v>41871.417048611111</c:v>
                </c:pt>
                <c:pt idx="1985">
                  <c:v>41871.427164351851</c:v>
                </c:pt>
                <c:pt idx="1986">
                  <c:v>41871.438020833331</c:v>
                </c:pt>
                <c:pt idx="1987">
                  <c:v>41871.448437500003</c:v>
                </c:pt>
                <c:pt idx="1988">
                  <c:v>41871.462141203701</c:v>
                </c:pt>
                <c:pt idx="1989">
                  <c:v>41871.479305555556</c:v>
                </c:pt>
                <c:pt idx="1990">
                  <c:v>41871.500543981485</c:v>
                </c:pt>
                <c:pt idx="1991">
                  <c:v>41871.521111111113</c:v>
                </c:pt>
                <c:pt idx="1992">
                  <c:v>41871.541932870372</c:v>
                </c:pt>
                <c:pt idx="1993">
                  <c:v>41871.649513888886</c:v>
                </c:pt>
                <c:pt idx="1994">
                  <c:v>41872.084224537037</c:v>
                </c:pt>
                <c:pt idx="1995">
                  <c:v>41872.132141203707</c:v>
                </c:pt>
                <c:pt idx="1996">
                  <c:v>41872.172442129631</c:v>
                </c:pt>
                <c:pt idx="1997">
                  <c:v>41872.208622685182</c:v>
                </c:pt>
                <c:pt idx="1998">
                  <c:v>41872.252164351848</c:v>
                </c:pt>
                <c:pt idx="1999">
                  <c:v>41872.274826388886</c:v>
                </c:pt>
                <c:pt idx="2000">
                  <c:v>41872.345775462964</c:v>
                </c:pt>
                <c:pt idx="2001">
                  <c:v>41872.405740740738</c:v>
                </c:pt>
                <c:pt idx="2002">
                  <c:v>41872.462025462963</c:v>
                </c:pt>
                <c:pt idx="2003">
                  <c:v>41872.462187500001</c:v>
                </c:pt>
                <c:pt idx="2004">
                  <c:v>41872.480000000003</c:v>
                </c:pt>
                <c:pt idx="2005">
                  <c:v>41872.500428240739</c:v>
                </c:pt>
                <c:pt idx="2006">
                  <c:v>41872.792546296296</c:v>
                </c:pt>
                <c:pt idx="2007">
                  <c:v>41873.083749999998</c:v>
                </c:pt>
                <c:pt idx="2008">
                  <c:v>41873.145787037036</c:v>
                </c:pt>
                <c:pt idx="2009">
                  <c:v>41873.161041666666</c:v>
                </c:pt>
                <c:pt idx="2010">
                  <c:v>41873.35701388889</c:v>
                </c:pt>
                <c:pt idx="2011">
                  <c:v>41873.360046296293</c:v>
                </c:pt>
                <c:pt idx="2012">
                  <c:v>41873.396377314813</c:v>
                </c:pt>
                <c:pt idx="2013">
                  <c:v>41873.407199074078</c:v>
                </c:pt>
                <c:pt idx="2014">
                  <c:v>41873.459814814814</c:v>
                </c:pt>
                <c:pt idx="2015">
                  <c:v>41874.548842592594</c:v>
                </c:pt>
                <c:pt idx="2016">
                  <c:v>41875.458935185183</c:v>
                </c:pt>
                <c:pt idx="2017">
                  <c:v>41875.501331018517</c:v>
                </c:pt>
                <c:pt idx="2018">
                  <c:v>41876.292824074073</c:v>
                </c:pt>
                <c:pt idx="2019">
                  <c:v>41876.459432870368</c:v>
                </c:pt>
                <c:pt idx="2020">
                  <c:v>41876.584490740737</c:v>
                </c:pt>
                <c:pt idx="2021">
                  <c:v>41876.626631944448</c:v>
                </c:pt>
                <c:pt idx="2022">
                  <c:v>41877.110902777778</c:v>
                </c:pt>
                <c:pt idx="2023">
                  <c:v>41877.135509259257</c:v>
                </c:pt>
                <c:pt idx="2024">
                  <c:v>41877.159849537034</c:v>
                </c:pt>
                <c:pt idx="2025">
                  <c:v>41877.180821759262</c:v>
                </c:pt>
                <c:pt idx="2026">
                  <c:v>41877.201701388891</c:v>
                </c:pt>
                <c:pt idx="2027">
                  <c:v>41877.292245370372</c:v>
                </c:pt>
                <c:pt idx="2028">
                  <c:v>41877.334999999999</c:v>
                </c:pt>
                <c:pt idx="2029">
                  <c:v>41877.335555555554</c:v>
                </c:pt>
                <c:pt idx="2030">
                  <c:v>41877.364884259259</c:v>
                </c:pt>
                <c:pt idx="2031">
                  <c:v>41877.409745370373</c:v>
                </c:pt>
                <c:pt idx="2032">
                  <c:v>41877.412233796298</c:v>
                </c:pt>
                <c:pt idx="2033">
                  <c:v>41877.460034722222</c:v>
                </c:pt>
                <c:pt idx="2034">
                  <c:v>41877.479907407411</c:v>
                </c:pt>
                <c:pt idx="2035">
                  <c:v>41877.500324074077</c:v>
                </c:pt>
                <c:pt idx="2036">
                  <c:v>41878.194236111114</c:v>
                </c:pt>
                <c:pt idx="2037">
                  <c:v>41878.250925925924</c:v>
                </c:pt>
                <c:pt idx="2038">
                  <c:v>41878.292638888888</c:v>
                </c:pt>
                <c:pt idx="2039">
                  <c:v>41878.403055555558</c:v>
                </c:pt>
                <c:pt idx="2040">
                  <c:v>41878.438043981485</c:v>
                </c:pt>
                <c:pt idx="2041">
                  <c:v>41878.458726851852</c:v>
                </c:pt>
                <c:pt idx="2042">
                  <c:v>41878.461967592593</c:v>
                </c:pt>
                <c:pt idx="2043">
                  <c:v>41879.126331018517</c:v>
                </c:pt>
                <c:pt idx="2044">
                  <c:v>41879.167453703703</c:v>
                </c:pt>
                <c:pt idx="2045">
                  <c:v>41879.208865740744</c:v>
                </c:pt>
                <c:pt idx="2046">
                  <c:v>41879.25099537037</c:v>
                </c:pt>
                <c:pt idx="2047">
                  <c:v>41879.293368055558</c:v>
                </c:pt>
                <c:pt idx="2048">
                  <c:v>41879.313032407408</c:v>
                </c:pt>
                <c:pt idx="2049">
                  <c:v>41879.334976851853</c:v>
                </c:pt>
                <c:pt idx="2050">
                  <c:v>41879.37699074074</c:v>
                </c:pt>
                <c:pt idx="2051">
                  <c:v>41879.385613425926</c:v>
                </c:pt>
                <c:pt idx="2052">
                  <c:v>41879.396168981482</c:v>
                </c:pt>
                <c:pt idx="2053">
                  <c:v>41879.406828703701</c:v>
                </c:pt>
                <c:pt idx="2054">
                  <c:v>41879.417083333334</c:v>
                </c:pt>
                <c:pt idx="2055">
                  <c:v>41879.427152777775</c:v>
                </c:pt>
                <c:pt idx="2056">
                  <c:v>41879.437673611108</c:v>
                </c:pt>
                <c:pt idx="2057">
                  <c:v>41879.448321759257</c:v>
                </c:pt>
                <c:pt idx="2058">
                  <c:v>41879.461967592593</c:v>
                </c:pt>
                <c:pt idx="2059">
                  <c:v>41879.469363425924</c:v>
                </c:pt>
                <c:pt idx="2060">
                  <c:v>41879.479826388888</c:v>
                </c:pt>
                <c:pt idx="2061">
                  <c:v>41879.501574074071</c:v>
                </c:pt>
                <c:pt idx="2062">
                  <c:v>41879.521168981482</c:v>
                </c:pt>
                <c:pt idx="2063">
                  <c:v>41879.555879629632</c:v>
                </c:pt>
                <c:pt idx="2064">
                  <c:v>41879.576701388891</c:v>
                </c:pt>
                <c:pt idx="2065">
                  <c:v>41879.597442129627</c:v>
                </c:pt>
                <c:pt idx="2066">
                  <c:v>41879.618437500001</c:v>
                </c:pt>
                <c:pt idx="2067">
                  <c:v>41879.732858796298</c:v>
                </c:pt>
                <c:pt idx="2068">
                  <c:v>41880.155011574076</c:v>
                </c:pt>
                <c:pt idx="2069">
                  <c:v>41880.188090277778</c:v>
                </c:pt>
                <c:pt idx="2070">
                  <c:v>41880.292928240742</c:v>
                </c:pt>
                <c:pt idx="2071">
                  <c:v>41880.302291666667</c:v>
                </c:pt>
                <c:pt idx="2072">
                  <c:v>41880.323275462964</c:v>
                </c:pt>
                <c:pt idx="2073">
                  <c:v>41880.360381944447</c:v>
                </c:pt>
                <c:pt idx="2074">
                  <c:v>41880.382118055553</c:v>
                </c:pt>
                <c:pt idx="2075">
                  <c:v>41880.403101851851</c:v>
                </c:pt>
                <c:pt idx="2076">
                  <c:v>41880.407349537039</c:v>
                </c:pt>
                <c:pt idx="2077">
                  <c:v>41880.423692129632</c:v>
                </c:pt>
                <c:pt idx="2078">
                  <c:v>41880.444571759261</c:v>
                </c:pt>
                <c:pt idx="2079">
                  <c:v>41880.465613425928</c:v>
                </c:pt>
                <c:pt idx="2080">
                  <c:v>41880.486250000002</c:v>
                </c:pt>
                <c:pt idx="2081">
                  <c:v>41882.417141203703</c:v>
                </c:pt>
                <c:pt idx="2082">
                  <c:v>41882.462002314816</c:v>
                </c:pt>
                <c:pt idx="2083">
                  <c:v>41883.172881944447</c:v>
                </c:pt>
                <c:pt idx="2084">
                  <c:v>41883.293564814812</c:v>
                </c:pt>
                <c:pt idx="2085">
                  <c:v>41883.367627314816</c:v>
                </c:pt>
                <c:pt idx="2086">
                  <c:v>41883.396307870367</c:v>
                </c:pt>
                <c:pt idx="2087">
                  <c:v>41883.408553240741</c:v>
                </c:pt>
                <c:pt idx="2088">
                  <c:v>41883.410833333335</c:v>
                </c:pt>
                <c:pt idx="2089">
                  <c:v>41883.423726851855</c:v>
                </c:pt>
                <c:pt idx="2090">
                  <c:v>41883.437881944446</c:v>
                </c:pt>
                <c:pt idx="2091">
                  <c:v>41883.462013888886</c:v>
                </c:pt>
                <c:pt idx="2092">
                  <c:v>41883.937407407408</c:v>
                </c:pt>
                <c:pt idx="2093">
                  <c:v>41884.143935185188</c:v>
                </c:pt>
                <c:pt idx="2094">
                  <c:v>41884.16777777778</c:v>
                </c:pt>
                <c:pt idx="2095">
                  <c:v>41884.20857638889</c:v>
                </c:pt>
                <c:pt idx="2096">
                  <c:v>41884.239942129629</c:v>
                </c:pt>
                <c:pt idx="2097">
                  <c:v>41884.264479166668</c:v>
                </c:pt>
                <c:pt idx="2098">
                  <c:v>41884.293414351851</c:v>
                </c:pt>
                <c:pt idx="2099">
                  <c:v>41884.404652777775</c:v>
                </c:pt>
                <c:pt idx="2100">
                  <c:v>41884.458622685182</c:v>
                </c:pt>
                <c:pt idx="2101">
                  <c:v>41884.462141203701</c:v>
                </c:pt>
                <c:pt idx="2102">
                  <c:v>41884.501817129632</c:v>
                </c:pt>
                <c:pt idx="2103">
                  <c:v>41884.545312499999</c:v>
                </c:pt>
                <c:pt idx="2104">
                  <c:v>41884.58699074074</c:v>
                </c:pt>
                <c:pt idx="2105">
                  <c:v>41884.625428240739</c:v>
                </c:pt>
                <c:pt idx="2106">
                  <c:v>41884.663402777776</c:v>
                </c:pt>
                <c:pt idx="2107">
                  <c:v>41884.709189814814</c:v>
                </c:pt>
                <c:pt idx="2108">
                  <c:v>41885.000324074077</c:v>
                </c:pt>
                <c:pt idx="2109">
                  <c:v>41885.161030092589</c:v>
                </c:pt>
                <c:pt idx="2110">
                  <c:v>41885.249456018515</c:v>
                </c:pt>
                <c:pt idx="2111">
                  <c:v>41885.271215277775</c:v>
                </c:pt>
                <c:pt idx="2112">
                  <c:v>41885.292407407411</c:v>
                </c:pt>
                <c:pt idx="2113">
                  <c:v>41885.372662037036</c:v>
                </c:pt>
                <c:pt idx="2114">
                  <c:v>41885.37636574074</c:v>
                </c:pt>
                <c:pt idx="2115">
                  <c:v>41885.396898148145</c:v>
                </c:pt>
                <c:pt idx="2116">
                  <c:v>41885.406712962962</c:v>
                </c:pt>
                <c:pt idx="2117">
                  <c:v>41885.433819444443</c:v>
                </c:pt>
                <c:pt idx="2118">
                  <c:v>41885.441134259258</c:v>
                </c:pt>
                <c:pt idx="2119">
                  <c:v>41885.447453703702</c:v>
                </c:pt>
                <c:pt idx="2120">
                  <c:v>41885.45853009259</c:v>
                </c:pt>
                <c:pt idx="2121">
                  <c:v>41885.479722222219</c:v>
                </c:pt>
                <c:pt idx="2122">
                  <c:v>41885.503599537034</c:v>
                </c:pt>
                <c:pt idx="2123">
                  <c:v>41885.520902777775</c:v>
                </c:pt>
                <c:pt idx="2124">
                  <c:v>41885.54315972222</c:v>
                </c:pt>
                <c:pt idx="2125">
                  <c:v>41885.562604166669</c:v>
                </c:pt>
                <c:pt idx="2126">
                  <c:v>41885.590451388889</c:v>
                </c:pt>
                <c:pt idx="2127">
                  <c:v>41886.000532407408</c:v>
                </c:pt>
                <c:pt idx="2128">
                  <c:v>41886.042210648149</c:v>
                </c:pt>
                <c:pt idx="2129">
                  <c:v>41886.094687500001</c:v>
                </c:pt>
                <c:pt idx="2130">
                  <c:v>41886.201122685183</c:v>
                </c:pt>
                <c:pt idx="2131">
                  <c:v>41886.261620370373</c:v>
                </c:pt>
                <c:pt idx="2132">
                  <c:v>41886.367685185185</c:v>
                </c:pt>
                <c:pt idx="2133">
                  <c:v>41886.379062499997</c:v>
                </c:pt>
                <c:pt idx="2134">
                  <c:v>41886.383668981478</c:v>
                </c:pt>
                <c:pt idx="2135">
                  <c:v>41886.405671296299</c:v>
                </c:pt>
                <c:pt idx="2136">
                  <c:v>41886.427337962959</c:v>
                </c:pt>
                <c:pt idx="2137">
                  <c:v>41886.462025462963</c:v>
                </c:pt>
                <c:pt idx="2138">
                  <c:v>41886.462141203701</c:v>
                </c:pt>
                <c:pt idx="2139">
                  <c:v>41886.503576388888</c:v>
                </c:pt>
                <c:pt idx="2140">
                  <c:v>41886.750706018516</c:v>
                </c:pt>
                <c:pt idx="2141">
                  <c:v>41886.907256944447</c:v>
                </c:pt>
                <c:pt idx="2142">
                  <c:v>41886.917326388888</c:v>
                </c:pt>
                <c:pt idx="2143">
                  <c:v>41887.000497685185</c:v>
                </c:pt>
                <c:pt idx="2144">
                  <c:v>41887.137476851851</c:v>
                </c:pt>
                <c:pt idx="2145">
                  <c:v>41887.21775462963</c:v>
                </c:pt>
                <c:pt idx="2146">
                  <c:v>41887.333611111113</c:v>
                </c:pt>
                <c:pt idx="2147">
                  <c:v>41887.375868055555</c:v>
                </c:pt>
                <c:pt idx="2148">
                  <c:v>41887.396643518521</c:v>
                </c:pt>
                <c:pt idx="2149">
                  <c:v>41887.416898148149</c:v>
                </c:pt>
                <c:pt idx="2150">
                  <c:v>41887.422106481485</c:v>
                </c:pt>
                <c:pt idx="2151">
                  <c:v>41887.437731481485</c:v>
                </c:pt>
                <c:pt idx="2152">
                  <c:v>41887.459618055553</c:v>
                </c:pt>
                <c:pt idx="2153">
                  <c:v>41888.170289351852</c:v>
                </c:pt>
                <c:pt idx="2154">
                  <c:v>41889.500891203701</c:v>
                </c:pt>
                <c:pt idx="2155">
                  <c:v>41890.000706018516</c:v>
                </c:pt>
                <c:pt idx="2156">
                  <c:v>41890.00072916667</c:v>
                </c:pt>
                <c:pt idx="2157">
                  <c:v>41890.13758101852</c:v>
                </c:pt>
                <c:pt idx="2158">
                  <c:v>41890.167604166665</c:v>
                </c:pt>
                <c:pt idx="2159">
                  <c:v>41890.188055555554</c:v>
                </c:pt>
                <c:pt idx="2160">
                  <c:v>41890.221666666665</c:v>
                </c:pt>
                <c:pt idx="2161">
                  <c:v>41890.243379629632</c:v>
                </c:pt>
                <c:pt idx="2162">
                  <c:v>41890.34679398148</c:v>
                </c:pt>
                <c:pt idx="2163">
                  <c:v>41890.378831018519</c:v>
                </c:pt>
                <c:pt idx="2164">
                  <c:v>41890.461886574078</c:v>
                </c:pt>
                <c:pt idx="2165">
                  <c:v>41890.503564814811</c:v>
                </c:pt>
                <c:pt idx="2166">
                  <c:v>41890.583703703705</c:v>
                </c:pt>
                <c:pt idx="2167">
                  <c:v>41890.663310185184</c:v>
                </c:pt>
                <c:pt idx="2168">
                  <c:v>41891.003611111111</c:v>
                </c:pt>
                <c:pt idx="2169">
                  <c:v>41891.106585648151</c:v>
                </c:pt>
                <c:pt idx="2170">
                  <c:v>41891.20789351852</c:v>
                </c:pt>
                <c:pt idx="2171">
                  <c:v>41891.262280092589</c:v>
                </c:pt>
                <c:pt idx="2172">
                  <c:v>41891.34920138889</c:v>
                </c:pt>
                <c:pt idx="2173">
                  <c:v>41891.374988425923</c:v>
                </c:pt>
                <c:pt idx="2174">
                  <c:v>41891.409398148149</c:v>
                </c:pt>
                <c:pt idx="2175">
                  <c:v>41891.503657407404</c:v>
                </c:pt>
                <c:pt idx="2176">
                  <c:v>41891.628807870373</c:v>
                </c:pt>
                <c:pt idx="2177">
                  <c:v>41892.092476851853</c:v>
                </c:pt>
                <c:pt idx="2178">
                  <c:v>41892.09957175926</c:v>
                </c:pt>
                <c:pt idx="2179">
                  <c:v>41892.167233796295</c:v>
                </c:pt>
                <c:pt idx="2180">
                  <c:v>41892.244606481479</c:v>
                </c:pt>
                <c:pt idx="2181">
                  <c:v>41892.274363425924</c:v>
                </c:pt>
                <c:pt idx="2182">
                  <c:v>41892.295428240737</c:v>
                </c:pt>
                <c:pt idx="2183">
                  <c:v>41892.316030092596</c:v>
                </c:pt>
                <c:pt idx="2184">
                  <c:v>41892.392650462964</c:v>
                </c:pt>
                <c:pt idx="2185">
                  <c:v>41892.404131944444</c:v>
                </c:pt>
                <c:pt idx="2186">
                  <c:v>41892.409884259258</c:v>
                </c:pt>
                <c:pt idx="2187">
                  <c:v>41892.420682870368</c:v>
                </c:pt>
                <c:pt idx="2188">
                  <c:v>41892.42732638889</c:v>
                </c:pt>
                <c:pt idx="2189">
                  <c:v>41892.446967592594</c:v>
                </c:pt>
                <c:pt idx="2190">
                  <c:v>41892.503530092596</c:v>
                </c:pt>
                <c:pt idx="2191">
                  <c:v>41893.111180555556</c:v>
                </c:pt>
                <c:pt idx="2192">
                  <c:v>41893.163287037038</c:v>
                </c:pt>
                <c:pt idx="2193">
                  <c:v>41893.180648148147</c:v>
                </c:pt>
                <c:pt idx="2194">
                  <c:v>41893.235046296293</c:v>
                </c:pt>
                <c:pt idx="2195">
                  <c:v>41893.551215277781</c:v>
                </c:pt>
                <c:pt idx="2196">
                  <c:v>41893.625393518516</c:v>
                </c:pt>
                <c:pt idx="2197">
                  <c:v>41893.764108796298</c:v>
                </c:pt>
                <c:pt idx="2198">
                  <c:v>41894.176377314812</c:v>
                </c:pt>
                <c:pt idx="2199">
                  <c:v>41894.178518518522</c:v>
                </c:pt>
                <c:pt idx="2200">
                  <c:v>41894.229722222219</c:v>
                </c:pt>
                <c:pt idx="2201">
                  <c:v>41894.250300925924</c:v>
                </c:pt>
                <c:pt idx="2202">
                  <c:v>41894.303564814814</c:v>
                </c:pt>
                <c:pt idx="2203">
                  <c:v>41894.363738425927</c:v>
                </c:pt>
                <c:pt idx="2204">
                  <c:v>41894.37158564815</c:v>
                </c:pt>
                <c:pt idx="2205">
                  <c:v>41894.376238425924</c:v>
                </c:pt>
                <c:pt idx="2206">
                  <c:v>41894.39261574074</c:v>
                </c:pt>
                <c:pt idx="2207">
                  <c:v>41894.412800925929</c:v>
                </c:pt>
                <c:pt idx="2208">
                  <c:v>41894.418622685182</c:v>
                </c:pt>
                <c:pt idx="2209">
                  <c:v>41894.501099537039</c:v>
                </c:pt>
                <c:pt idx="2210">
                  <c:v>41895.170266203706</c:v>
                </c:pt>
                <c:pt idx="2211">
                  <c:v>41896.170266203706</c:v>
                </c:pt>
                <c:pt idx="2212">
                  <c:v>41897.003611111111</c:v>
                </c:pt>
                <c:pt idx="2213">
                  <c:v>41897.086956018517</c:v>
                </c:pt>
                <c:pt idx="2214">
                  <c:v>41897.198113425926</c:v>
                </c:pt>
                <c:pt idx="2215">
                  <c:v>41897.225856481484</c:v>
                </c:pt>
                <c:pt idx="2216">
                  <c:v>41897.232777777775</c:v>
                </c:pt>
                <c:pt idx="2217">
                  <c:v>41897.262395833335</c:v>
                </c:pt>
                <c:pt idx="2218">
                  <c:v>41897.312974537039</c:v>
                </c:pt>
                <c:pt idx="2219">
                  <c:v>41897.335300925923</c:v>
                </c:pt>
                <c:pt idx="2220">
                  <c:v>41897.33697916667</c:v>
                </c:pt>
                <c:pt idx="2221">
                  <c:v>41897.409722222219</c:v>
                </c:pt>
                <c:pt idx="2222">
                  <c:v>41897.420474537037</c:v>
                </c:pt>
                <c:pt idx="2223">
                  <c:v>41897.482905092591</c:v>
                </c:pt>
                <c:pt idx="2224">
                  <c:v>41897.504004629627</c:v>
                </c:pt>
                <c:pt idx="2225">
                  <c:v>41897.542372685188</c:v>
                </c:pt>
                <c:pt idx="2226">
                  <c:v>41898.084062499998</c:v>
                </c:pt>
                <c:pt idx="2227">
                  <c:v>41898.170578703706</c:v>
                </c:pt>
                <c:pt idx="2228">
                  <c:v>41898.187731481485</c:v>
                </c:pt>
                <c:pt idx="2229">
                  <c:v>41898.212025462963</c:v>
                </c:pt>
                <c:pt idx="2230">
                  <c:v>41898.355914351851</c:v>
                </c:pt>
                <c:pt idx="2231">
                  <c:v>41898.388182870367</c:v>
                </c:pt>
                <c:pt idx="2232">
                  <c:v>41898.410150462965</c:v>
                </c:pt>
                <c:pt idx="2233">
                  <c:v>41898.462152777778</c:v>
                </c:pt>
                <c:pt idx="2234">
                  <c:v>41898.501527777778</c:v>
                </c:pt>
                <c:pt idx="2235">
                  <c:v>41899.001018518517</c:v>
                </c:pt>
                <c:pt idx="2236">
                  <c:v>41899.084131944444</c:v>
                </c:pt>
                <c:pt idx="2237">
                  <c:v>41899.183125000003</c:v>
                </c:pt>
                <c:pt idx="2238">
                  <c:v>41899.297106481485</c:v>
                </c:pt>
                <c:pt idx="2239">
                  <c:v>41899.305775462963</c:v>
                </c:pt>
                <c:pt idx="2240">
                  <c:v>41899.347372685188</c:v>
                </c:pt>
                <c:pt idx="2241">
                  <c:v>41899.361458333333</c:v>
                </c:pt>
                <c:pt idx="2242">
                  <c:v>41899.375208333331</c:v>
                </c:pt>
                <c:pt idx="2243">
                  <c:v>41899.3984837963</c:v>
                </c:pt>
                <c:pt idx="2244">
                  <c:v>41899.407222222224</c:v>
                </c:pt>
                <c:pt idx="2245">
                  <c:v>41899.420219907406</c:v>
                </c:pt>
                <c:pt idx="2246">
                  <c:v>41899.427337962959</c:v>
                </c:pt>
                <c:pt idx="2247">
                  <c:v>41899.437627314815</c:v>
                </c:pt>
                <c:pt idx="2248">
                  <c:v>41899.462141203701</c:v>
                </c:pt>
                <c:pt idx="2249">
                  <c:v>41899.480219907404</c:v>
                </c:pt>
                <c:pt idx="2250">
                  <c:v>41899.504004629627</c:v>
                </c:pt>
                <c:pt idx="2251">
                  <c:v>41899.521643518521</c:v>
                </c:pt>
                <c:pt idx="2252">
                  <c:v>41899.590405092589</c:v>
                </c:pt>
                <c:pt idx="2253">
                  <c:v>41899.750243055554</c:v>
                </c:pt>
                <c:pt idx="2254">
                  <c:v>41899.78875</c:v>
                </c:pt>
                <c:pt idx="2255">
                  <c:v>41900.000810185185</c:v>
                </c:pt>
                <c:pt idx="2256">
                  <c:v>41900.099085648151</c:v>
                </c:pt>
                <c:pt idx="2257">
                  <c:v>41900.170902777776</c:v>
                </c:pt>
                <c:pt idx="2258">
                  <c:v>41900.278703703705</c:v>
                </c:pt>
                <c:pt idx="2259">
                  <c:v>41900.285046296296</c:v>
                </c:pt>
                <c:pt idx="2260">
                  <c:v>41900.309652777774</c:v>
                </c:pt>
                <c:pt idx="2261">
                  <c:v>41900.334131944444</c:v>
                </c:pt>
                <c:pt idx="2262">
                  <c:v>41900.354594907411</c:v>
                </c:pt>
                <c:pt idx="2263">
                  <c:v>41900.399409722224</c:v>
                </c:pt>
                <c:pt idx="2264">
                  <c:v>41900.413391203707</c:v>
                </c:pt>
                <c:pt idx="2265">
                  <c:v>41900.417696759258</c:v>
                </c:pt>
                <c:pt idx="2266">
                  <c:v>41900.463506944441</c:v>
                </c:pt>
                <c:pt idx="2267">
                  <c:v>41900.504606481481</c:v>
                </c:pt>
                <c:pt idx="2268">
                  <c:v>41900.550520833334</c:v>
                </c:pt>
                <c:pt idx="2269">
                  <c:v>41900.562974537039</c:v>
                </c:pt>
                <c:pt idx="2270">
                  <c:v>41900.583726851852</c:v>
                </c:pt>
                <c:pt idx="2271">
                  <c:v>41900.604305555556</c:v>
                </c:pt>
                <c:pt idx="2272">
                  <c:v>41900.663449074076</c:v>
                </c:pt>
                <c:pt idx="2273">
                  <c:v>41900.6877662037</c:v>
                </c:pt>
                <c:pt idx="2274">
                  <c:v>41900.764155092591</c:v>
                </c:pt>
                <c:pt idx="2275">
                  <c:v>41901.125694444447</c:v>
                </c:pt>
                <c:pt idx="2276">
                  <c:v>41901.252928240741</c:v>
                </c:pt>
                <c:pt idx="2277">
                  <c:v>41901.281493055554</c:v>
                </c:pt>
                <c:pt idx="2278">
                  <c:v>41901.302245370367</c:v>
                </c:pt>
                <c:pt idx="2279">
                  <c:v>41901.334675925929</c:v>
                </c:pt>
                <c:pt idx="2280">
                  <c:v>41901.351759259262</c:v>
                </c:pt>
                <c:pt idx="2281">
                  <c:v>41901.365752314814</c:v>
                </c:pt>
                <c:pt idx="2282">
                  <c:v>41901.394189814811</c:v>
                </c:pt>
                <c:pt idx="2283">
                  <c:v>41901.409050925926</c:v>
                </c:pt>
                <c:pt idx="2284">
                  <c:v>41901.417083333334</c:v>
                </c:pt>
                <c:pt idx="2285">
                  <c:v>41901.438414351855</c:v>
                </c:pt>
                <c:pt idx="2286">
                  <c:v>41901.462013888886</c:v>
                </c:pt>
                <c:pt idx="2287">
                  <c:v>41901.479803240742</c:v>
                </c:pt>
                <c:pt idx="2288">
                  <c:v>41901.500810185185</c:v>
                </c:pt>
                <c:pt idx="2289">
                  <c:v>41901.521689814814</c:v>
                </c:pt>
                <c:pt idx="2290">
                  <c:v>41902.334062499998</c:v>
                </c:pt>
                <c:pt idx="2291">
                  <c:v>41903.083923611113</c:v>
                </c:pt>
                <c:pt idx="2292">
                  <c:v>41903.420428240737</c:v>
                </c:pt>
                <c:pt idx="2293">
                  <c:v>41903.462002314816</c:v>
                </c:pt>
                <c:pt idx="2294">
                  <c:v>41904.003692129627</c:v>
                </c:pt>
                <c:pt idx="2295">
                  <c:v>41904.092442129629</c:v>
                </c:pt>
                <c:pt idx="2296">
                  <c:v>41904.114791666667</c:v>
                </c:pt>
                <c:pt idx="2297">
                  <c:v>41904.201608796298</c:v>
                </c:pt>
                <c:pt idx="2298">
                  <c:v>41904.298807870371</c:v>
                </c:pt>
                <c:pt idx="2299">
                  <c:v>41904.349814814814</c:v>
                </c:pt>
                <c:pt idx="2300">
                  <c:v>41904.375381944446</c:v>
                </c:pt>
                <c:pt idx="2301">
                  <c:v>41904.39949074074</c:v>
                </c:pt>
                <c:pt idx="2302">
                  <c:v>41904.404131944444</c:v>
                </c:pt>
                <c:pt idx="2303">
                  <c:v>41904.4062962963</c:v>
                </c:pt>
                <c:pt idx="2304">
                  <c:v>41904.41847222222</c:v>
                </c:pt>
                <c:pt idx="2305">
                  <c:v>41904.437638888892</c:v>
                </c:pt>
                <c:pt idx="2306">
                  <c:v>41904.462002314816</c:v>
                </c:pt>
                <c:pt idx="2307">
                  <c:v>41904.475810185184</c:v>
                </c:pt>
                <c:pt idx="2308">
                  <c:v>41904.517476851855</c:v>
                </c:pt>
                <c:pt idx="2309">
                  <c:v>41904.583923611113</c:v>
                </c:pt>
                <c:pt idx="2310">
                  <c:v>41905.025682870371</c:v>
                </c:pt>
                <c:pt idx="2311">
                  <c:v>41905.113344907404</c:v>
                </c:pt>
                <c:pt idx="2312">
                  <c:v>41905.167638888888</c:v>
                </c:pt>
                <c:pt idx="2313">
                  <c:v>41905.22515046296</c:v>
                </c:pt>
                <c:pt idx="2314">
                  <c:v>41905.25240740741</c:v>
                </c:pt>
                <c:pt idx="2315">
                  <c:v>41905.276087962964</c:v>
                </c:pt>
                <c:pt idx="2316">
                  <c:v>41905.360509259262</c:v>
                </c:pt>
                <c:pt idx="2317">
                  <c:v>41905.396608796298</c:v>
                </c:pt>
                <c:pt idx="2318">
                  <c:v>41905.402071759258</c:v>
                </c:pt>
                <c:pt idx="2319">
                  <c:v>41905.434201388889</c:v>
                </c:pt>
                <c:pt idx="2320">
                  <c:v>41905.461898148147</c:v>
                </c:pt>
                <c:pt idx="2321">
                  <c:v>41905.462187500001</c:v>
                </c:pt>
                <c:pt idx="2322">
                  <c:v>41906.000474537039</c:v>
                </c:pt>
                <c:pt idx="2323">
                  <c:v>41906.116331018522</c:v>
                </c:pt>
                <c:pt idx="2324">
                  <c:v>41906.240983796299</c:v>
                </c:pt>
                <c:pt idx="2325">
                  <c:v>41906.298252314817</c:v>
                </c:pt>
                <c:pt idx="2326">
                  <c:v>41906.323055555556</c:v>
                </c:pt>
                <c:pt idx="2327">
                  <c:v>41906.334872685184</c:v>
                </c:pt>
                <c:pt idx="2328">
                  <c:v>41906.36142361111</c:v>
                </c:pt>
                <c:pt idx="2329">
                  <c:v>41906.410752314812</c:v>
                </c:pt>
                <c:pt idx="2330">
                  <c:v>41906.426574074074</c:v>
                </c:pt>
                <c:pt idx="2331">
                  <c:v>41906.43582175926</c:v>
                </c:pt>
                <c:pt idx="2332">
                  <c:v>41906.448113425926</c:v>
                </c:pt>
                <c:pt idx="2333">
                  <c:v>41906.46199074074</c:v>
                </c:pt>
                <c:pt idx="2334">
                  <c:v>41906.476018518515</c:v>
                </c:pt>
                <c:pt idx="2335">
                  <c:v>41906.490081018521</c:v>
                </c:pt>
                <c:pt idx="2336">
                  <c:v>41906.501215277778</c:v>
                </c:pt>
                <c:pt idx="2337">
                  <c:v>41906.521053240744</c:v>
                </c:pt>
                <c:pt idx="2338">
                  <c:v>41906.542349537034</c:v>
                </c:pt>
                <c:pt idx="2339">
                  <c:v>41906.5627662037</c:v>
                </c:pt>
                <c:pt idx="2340">
                  <c:v>41906.61818287037</c:v>
                </c:pt>
                <c:pt idx="2341">
                  <c:v>41907.001087962963</c:v>
                </c:pt>
                <c:pt idx="2342">
                  <c:v>41907.167210648149</c:v>
                </c:pt>
                <c:pt idx="2343">
                  <c:v>41907.206932870373</c:v>
                </c:pt>
                <c:pt idx="2344">
                  <c:v>41907.362488425926</c:v>
                </c:pt>
                <c:pt idx="2345">
                  <c:v>41907.375439814816</c:v>
                </c:pt>
                <c:pt idx="2346">
                  <c:v>41907.407314814816</c:v>
                </c:pt>
                <c:pt idx="2347">
                  <c:v>41907.416678240741</c:v>
                </c:pt>
                <c:pt idx="2348">
                  <c:v>41907.438634259262</c:v>
                </c:pt>
                <c:pt idx="2349">
                  <c:v>41907.462233796294</c:v>
                </c:pt>
                <c:pt idx="2350">
                  <c:v>41907.479537037034</c:v>
                </c:pt>
                <c:pt idx="2351">
                  <c:v>41907.503599537034</c:v>
                </c:pt>
                <c:pt idx="2352">
                  <c:v>41907.521574074075</c:v>
                </c:pt>
                <c:pt idx="2353">
                  <c:v>41907.542511574073</c:v>
                </c:pt>
                <c:pt idx="2354">
                  <c:v>41907.58693287037</c:v>
                </c:pt>
                <c:pt idx="2355">
                  <c:v>41907.767523148148</c:v>
                </c:pt>
                <c:pt idx="2356">
                  <c:v>41907.833749999998</c:v>
                </c:pt>
                <c:pt idx="2357">
                  <c:v>41908.274062500001</c:v>
                </c:pt>
                <c:pt idx="2358">
                  <c:v>41908.334178240744</c:v>
                </c:pt>
                <c:pt idx="2359">
                  <c:v>41908.365046296298</c:v>
                </c:pt>
                <c:pt idx="2360">
                  <c:v>41908.399571759262</c:v>
                </c:pt>
                <c:pt idx="2361">
                  <c:v>41908.503587962965</c:v>
                </c:pt>
                <c:pt idx="2362">
                  <c:v>41908.583784722221</c:v>
                </c:pt>
                <c:pt idx="2363">
                  <c:v>41908.663298611114</c:v>
                </c:pt>
                <c:pt idx="2364">
                  <c:v>41909.042511574073</c:v>
                </c:pt>
                <c:pt idx="2365">
                  <c:v>41909.418692129628</c:v>
                </c:pt>
                <c:pt idx="2366">
                  <c:v>41910.462094907409</c:v>
                </c:pt>
                <c:pt idx="2367">
                  <c:v>41910.750474537039</c:v>
                </c:pt>
                <c:pt idx="2368">
                  <c:v>41910.833993055552</c:v>
                </c:pt>
                <c:pt idx="2369">
                  <c:v>41911.17019675926</c:v>
                </c:pt>
                <c:pt idx="2370">
                  <c:v>41911.181006944447</c:v>
                </c:pt>
                <c:pt idx="2371">
                  <c:v>41911.208668981482</c:v>
                </c:pt>
                <c:pt idx="2372">
                  <c:v>41911.359826388885</c:v>
                </c:pt>
                <c:pt idx="2373">
                  <c:v>41911.377534722225</c:v>
                </c:pt>
                <c:pt idx="2374">
                  <c:v>41911.407187500001</c:v>
                </c:pt>
                <c:pt idx="2375">
                  <c:v>41911.520624999997</c:v>
                </c:pt>
                <c:pt idx="2376">
                  <c:v>41911.546412037038</c:v>
                </c:pt>
                <c:pt idx="2377">
                  <c:v>41912.154710648145</c:v>
                </c:pt>
                <c:pt idx="2378">
                  <c:v>41912.166909722226</c:v>
                </c:pt>
                <c:pt idx="2379">
                  <c:v>41912.17732638889</c:v>
                </c:pt>
                <c:pt idx="2380">
                  <c:v>41912.20511574074</c:v>
                </c:pt>
                <c:pt idx="2381">
                  <c:v>41912.212916666664</c:v>
                </c:pt>
                <c:pt idx="2382">
                  <c:v>41912.226909722223</c:v>
                </c:pt>
                <c:pt idx="2383">
                  <c:v>41912.333344907405</c:v>
                </c:pt>
                <c:pt idx="2384">
                  <c:v>41912.352893518517</c:v>
                </c:pt>
                <c:pt idx="2385">
                  <c:v>41912.41375</c:v>
                </c:pt>
                <c:pt idx="2386">
                  <c:v>41912.461921296293</c:v>
                </c:pt>
                <c:pt idx="2387">
                  <c:v>41912.473495370374</c:v>
                </c:pt>
                <c:pt idx="2388">
                  <c:v>41912.503611111111</c:v>
                </c:pt>
                <c:pt idx="2389">
                  <c:v>41912.542928240742</c:v>
                </c:pt>
                <c:pt idx="2390">
                  <c:v>41912.792048611111</c:v>
                </c:pt>
                <c:pt idx="2391">
                  <c:v>41913.129328703704</c:v>
                </c:pt>
                <c:pt idx="2392">
                  <c:v>41913.167222222219</c:v>
                </c:pt>
                <c:pt idx="2393">
                  <c:v>41913.292812500003</c:v>
                </c:pt>
                <c:pt idx="2394">
                  <c:v>41913.338414351849</c:v>
                </c:pt>
                <c:pt idx="2395">
                  <c:v>41913.375625000001</c:v>
                </c:pt>
                <c:pt idx="2396">
                  <c:v>41913.405150462961</c:v>
                </c:pt>
                <c:pt idx="2397">
                  <c:v>41913.420613425929</c:v>
                </c:pt>
                <c:pt idx="2398">
                  <c:v>41913.441921296297</c:v>
                </c:pt>
                <c:pt idx="2399">
                  <c:v>41913.458611111113</c:v>
                </c:pt>
                <c:pt idx="2400">
                  <c:v>41913.460949074077</c:v>
                </c:pt>
                <c:pt idx="2401">
                  <c:v>41913.467569444445</c:v>
                </c:pt>
                <c:pt idx="2402">
                  <c:v>41913.473668981482</c:v>
                </c:pt>
                <c:pt idx="2403">
                  <c:v>41913.480092592596</c:v>
                </c:pt>
                <c:pt idx="2404">
                  <c:v>41913.500462962962</c:v>
                </c:pt>
                <c:pt idx="2405">
                  <c:v>41913.521874999999</c:v>
                </c:pt>
                <c:pt idx="2406">
                  <c:v>41913.583773148152</c:v>
                </c:pt>
                <c:pt idx="2407">
                  <c:v>41913.656331018516</c:v>
                </c:pt>
                <c:pt idx="2408">
                  <c:v>41913.792407407411</c:v>
                </c:pt>
                <c:pt idx="2409">
                  <c:v>41914.169976851852</c:v>
                </c:pt>
                <c:pt idx="2410">
                  <c:v>41914.339004629626</c:v>
                </c:pt>
                <c:pt idx="2411">
                  <c:v>41914.344513888886</c:v>
                </c:pt>
                <c:pt idx="2412">
                  <c:v>41914.365023148152</c:v>
                </c:pt>
                <c:pt idx="2413">
                  <c:v>41914.375243055554</c:v>
                </c:pt>
                <c:pt idx="2414">
                  <c:v>41914.38548611111</c:v>
                </c:pt>
                <c:pt idx="2415">
                  <c:v>41914.401539351849</c:v>
                </c:pt>
                <c:pt idx="2416">
                  <c:v>41914.429502314815</c:v>
                </c:pt>
                <c:pt idx="2417">
                  <c:v>41914.461921296293</c:v>
                </c:pt>
                <c:pt idx="2418">
                  <c:v>41914.500381944446</c:v>
                </c:pt>
                <c:pt idx="2419">
                  <c:v>41914.75</c:v>
                </c:pt>
                <c:pt idx="2420">
                  <c:v>41914.792604166665</c:v>
                </c:pt>
                <c:pt idx="2421">
                  <c:v>41915.131481481483</c:v>
                </c:pt>
                <c:pt idx="2422">
                  <c:v>41915.164583333331</c:v>
                </c:pt>
                <c:pt idx="2423">
                  <c:v>41915.167384259257</c:v>
                </c:pt>
                <c:pt idx="2424">
                  <c:v>41915.372615740744</c:v>
                </c:pt>
                <c:pt idx="2425">
                  <c:v>41915.392430555556</c:v>
                </c:pt>
                <c:pt idx="2426">
                  <c:v>41915.399224537039</c:v>
                </c:pt>
                <c:pt idx="2427">
                  <c:v>41915.401319444441</c:v>
                </c:pt>
                <c:pt idx="2428">
                  <c:v>41917.420358796298</c:v>
                </c:pt>
                <c:pt idx="2429">
                  <c:v>41918.101666666669</c:v>
                </c:pt>
                <c:pt idx="2430">
                  <c:v>41918.125219907408</c:v>
                </c:pt>
                <c:pt idx="2431">
                  <c:v>41918.240451388891</c:v>
                </c:pt>
                <c:pt idx="2432">
                  <c:v>41918.250474537039</c:v>
                </c:pt>
                <c:pt idx="2433">
                  <c:v>41918.271319444444</c:v>
                </c:pt>
                <c:pt idx="2434">
                  <c:v>41918.292048611111</c:v>
                </c:pt>
                <c:pt idx="2435">
                  <c:v>41918.388657407406</c:v>
                </c:pt>
                <c:pt idx="2436">
                  <c:v>41918.406030092592</c:v>
                </c:pt>
                <c:pt idx="2437">
                  <c:v>41918.417916666665</c:v>
                </c:pt>
                <c:pt idx="2438">
                  <c:v>41918.438217592593</c:v>
                </c:pt>
                <c:pt idx="2439">
                  <c:v>41918.461921296293</c:v>
                </c:pt>
                <c:pt idx="2440">
                  <c:v>41918.500405092593</c:v>
                </c:pt>
                <c:pt idx="2441">
                  <c:v>41918.791979166665</c:v>
                </c:pt>
                <c:pt idx="2442">
                  <c:v>41919.110902777778</c:v>
                </c:pt>
                <c:pt idx="2443">
                  <c:v>41919.130115740743</c:v>
                </c:pt>
                <c:pt idx="2444">
                  <c:v>41919.170185185183</c:v>
                </c:pt>
                <c:pt idx="2445">
                  <c:v>41919.18645833333</c:v>
                </c:pt>
                <c:pt idx="2446">
                  <c:v>41919.293194444443</c:v>
                </c:pt>
                <c:pt idx="2447">
                  <c:v>41919.401469907411</c:v>
                </c:pt>
                <c:pt idx="2448">
                  <c:v>41919.420358796298</c:v>
                </c:pt>
                <c:pt idx="2449">
                  <c:v>41919.422685185185</c:v>
                </c:pt>
                <c:pt idx="2450">
                  <c:v>41919.462268518517</c:v>
                </c:pt>
                <c:pt idx="2451">
                  <c:v>41919.479363425926</c:v>
                </c:pt>
                <c:pt idx="2452">
                  <c:v>41919.503981481481</c:v>
                </c:pt>
                <c:pt idx="2453">
                  <c:v>41919.520960648151</c:v>
                </c:pt>
                <c:pt idx="2454">
                  <c:v>41919.54277777778</c:v>
                </c:pt>
                <c:pt idx="2455">
                  <c:v>41919.79210648148</c:v>
                </c:pt>
                <c:pt idx="2456">
                  <c:v>41920.128206018519</c:v>
                </c:pt>
                <c:pt idx="2457">
                  <c:v>41920.206516203703</c:v>
                </c:pt>
                <c:pt idx="2458">
                  <c:v>41920.230474537035</c:v>
                </c:pt>
                <c:pt idx="2459">
                  <c:v>41920.239583333336</c:v>
                </c:pt>
                <c:pt idx="2460">
                  <c:v>41920.253993055558</c:v>
                </c:pt>
                <c:pt idx="2461">
                  <c:v>41920.308993055558</c:v>
                </c:pt>
                <c:pt idx="2462">
                  <c:v>41920.346134259256</c:v>
                </c:pt>
                <c:pt idx="2463">
                  <c:v>41920.412581018521</c:v>
                </c:pt>
                <c:pt idx="2464">
                  <c:v>41920.419247685182</c:v>
                </c:pt>
                <c:pt idx="2465">
                  <c:v>41920.427152777775</c:v>
                </c:pt>
                <c:pt idx="2466">
                  <c:v>41920.437893518516</c:v>
                </c:pt>
                <c:pt idx="2467">
                  <c:v>41920.461828703701</c:v>
                </c:pt>
                <c:pt idx="2468">
                  <c:v>41920.479444444441</c:v>
                </c:pt>
                <c:pt idx="2469">
                  <c:v>41920.50403935185</c:v>
                </c:pt>
                <c:pt idx="2470">
                  <c:v>41920.521527777775</c:v>
                </c:pt>
                <c:pt idx="2471">
                  <c:v>41920.541956018518</c:v>
                </c:pt>
                <c:pt idx="2472">
                  <c:v>41920.562638888892</c:v>
                </c:pt>
                <c:pt idx="2473">
                  <c:v>41921.000590277778</c:v>
                </c:pt>
                <c:pt idx="2474">
                  <c:v>41921.107349537036</c:v>
                </c:pt>
                <c:pt idx="2475">
                  <c:v>41921.125162037039</c:v>
                </c:pt>
                <c:pt idx="2476">
                  <c:v>41921.167847222219</c:v>
                </c:pt>
                <c:pt idx="2477">
                  <c:v>41921.330960648149</c:v>
                </c:pt>
                <c:pt idx="2478">
                  <c:v>41921.354398148149</c:v>
                </c:pt>
                <c:pt idx="2479">
                  <c:v>41921.376307870371</c:v>
                </c:pt>
                <c:pt idx="2480">
                  <c:v>41921.435347222221</c:v>
                </c:pt>
                <c:pt idx="2481">
                  <c:v>41921.444502314815</c:v>
                </c:pt>
                <c:pt idx="2482">
                  <c:v>41921.461909722224</c:v>
                </c:pt>
                <c:pt idx="2483">
                  <c:v>41921.468807870369</c:v>
                </c:pt>
                <c:pt idx="2484">
                  <c:v>41921.489652777775</c:v>
                </c:pt>
                <c:pt idx="2485">
                  <c:v>41921.501701388886</c:v>
                </c:pt>
                <c:pt idx="2486">
                  <c:v>41921.521527777775</c:v>
                </c:pt>
                <c:pt idx="2487">
                  <c:v>41921.542222222219</c:v>
                </c:pt>
                <c:pt idx="2488">
                  <c:v>41921.562719907408</c:v>
                </c:pt>
                <c:pt idx="2489">
                  <c:v>41922.000752314816</c:v>
                </c:pt>
                <c:pt idx="2490">
                  <c:v>41922.093958333331</c:v>
                </c:pt>
                <c:pt idx="2491">
                  <c:v>41922.131608796299</c:v>
                </c:pt>
                <c:pt idx="2492">
                  <c:v>41922.141238425924</c:v>
                </c:pt>
                <c:pt idx="2493">
                  <c:v>41922.146377314813</c:v>
                </c:pt>
                <c:pt idx="2494">
                  <c:v>41922.167523148149</c:v>
                </c:pt>
                <c:pt idx="2495">
                  <c:v>41922.258391203701</c:v>
                </c:pt>
                <c:pt idx="2496">
                  <c:v>41922.323877314811</c:v>
                </c:pt>
                <c:pt idx="2497">
                  <c:v>41922.354155092595</c:v>
                </c:pt>
                <c:pt idx="2498">
                  <c:v>41922.375451388885</c:v>
                </c:pt>
                <c:pt idx="2499">
                  <c:v>41922.400219907409</c:v>
                </c:pt>
                <c:pt idx="2500">
                  <c:v>41922.408506944441</c:v>
                </c:pt>
                <c:pt idx="2501">
                  <c:v>41922.438009259262</c:v>
                </c:pt>
                <c:pt idx="2502">
                  <c:v>41922.462187500001</c:v>
                </c:pt>
                <c:pt idx="2503">
                  <c:v>41922.479618055557</c:v>
                </c:pt>
                <c:pt idx="2504">
                  <c:v>41922.6253125</c:v>
                </c:pt>
                <c:pt idx="2505">
                  <c:v>41923.167025462964</c:v>
                </c:pt>
                <c:pt idx="2506">
                  <c:v>41923.25099537037</c:v>
                </c:pt>
                <c:pt idx="2507">
                  <c:v>41923.333773148152</c:v>
                </c:pt>
                <c:pt idx="2508">
                  <c:v>41923.500937500001</c:v>
                </c:pt>
                <c:pt idx="2509">
                  <c:v>41924.000486111108</c:v>
                </c:pt>
                <c:pt idx="2510">
                  <c:v>41924.20884259259</c:v>
                </c:pt>
                <c:pt idx="2511">
                  <c:v>41924.462048611109</c:v>
                </c:pt>
                <c:pt idx="2512">
                  <c:v>41924.500752314816</c:v>
                </c:pt>
                <c:pt idx="2513">
                  <c:v>41924.663310185184</c:v>
                </c:pt>
                <c:pt idx="2514">
                  <c:v>41924.792303240742</c:v>
                </c:pt>
                <c:pt idx="2515">
                  <c:v>41925.093958333331</c:v>
                </c:pt>
                <c:pt idx="2516">
                  <c:v>41925.188969907409</c:v>
                </c:pt>
                <c:pt idx="2517">
                  <c:v>41925.230011574073</c:v>
                </c:pt>
                <c:pt idx="2518">
                  <c:v>41925.251400462963</c:v>
                </c:pt>
                <c:pt idx="2519">
                  <c:v>41925.337800925925</c:v>
                </c:pt>
                <c:pt idx="2520">
                  <c:v>41925.404409722221</c:v>
                </c:pt>
                <c:pt idx="2521">
                  <c:v>41925.438055555554</c:v>
                </c:pt>
                <c:pt idx="2522">
                  <c:v>41925.462141203701</c:v>
                </c:pt>
                <c:pt idx="2523">
                  <c:v>41925.50377314815</c:v>
                </c:pt>
                <c:pt idx="2524">
                  <c:v>41925.587187500001</c:v>
                </c:pt>
                <c:pt idx="2525">
                  <c:v>41926.10496527778</c:v>
                </c:pt>
                <c:pt idx="2526">
                  <c:v>41926.116863425923</c:v>
                </c:pt>
                <c:pt idx="2527">
                  <c:v>41926.126284722224</c:v>
                </c:pt>
                <c:pt idx="2528">
                  <c:v>41926.156400462962</c:v>
                </c:pt>
                <c:pt idx="2529">
                  <c:v>41926.167951388888</c:v>
                </c:pt>
                <c:pt idx="2530">
                  <c:v>41926.187581018516</c:v>
                </c:pt>
                <c:pt idx="2531">
                  <c:v>41926.197974537034</c:v>
                </c:pt>
                <c:pt idx="2532">
                  <c:v>41926.334872685184</c:v>
                </c:pt>
                <c:pt idx="2533">
                  <c:v>41926.35423611111</c:v>
                </c:pt>
                <c:pt idx="2534">
                  <c:v>41926.375625000001</c:v>
                </c:pt>
                <c:pt idx="2535">
                  <c:v>41926.396631944444</c:v>
                </c:pt>
                <c:pt idx="2536">
                  <c:v>41926.408738425926</c:v>
                </c:pt>
                <c:pt idx="2537">
                  <c:v>41926.418252314812</c:v>
                </c:pt>
                <c:pt idx="2538">
                  <c:v>41926.460023148145</c:v>
                </c:pt>
                <c:pt idx="2539">
                  <c:v>41926.475821759261</c:v>
                </c:pt>
                <c:pt idx="2540">
                  <c:v>41926.500891203701</c:v>
                </c:pt>
                <c:pt idx="2541">
                  <c:v>41926.543657407405</c:v>
                </c:pt>
                <c:pt idx="2542">
                  <c:v>41926.584456018521</c:v>
                </c:pt>
                <c:pt idx="2543">
                  <c:v>41926.79247685185</c:v>
                </c:pt>
                <c:pt idx="2544">
                  <c:v>41927.114583333336</c:v>
                </c:pt>
                <c:pt idx="2545">
                  <c:v>41927.245196759257</c:v>
                </c:pt>
                <c:pt idx="2546">
                  <c:v>41927.267523148148</c:v>
                </c:pt>
                <c:pt idx="2547">
                  <c:v>41927.345925925925</c:v>
                </c:pt>
                <c:pt idx="2548">
                  <c:v>41927.365173611113</c:v>
                </c:pt>
                <c:pt idx="2549">
                  <c:v>41927.378877314812</c:v>
                </c:pt>
                <c:pt idx="2550">
                  <c:v>41927.420254629629</c:v>
                </c:pt>
                <c:pt idx="2551">
                  <c:v>41927.442546296297</c:v>
                </c:pt>
                <c:pt idx="2552">
                  <c:v>41927.444953703707</c:v>
                </c:pt>
                <c:pt idx="2553">
                  <c:v>41927.461944444447</c:v>
                </c:pt>
                <c:pt idx="2554">
                  <c:v>41927.503865740742</c:v>
                </c:pt>
                <c:pt idx="2555">
                  <c:v>41927.670254629629</c:v>
                </c:pt>
                <c:pt idx="2556">
                  <c:v>41927.75037037037</c:v>
                </c:pt>
                <c:pt idx="2557">
                  <c:v>41928.207071759258</c:v>
                </c:pt>
                <c:pt idx="2558">
                  <c:v>41928.284398148149</c:v>
                </c:pt>
                <c:pt idx="2559">
                  <c:v>41928.36822916667</c:v>
                </c:pt>
                <c:pt idx="2560">
                  <c:v>41928.399328703701</c:v>
                </c:pt>
                <c:pt idx="2561">
                  <c:v>41928.418043981481</c:v>
                </c:pt>
                <c:pt idx="2562">
                  <c:v>41928.418761574074</c:v>
                </c:pt>
                <c:pt idx="2563">
                  <c:v>41928.437789351854</c:v>
                </c:pt>
                <c:pt idx="2564">
                  <c:v>41928.458726851852</c:v>
                </c:pt>
                <c:pt idx="2565">
                  <c:v>41928.480694444443</c:v>
                </c:pt>
                <c:pt idx="2566">
                  <c:v>41928.500856481478</c:v>
                </c:pt>
                <c:pt idx="2567">
                  <c:v>41929.110289351855</c:v>
                </c:pt>
                <c:pt idx="2568">
                  <c:v>41929.211319444446</c:v>
                </c:pt>
                <c:pt idx="2569">
                  <c:v>41929.229687500003</c:v>
                </c:pt>
                <c:pt idx="2570">
                  <c:v>41929.345625000002</c:v>
                </c:pt>
                <c:pt idx="2571">
                  <c:v>41929.36451388889</c:v>
                </c:pt>
                <c:pt idx="2572">
                  <c:v>41929.397256944445</c:v>
                </c:pt>
                <c:pt idx="2573">
                  <c:v>41929.448009259257</c:v>
                </c:pt>
                <c:pt idx="2574">
                  <c:v>41929.489675925928</c:v>
                </c:pt>
                <c:pt idx="2575">
                  <c:v>41930.125335648147</c:v>
                </c:pt>
                <c:pt idx="2576">
                  <c:v>41930.334814814814</c:v>
                </c:pt>
                <c:pt idx="2577">
                  <c:v>41930.584675925929</c:v>
                </c:pt>
                <c:pt idx="2578">
                  <c:v>41932.183553240742</c:v>
                </c:pt>
                <c:pt idx="2579">
                  <c:v>41932.208634259259</c:v>
                </c:pt>
                <c:pt idx="2580">
                  <c:v>41932.250914351855</c:v>
                </c:pt>
                <c:pt idx="2581">
                  <c:v>41932.270914351851</c:v>
                </c:pt>
                <c:pt idx="2582">
                  <c:v>41932.344988425924</c:v>
                </c:pt>
                <c:pt idx="2583">
                  <c:v>41932.378576388888</c:v>
                </c:pt>
                <c:pt idx="2584">
                  <c:v>41932.41138888889</c:v>
                </c:pt>
                <c:pt idx="2585">
                  <c:v>41932.461944444447</c:v>
                </c:pt>
                <c:pt idx="2586">
                  <c:v>41932.503599537034</c:v>
                </c:pt>
                <c:pt idx="2587">
                  <c:v>41932.663414351853</c:v>
                </c:pt>
                <c:pt idx="2588">
                  <c:v>41932.750451388885</c:v>
                </c:pt>
                <c:pt idx="2589">
                  <c:v>41933.114583333336</c:v>
                </c:pt>
                <c:pt idx="2590">
                  <c:v>41933.151643518519</c:v>
                </c:pt>
                <c:pt idx="2591">
                  <c:v>41933.174004629633</c:v>
                </c:pt>
                <c:pt idx="2592">
                  <c:v>41933.197141203702</c:v>
                </c:pt>
                <c:pt idx="2593">
                  <c:v>41933.317986111113</c:v>
                </c:pt>
                <c:pt idx="2594">
                  <c:v>41933.339097222219</c:v>
                </c:pt>
                <c:pt idx="2595">
                  <c:v>41933.354444444441</c:v>
                </c:pt>
                <c:pt idx="2596">
                  <c:v>41933.364814814813</c:v>
                </c:pt>
                <c:pt idx="2597">
                  <c:v>41933.377685185187</c:v>
                </c:pt>
                <c:pt idx="2598">
                  <c:v>41933.415127314816</c:v>
                </c:pt>
                <c:pt idx="2599">
                  <c:v>41933.480185185188</c:v>
                </c:pt>
                <c:pt idx="2600">
                  <c:v>41933.500752314816</c:v>
                </c:pt>
                <c:pt idx="2601">
                  <c:v>41933.543136574073</c:v>
                </c:pt>
                <c:pt idx="2602">
                  <c:v>41934.042407407411</c:v>
                </c:pt>
                <c:pt idx="2603">
                  <c:v>41934.164733796293</c:v>
                </c:pt>
                <c:pt idx="2604">
                  <c:v>41934.334872685184</c:v>
                </c:pt>
                <c:pt idx="2605">
                  <c:v>41934.419444444444</c:v>
                </c:pt>
                <c:pt idx="2606">
                  <c:v>41934.437604166669</c:v>
                </c:pt>
                <c:pt idx="2607">
                  <c:v>41934.462037037039</c:v>
                </c:pt>
                <c:pt idx="2608">
                  <c:v>41934.480138888888</c:v>
                </c:pt>
                <c:pt idx="2609">
                  <c:v>41934.500902777778</c:v>
                </c:pt>
                <c:pt idx="2610">
                  <c:v>41934.521122685182</c:v>
                </c:pt>
                <c:pt idx="2611">
                  <c:v>41934.543738425928</c:v>
                </c:pt>
                <c:pt idx="2612">
                  <c:v>41934.562824074077</c:v>
                </c:pt>
                <c:pt idx="2613">
                  <c:v>41934.583680555559</c:v>
                </c:pt>
                <c:pt idx="2614">
                  <c:v>41934.604664351849</c:v>
                </c:pt>
                <c:pt idx="2615">
                  <c:v>41934.916909722226</c:v>
                </c:pt>
                <c:pt idx="2616">
                  <c:v>41935.114583333336</c:v>
                </c:pt>
                <c:pt idx="2617">
                  <c:v>41935.19431712963</c:v>
                </c:pt>
                <c:pt idx="2618">
                  <c:v>41935.264155092591</c:v>
                </c:pt>
                <c:pt idx="2619">
                  <c:v>41935.298206018517</c:v>
                </c:pt>
                <c:pt idx="2620">
                  <c:v>41935.310370370367</c:v>
                </c:pt>
                <c:pt idx="2621">
                  <c:v>41935.372511574074</c:v>
                </c:pt>
                <c:pt idx="2622">
                  <c:v>41935.382962962962</c:v>
                </c:pt>
                <c:pt idx="2623">
                  <c:v>41935.425891203704</c:v>
                </c:pt>
                <c:pt idx="2624">
                  <c:v>41935.444722222222</c:v>
                </c:pt>
                <c:pt idx="2625">
                  <c:v>41935.502129629633</c:v>
                </c:pt>
                <c:pt idx="2626">
                  <c:v>41935.608819444446</c:v>
                </c:pt>
                <c:pt idx="2627">
                  <c:v>41936.285081018519</c:v>
                </c:pt>
                <c:pt idx="2628">
                  <c:v>41936.299409722225</c:v>
                </c:pt>
                <c:pt idx="2629">
                  <c:v>41936.326736111114</c:v>
                </c:pt>
                <c:pt idx="2630">
                  <c:v>41936.337789351855</c:v>
                </c:pt>
                <c:pt idx="2631">
                  <c:v>41936.363796296297</c:v>
                </c:pt>
                <c:pt idx="2632">
                  <c:v>41936.380104166667</c:v>
                </c:pt>
                <c:pt idx="2633">
                  <c:v>41936.396643518521</c:v>
                </c:pt>
                <c:pt idx="2634">
                  <c:v>41936.43105324074</c:v>
                </c:pt>
                <c:pt idx="2635">
                  <c:v>41936.451631944445</c:v>
                </c:pt>
                <c:pt idx="2636">
                  <c:v>41936.46230324074</c:v>
                </c:pt>
                <c:pt idx="2637">
                  <c:v>41936.50304398148</c:v>
                </c:pt>
                <c:pt idx="2638">
                  <c:v>41936.520833333336</c:v>
                </c:pt>
                <c:pt idx="2639">
                  <c:v>41937.20894675926</c:v>
                </c:pt>
                <c:pt idx="2640">
                  <c:v>41937.333981481483</c:v>
                </c:pt>
                <c:pt idx="2641">
                  <c:v>41937.417372685188</c:v>
                </c:pt>
                <c:pt idx="2642">
                  <c:v>41938.459745370368</c:v>
                </c:pt>
                <c:pt idx="2643">
                  <c:v>41939.228877314818</c:v>
                </c:pt>
                <c:pt idx="2644">
                  <c:v>41939.339120370372</c:v>
                </c:pt>
                <c:pt idx="2645">
                  <c:v>41939.418761574074</c:v>
                </c:pt>
                <c:pt idx="2646">
                  <c:v>41939.438136574077</c:v>
                </c:pt>
                <c:pt idx="2647">
                  <c:v>41939.459247685183</c:v>
                </c:pt>
                <c:pt idx="2648">
                  <c:v>41939.503553240742</c:v>
                </c:pt>
                <c:pt idx="2649">
                  <c:v>41939.542685185188</c:v>
                </c:pt>
                <c:pt idx="2650">
                  <c:v>41939.562800925924</c:v>
                </c:pt>
                <c:pt idx="2651">
                  <c:v>41940.125474537039</c:v>
                </c:pt>
                <c:pt idx="2652">
                  <c:v>41940.142905092594</c:v>
                </c:pt>
                <c:pt idx="2653">
                  <c:v>41940.166921296295</c:v>
                </c:pt>
                <c:pt idx="2654">
                  <c:v>41940.1878125</c:v>
                </c:pt>
                <c:pt idx="2655">
                  <c:v>41940.208703703705</c:v>
                </c:pt>
                <c:pt idx="2656">
                  <c:v>41940.224976851852</c:v>
                </c:pt>
                <c:pt idx="2657">
                  <c:v>41940.254895833335</c:v>
                </c:pt>
                <c:pt idx="2658">
                  <c:v>41940.33488425926</c:v>
                </c:pt>
                <c:pt idx="2659">
                  <c:v>41940.355474537035</c:v>
                </c:pt>
                <c:pt idx="2660">
                  <c:v>41940.375821759262</c:v>
                </c:pt>
                <c:pt idx="2661">
                  <c:v>41940.475069444445</c:v>
                </c:pt>
                <c:pt idx="2662">
                  <c:v>41940.503750000003</c:v>
                </c:pt>
                <c:pt idx="2663">
                  <c:v>41940.541944444441</c:v>
                </c:pt>
                <c:pt idx="2664">
                  <c:v>41940.583541666667</c:v>
                </c:pt>
                <c:pt idx="2665">
                  <c:v>41940.750567129631</c:v>
                </c:pt>
                <c:pt idx="2666">
                  <c:v>41941.152025462965</c:v>
                </c:pt>
                <c:pt idx="2667">
                  <c:v>41941.154918981483</c:v>
                </c:pt>
                <c:pt idx="2668">
                  <c:v>41941.229328703703</c:v>
                </c:pt>
                <c:pt idx="2669">
                  <c:v>41941.255879629629</c:v>
                </c:pt>
                <c:pt idx="2670">
                  <c:v>41941.292638888888</c:v>
                </c:pt>
                <c:pt idx="2671">
                  <c:v>41941.438599537039</c:v>
                </c:pt>
                <c:pt idx="2672">
                  <c:v>41941.458495370367</c:v>
                </c:pt>
                <c:pt idx="2673">
                  <c:v>41941.480231481481</c:v>
                </c:pt>
                <c:pt idx="2674">
                  <c:v>41941.489884259259</c:v>
                </c:pt>
                <c:pt idx="2675">
                  <c:v>41941.503645833334</c:v>
                </c:pt>
                <c:pt idx="2676">
                  <c:v>41941.541921296295</c:v>
                </c:pt>
                <c:pt idx="2677">
                  <c:v>41941.562638888892</c:v>
                </c:pt>
                <c:pt idx="2678">
                  <c:v>41941.58457175926</c:v>
                </c:pt>
                <c:pt idx="2679">
                  <c:v>41941.60564814815</c:v>
                </c:pt>
                <c:pt idx="2680">
                  <c:v>41941.625243055554</c:v>
                </c:pt>
                <c:pt idx="2681">
                  <c:v>41942.214803240742</c:v>
                </c:pt>
                <c:pt idx="2682">
                  <c:v>41942.24690972222</c:v>
                </c:pt>
                <c:pt idx="2683">
                  <c:v>41942.26394675926</c:v>
                </c:pt>
                <c:pt idx="2684">
                  <c:v>41942.278043981481</c:v>
                </c:pt>
                <c:pt idx="2685">
                  <c:v>41942.29314814815</c:v>
                </c:pt>
                <c:pt idx="2686">
                  <c:v>41942.408645833333</c:v>
                </c:pt>
                <c:pt idx="2687">
                  <c:v>41942.4218287037</c:v>
                </c:pt>
                <c:pt idx="2688">
                  <c:v>41942.423680555556</c:v>
                </c:pt>
                <c:pt idx="2689">
                  <c:v>41942.437719907408</c:v>
                </c:pt>
                <c:pt idx="2690">
                  <c:v>41942.456562500003</c:v>
                </c:pt>
                <c:pt idx="2691">
                  <c:v>41942.479432870372</c:v>
                </c:pt>
                <c:pt idx="2692">
                  <c:v>41942.503761574073</c:v>
                </c:pt>
                <c:pt idx="2693">
                  <c:v>41942.521145833336</c:v>
                </c:pt>
                <c:pt idx="2694">
                  <c:v>41942.548842592594</c:v>
                </c:pt>
                <c:pt idx="2695">
                  <c:v>41942.562743055554</c:v>
                </c:pt>
                <c:pt idx="2696">
                  <c:v>41943.215162037035</c:v>
                </c:pt>
                <c:pt idx="2697">
                  <c:v>41943.246828703705</c:v>
                </c:pt>
                <c:pt idx="2698">
                  <c:v>41943.263761574075</c:v>
                </c:pt>
                <c:pt idx="2699">
                  <c:v>41943.293703703705</c:v>
                </c:pt>
                <c:pt idx="2700">
                  <c:v>41943.312754629631</c:v>
                </c:pt>
                <c:pt idx="2701">
                  <c:v>41943.365034722221</c:v>
                </c:pt>
                <c:pt idx="2702">
                  <c:v>41943.397361111114</c:v>
                </c:pt>
                <c:pt idx="2703">
                  <c:v>41943.501215277778</c:v>
                </c:pt>
                <c:pt idx="2704">
                  <c:v>41944.0078587963</c:v>
                </c:pt>
                <c:pt idx="2705">
                  <c:v>41944.378657407404</c:v>
                </c:pt>
                <c:pt idx="2706">
                  <c:v>41944.459155092591</c:v>
                </c:pt>
                <c:pt idx="2707">
                  <c:v>41945.042175925926</c:v>
                </c:pt>
                <c:pt idx="2708">
                  <c:v>41945.337048611109</c:v>
                </c:pt>
                <c:pt idx="2709">
                  <c:v>41946.358784722222</c:v>
                </c:pt>
                <c:pt idx="2710">
                  <c:v>41946.375185185185</c:v>
                </c:pt>
                <c:pt idx="2711">
                  <c:v>41947.099791666667</c:v>
                </c:pt>
                <c:pt idx="2712">
                  <c:v>41947.187627314815</c:v>
                </c:pt>
                <c:pt idx="2713">
                  <c:v>41947.319745370369</c:v>
                </c:pt>
                <c:pt idx="2714">
                  <c:v>41947.410162037035</c:v>
                </c:pt>
                <c:pt idx="2715">
                  <c:v>41947.437673611108</c:v>
                </c:pt>
                <c:pt idx="2716">
                  <c:v>41947.528067129628</c:v>
                </c:pt>
                <c:pt idx="2717">
                  <c:v>41948.437719907408</c:v>
                </c:pt>
                <c:pt idx="2718">
                  <c:v>41948.479409722226</c:v>
                </c:pt>
                <c:pt idx="2719">
                  <c:v>41948.520925925928</c:v>
                </c:pt>
                <c:pt idx="2720">
                  <c:v>41948.541909722226</c:v>
                </c:pt>
                <c:pt idx="2721">
                  <c:v>41948.562650462962</c:v>
                </c:pt>
                <c:pt idx="2722">
                  <c:v>41948.583587962959</c:v>
                </c:pt>
                <c:pt idx="2723">
                  <c:v>41948.60429398148</c:v>
                </c:pt>
                <c:pt idx="2724">
                  <c:v>41948.670347222222</c:v>
                </c:pt>
                <c:pt idx="2725">
                  <c:v>41949.198645833334</c:v>
                </c:pt>
                <c:pt idx="2726">
                  <c:v>41949.208518518521</c:v>
                </c:pt>
                <c:pt idx="2727">
                  <c:v>41949.229456018518</c:v>
                </c:pt>
                <c:pt idx="2728">
                  <c:v>41949.292627314811</c:v>
                </c:pt>
                <c:pt idx="2729">
                  <c:v>41949.313171296293</c:v>
                </c:pt>
                <c:pt idx="2730">
                  <c:v>41949.334108796298</c:v>
                </c:pt>
                <c:pt idx="2731">
                  <c:v>41949.395937499998</c:v>
                </c:pt>
                <c:pt idx="2732">
                  <c:v>41949.410150462965</c:v>
                </c:pt>
                <c:pt idx="2733">
                  <c:v>41949.418530092589</c:v>
                </c:pt>
                <c:pt idx="2734">
                  <c:v>41949.438333333332</c:v>
                </c:pt>
                <c:pt idx="2735">
                  <c:v>41949.46197916667</c:v>
                </c:pt>
                <c:pt idx="2736">
                  <c:v>41949.479398148149</c:v>
                </c:pt>
                <c:pt idx="2737">
                  <c:v>41949.501111111109</c:v>
                </c:pt>
                <c:pt idx="2738">
                  <c:v>41950.003576388888</c:v>
                </c:pt>
                <c:pt idx="2739">
                  <c:v>41950.189953703702</c:v>
                </c:pt>
                <c:pt idx="2740">
                  <c:v>41950.194398148145</c:v>
                </c:pt>
                <c:pt idx="2741">
                  <c:v>41950.21199074074</c:v>
                </c:pt>
                <c:pt idx="2742">
                  <c:v>41950.230034722219</c:v>
                </c:pt>
                <c:pt idx="2743">
                  <c:v>41950.251736111109</c:v>
                </c:pt>
                <c:pt idx="2744">
                  <c:v>41950.270937499998</c:v>
                </c:pt>
                <c:pt idx="2745">
                  <c:v>41950.353032407409</c:v>
                </c:pt>
                <c:pt idx="2746">
                  <c:v>41950.438020833331</c:v>
                </c:pt>
                <c:pt idx="2747">
                  <c:v>41950.458877314813</c:v>
                </c:pt>
                <c:pt idx="2748">
                  <c:v>41950.479490740741</c:v>
                </c:pt>
                <c:pt idx="2749">
                  <c:v>41950.500173611108</c:v>
                </c:pt>
                <c:pt idx="2750">
                  <c:v>41950.569050925929</c:v>
                </c:pt>
                <c:pt idx="2751">
                  <c:v>41951.33457175926</c:v>
                </c:pt>
                <c:pt idx="2752">
                  <c:v>41951.500601851854</c:v>
                </c:pt>
                <c:pt idx="2753">
                  <c:v>41953.124374999999</c:v>
                </c:pt>
                <c:pt idx="2754">
                  <c:v>41953.167696759258</c:v>
                </c:pt>
                <c:pt idx="2755">
                  <c:v>41953.188217592593</c:v>
                </c:pt>
                <c:pt idx="2756">
                  <c:v>41953.209722222222</c:v>
                </c:pt>
                <c:pt idx="2757">
                  <c:v>41953.333634259259</c:v>
                </c:pt>
                <c:pt idx="2758">
                  <c:v>41953.378449074073</c:v>
                </c:pt>
                <c:pt idx="2759">
                  <c:v>41953.417291666665</c:v>
                </c:pt>
                <c:pt idx="2760">
                  <c:v>41953.427152777775</c:v>
                </c:pt>
                <c:pt idx="2761">
                  <c:v>41953.448067129626</c:v>
                </c:pt>
                <c:pt idx="2762">
                  <c:v>41953.462013888886</c:v>
                </c:pt>
                <c:pt idx="2763">
                  <c:v>41953.479988425926</c:v>
                </c:pt>
                <c:pt idx="2764">
                  <c:v>41953.500289351854</c:v>
                </c:pt>
                <c:pt idx="2765">
                  <c:v>41953.583773148152</c:v>
                </c:pt>
                <c:pt idx="2766">
                  <c:v>41953.628587962965</c:v>
                </c:pt>
                <c:pt idx="2767">
                  <c:v>41954.121828703705</c:v>
                </c:pt>
                <c:pt idx="2768">
                  <c:v>41954.137835648151</c:v>
                </c:pt>
                <c:pt idx="2769">
                  <c:v>41954.224212962959</c:v>
                </c:pt>
                <c:pt idx="2770">
                  <c:v>41954.330381944441</c:v>
                </c:pt>
                <c:pt idx="2771">
                  <c:v>41954.347060185188</c:v>
                </c:pt>
                <c:pt idx="2772">
                  <c:v>41954.372662037036</c:v>
                </c:pt>
                <c:pt idx="2773">
                  <c:v>41954.388958333337</c:v>
                </c:pt>
                <c:pt idx="2774">
                  <c:v>41954.418587962966</c:v>
                </c:pt>
                <c:pt idx="2775">
                  <c:v>41954.437569444446</c:v>
                </c:pt>
                <c:pt idx="2776">
                  <c:v>41954.458738425928</c:v>
                </c:pt>
                <c:pt idx="2777">
                  <c:v>41954.479259259257</c:v>
                </c:pt>
                <c:pt idx="2778">
                  <c:v>41954.501851851855</c:v>
                </c:pt>
                <c:pt idx="2779">
                  <c:v>41955.010115740741</c:v>
                </c:pt>
                <c:pt idx="2780">
                  <c:v>41955.052106481482</c:v>
                </c:pt>
                <c:pt idx="2781">
                  <c:v>41955.105451388888</c:v>
                </c:pt>
                <c:pt idx="2782">
                  <c:v>41955.133460648147</c:v>
                </c:pt>
                <c:pt idx="2783">
                  <c:v>41955.18178240741</c:v>
                </c:pt>
                <c:pt idx="2784">
                  <c:v>41955.194930555554</c:v>
                </c:pt>
                <c:pt idx="2785">
                  <c:v>41955.243090277778</c:v>
                </c:pt>
                <c:pt idx="2786">
                  <c:v>41955.257476851853</c:v>
                </c:pt>
                <c:pt idx="2787">
                  <c:v>41955.283217592594</c:v>
                </c:pt>
                <c:pt idx="2788">
                  <c:v>41955.291805555556</c:v>
                </c:pt>
                <c:pt idx="2789">
                  <c:v>41955.292500000003</c:v>
                </c:pt>
                <c:pt idx="2790">
                  <c:v>41955.32640046296</c:v>
                </c:pt>
                <c:pt idx="2791">
                  <c:v>41955.336793981478</c:v>
                </c:pt>
                <c:pt idx="2792">
                  <c:v>41955.420486111114</c:v>
                </c:pt>
                <c:pt idx="2793">
                  <c:v>41955.427557870367</c:v>
                </c:pt>
                <c:pt idx="2794">
                  <c:v>41955.438101851854</c:v>
                </c:pt>
                <c:pt idx="2795">
                  <c:v>41955.460057870368</c:v>
                </c:pt>
                <c:pt idx="2796">
                  <c:v>41955.472604166665</c:v>
                </c:pt>
                <c:pt idx="2797">
                  <c:v>41955.501932870371</c:v>
                </c:pt>
                <c:pt idx="2798">
                  <c:v>41955.52138888889</c:v>
                </c:pt>
                <c:pt idx="2799">
                  <c:v>41955.542812500003</c:v>
                </c:pt>
                <c:pt idx="2800">
                  <c:v>41956.133009259262</c:v>
                </c:pt>
                <c:pt idx="2801">
                  <c:v>41956.13480324074</c:v>
                </c:pt>
                <c:pt idx="2802">
                  <c:v>41956.262974537036</c:v>
                </c:pt>
                <c:pt idx="2803">
                  <c:v>41956.279398148145</c:v>
                </c:pt>
                <c:pt idx="2804">
                  <c:v>41956.293090277781</c:v>
                </c:pt>
                <c:pt idx="2805">
                  <c:v>41956.298680555556</c:v>
                </c:pt>
                <c:pt idx="2806">
                  <c:v>41956.323148148149</c:v>
                </c:pt>
                <c:pt idx="2807">
                  <c:v>41956.394768518519</c:v>
                </c:pt>
                <c:pt idx="2808">
                  <c:v>41956.437592592592</c:v>
                </c:pt>
                <c:pt idx="2809">
                  <c:v>41956.462094907409</c:v>
                </c:pt>
                <c:pt idx="2810">
                  <c:v>41956.479791666665</c:v>
                </c:pt>
                <c:pt idx="2811">
                  <c:v>41956.503981481481</c:v>
                </c:pt>
                <c:pt idx="2812">
                  <c:v>41957.142395833333</c:v>
                </c:pt>
                <c:pt idx="2813">
                  <c:v>41957.156643518516</c:v>
                </c:pt>
                <c:pt idx="2814">
                  <c:v>41957.168067129627</c:v>
                </c:pt>
                <c:pt idx="2815">
                  <c:v>41957.170370370368</c:v>
                </c:pt>
                <c:pt idx="2816">
                  <c:v>41957.348634259259</c:v>
                </c:pt>
                <c:pt idx="2817">
                  <c:v>41957.37636574074</c:v>
                </c:pt>
                <c:pt idx="2818">
                  <c:v>41957.418668981481</c:v>
                </c:pt>
                <c:pt idx="2819">
                  <c:v>41957.43141203704</c:v>
                </c:pt>
                <c:pt idx="2820">
                  <c:v>41957.458935185183</c:v>
                </c:pt>
                <c:pt idx="2821">
                  <c:v>41957.482974537037</c:v>
                </c:pt>
                <c:pt idx="2822">
                  <c:v>41957.573483796295</c:v>
                </c:pt>
                <c:pt idx="2823">
                  <c:v>41958.045277777775</c:v>
                </c:pt>
                <c:pt idx="2824">
                  <c:v>41958.160069444442</c:v>
                </c:pt>
                <c:pt idx="2825">
                  <c:v>41958.21912037037</c:v>
                </c:pt>
                <c:pt idx="2826">
                  <c:v>41958.295312499999</c:v>
                </c:pt>
                <c:pt idx="2827">
                  <c:v>41958.413287037038</c:v>
                </c:pt>
                <c:pt idx="2828">
                  <c:v>41959.337071759262</c:v>
                </c:pt>
                <c:pt idx="2829">
                  <c:v>41959.462002314816</c:v>
                </c:pt>
                <c:pt idx="2830">
                  <c:v>41960.164594907408</c:v>
                </c:pt>
                <c:pt idx="2831">
                  <c:v>41960.291886574072</c:v>
                </c:pt>
                <c:pt idx="2832">
                  <c:v>41960.30431712963</c:v>
                </c:pt>
                <c:pt idx="2833">
                  <c:v>41960.317164351851</c:v>
                </c:pt>
                <c:pt idx="2834">
                  <c:v>41960.319780092592</c:v>
                </c:pt>
                <c:pt idx="2835">
                  <c:v>41960.344097222223</c:v>
                </c:pt>
                <c:pt idx="2836">
                  <c:v>41960.417488425926</c:v>
                </c:pt>
                <c:pt idx="2837">
                  <c:v>41960.427256944444</c:v>
                </c:pt>
                <c:pt idx="2838">
                  <c:v>41960.437997685185</c:v>
                </c:pt>
                <c:pt idx="2839">
                  <c:v>41960.468946759262</c:v>
                </c:pt>
                <c:pt idx="2840">
                  <c:v>41960.482951388891</c:v>
                </c:pt>
                <c:pt idx="2841">
                  <c:v>41960.500613425924</c:v>
                </c:pt>
                <c:pt idx="2842">
                  <c:v>41960.503611111111</c:v>
                </c:pt>
                <c:pt idx="2843">
                  <c:v>41960.521134259259</c:v>
                </c:pt>
                <c:pt idx="2844">
                  <c:v>41960.555752314816</c:v>
                </c:pt>
                <c:pt idx="2845">
                  <c:v>41960.750833333332</c:v>
                </c:pt>
                <c:pt idx="2846">
                  <c:v>41961.185543981483</c:v>
                </c:pt>
                <c:pt idx="2847">
                  <c:v>41961.198321759257</c:v>
                </c:pt>
                <c:pt idx="2848">
                  <c:v>41961.292615740742</c:v>
                </c:pt>
                <c:pt idx="2849">
                  <c:v>41961.312604166669</c:v>
                </c:pt>
                <c:pt idx="2850">
                  <c:v>41961.319525462961</c:v>
                </c:pt>
                <c:pt idx="2851">
                  <c:v>41961.417731481481</c:v>
                </c:pt>
                <c:pt idx="2852">
                  <c:v>41961.423483796294</c:v>
                </c:pt>
                <c:pt idx="2853">
                  <c:v>41961.425034722219</c:v>
                </c:pt>
                <c:pt idx="2854">
                  <c:v>41961.462013888886</c:v>
                </c:pt>
                <c:pt idx="2855">
                  <c:v>41961.500833333332</c:v>
                </c:pt>
                <c:pt idx="2856">
                  <c:v>41961.521006944444</c:v>
                </c:pt>
                <c:pt idx="2857">
                  <c:v>41962.114351851851</c:v>
                </c:pt>
                <c:pt idx="2858">
                  <c:v>41962.175555555557</c:v>
                </c:pt>
                <c:pt idx="2859">
                  <c:v>41962.28634259259</c:v>
                </c:pt>
                <c:pt idx="2860">
                  <c:v>41962.300162037034</c:v>
                </c:pt>
                <c:pt idx="2861">
                  <c:v>41962.325266203705</c:v>
                </c:pt>
                <c:pt idx="2862">
                  <c:v>41962.379583333335</c:v>
                </c:pt>
                <c:pt idx="2863">
                  <c:v>41962.396956018521</c:v>
                </c:pt>
                <c:pt idx="2864">
                  <c:v>41962.405960648146</c:v>
                </c:pt>
                <c:pt idx="2865">
                  <c:v>41962.417210648149</c:v>
                </c:pt>
                <c:pt idx="2866">
                  <c:v>41962.465081018519</c:v>
                </c:pt>
                <c:pt idx="2867">
                  <c:v>41962.503935185188</c:v>
                </c:pt>
                <c:pt idx="2868">
                  <c:v>41962.524398148147</c:v>
                </c:pt>
                <c:pt idx="2869">
                  <c:v>41962.545277777775</c:v>
                </c:pt>
                <c:pt idx="2870">
                  <c:v>41963.203263888892</c:v>
                </c:pt>
                <c:pt idx="2871">
                  <c:v>41963.306064814817</c:v>
                </c:pt>
                <c:pt idx="2872">
                  <c:v>41963.312905092593</c:v>
                </c:pt>
                <c:pt idx="2873">
                  <c:v>41963.334467592591</c:v>
                </c:pt>
                <c:pt idx="2874">
                  <c:v>41963.361296296294</c:v>
                </c:pt>
                <c:pt idx="2875">
                  <c:v>41963.375300925924</c:v>
                </c:pt>
                <c:pt idx="2876">
                  <c:v>41963.389201388891</c:v>
                </c:pt>
                <c:pt idx="2877">
                  <c:v>41963.403067129628</c:v>
                </c:pt>
                <c:pt idx="2878">
                  <c:v>41963.416956018518</c:v>
                </c:pt>
                <c:pt idx="2879">
                  <c:v>41963.43787037037</c:v>
                </c:pt>
                <c:pt idx="2880">
                  <c:v>41963.462199074071</c:v>
                </c:pt>
                <c:pt idx="2881">
                  <c:v>41963.501215277778</c:v>
                </c:pt>
                <c:pt idx="2882">
                  <c:v>41963.584606481483</c:v>
                </c:pt>
                <c:pt idx="2883">
                  <c:v>41964.137326388889</c:v>
                </c:pt>
                <c:pt idx="2884">
                  <c:v>41964.285891203705</c:v>
                </c:pt>
                <c:pt idx="2885">
                  <c:v>41964.295277777775</c:v>
                </c:pt>
                <c:pt idx="2886">
                  <c:v>41964.312557870369</c:v>
                </c:pt>
                <c:pt idx="2887">
                  <c:v>41964.34747685185</c:v>
                </c:pt>
                <c:pt idx="2888">
                  <c:v>41964.385104166664</c:v>
                </c:pt>
                <c:pt idx="2889">
                  <c:v>41964.418726851851</c:v>
                </c:pt>
                <c:pt idx="2890">
                  <c:v>41964.425810185188</c:v>
                </c:pt>
                <c:pt idx="2891">
                  <c:v>41964.437974537039</c:v>
                </c:pt>
                <c:pt idx="2892">
                  <c:v>41964.458796296298</c:v>
                </c:pt>
                <c:pt idx="2893">
                  <c:v>41964.46025462963</c:v>
                </c:pt>
                <c:pt idx="2894">
                  <c:v>41964.52138888889</c:v>
                </c:pt>
                <c:pt idx="2895">
                  <c:v>41965.334652777776</c:v>
                </c:pt>
                <c:pt idx="2896">
                  <c:v>41965.417094907411</c:v>
                </c:pt>
                <c:pt idx="2897">
                  <c:v>41966.334548611114</c:v>
                </c:pt>
                <c:pt idx="2898">
                  <c:v>41966.501226851855</c:v>
                </c:pt>
                <c:pt idx="2899">
                  <c:v>41967.114583333336</c:v>
                </c:pt>
                <c:pt idx="2900">
                  <c:v>41967.142395833333</c:v>
                </c:pt>
                <c:pt idx="2901">
                  <c:v>41967.181956018518</c:v>
                </c:pt>
                <c:pt idx="2902">
                  <c:v>41967.217638888891</c:v>
                </c:pt>
                <c:pt idx="2903">
                  <c:v>41967.292094907411</c:v>
                </c:pt>
                <c:pt idx="2904">
                  <c:v>41967.371342592596</c:v>
                </c:pt>
                <c:pt idx="2905">
                  <c:v>41967.416967592595</c:v>
                </c:pt>
                <c:pt idx="2906">
                  <c:v>41967.427291666667</c:v>
                </c:pt>
                <c:pt idx="2907">
                  <c:v>41967.432592592595</c:v>
                </c:pt>
                <c:pt idx="2908">
                  <c:v>41967.434560185182</c:v>
                </c:pt>
                <c:pt idx="2909">
                  <c:v>41967.437685185185</c:v>
                </c:pt>
                <c:pt idx="2910">
                  <c:v>41967.45989583333</c:v>
                </c:pt>
                <c:pt idx="2911">
                  <c:v>41967.462152777778</c:v>
                </c:pt>
                <c:pt idx="2912">
                  <c:v>41967.500486111108</c:v>
                </c:pt>
                <c:pt idx="2913">
                  <c:v>41967.545416666668</c:v>
                </c:pt>
                <c:pt idx="2914">
                  <c:v>41967.750810185185</c:v>
                </c:pt>
                <c:pt idx="2915">
                  <c:v>41968.114594907405</c:v>
                </c:pt>
                <c:pt idx="2916">
                  <c:v>41968.131296296298</c:v>
                </c:pt>
                <c:pt idx="2917">
                  <c:v>41968.229224537034</c:v>
                </c:pt>
                <c:pt idx="2918">
                  <c:v>41968.362141203703</c:v>
                </c:pt>
                <c:pt idx="2919">
                  <c:v>41968.405231481483</c:v>
                </c:pt>
                <c:pt idx="2920">
                  <c:v>41968.413344907407</c:v>
                </c:pt>
                <c:pt idx="2921">
                  <c:v>41968.413402777776</c:v>
                </c:pt>
                <c:pt idx="2922">
                  <c:v>41968.458460648151</c:v>
                </c:pt>
                <c:pt idx="2923">
                  <c:v>41968.500960648147</c:v>
                </c:pt>
                <c:pt idx="2924">
                  <c:v>41969.14234953704</c:v>
                </c:pt>
                <c:pt idx="2925">
                  <c:v>41969.202349537038</c:v>
                </c:pt>
                <c:pt idx="2926">
                  <c:v>41969.248900462961</c:v>
                </c:pt>
                <c:pt idx="2927">
                  <c:v>41969.318749999999</c:v>
                </c:pt>
                <c:pt idx="2928">
                  <c:v>41969.396932870368</c:v>
                </c:pt>
                <c:pt idx="2929">
                  <c:v>41969.420104166667</c:v>
                </c:pt>
                <c:pt idx="2930">
                  <c:v>41969.426319444443</c:v>
                </c:pt>
                <c:pt idx="2931">
                  <c:v>41969.437997685185</c:v>
                </c:pt>
                <c:pt idx="2932">
                  <c:v>41969.448321759257</c:v>
                </c:pt>
                <c:pt idx="2933">
                  <c:v>41969.503912037035</c:v>
                </c:pt>
                <c:pt idx="2934">
                  <c:v>41969.583668981482</c:v>
                </c:pt>
                <c:pt idx="2935">
                  <c:v>41970.125150462962</c:v>
                </c:pt>
                <c:pt idx="2936">
                  <c:v>41970.141909722224</c:v>
                </c:pt>
                <c:pt idx="2937">
                  <c:v>41970.149687500001</c:v>
                </c:pt>
                <c:pt idx="2938">
                  <c:v>41970.16814814815</c:v>
                </c:pt>
                <c:pt idx="2939">
                  <c:v>41970.171331018515</c:v>
                </c:pt>
                <c:pt idx="2940">
                  <c:v>41970.190752314818</c:v>
                </c:pt>
                <c:pt idx="2941">
                  <c:v>41970.219768518517</c:v>
                </c:pt>
                <c:pt idx="2942">
                  <c:v>41970.296493055554</c:v>
                </c:pt>
                <c:pt idx="2943">
                  <c:v>41970.306331018517</c:v>
                </c:pt>
                <c:pt idx="2944">
                  <c:v>41970.382048611114</c:v>
                </c:pt>
                <c:pt idx="2945">
                  <c:v>41970.437905092593</c:v>
                </c:pt>
                <c:pt idx="2946">
                  <c:v>41970.462638888886</c:v>
                </c:pt>
                <c:pt idx="2947">
                  <c:v>41970.467314814814</c:v>
                </c:pt>
                <c:pt idx="2948">
                  <c:v>41970.471550925926</c:v>
                </c:pt>
                <c:pt idx="2949">
                  <c:v>41970.479618055557</c:v>
                </c:pt>
                <c:pt idx="2950">
                  <c:v>41970.486284722225</c:v>
                </c:pt>
                <c:pt idx="2951">
                  <c:v>41970.625810185185</c:v>
                </c:pt>
                <c:pt idx="2952">
                  <c:v>41970.663287037038</c:v>
                </c:pt>
                <c:pt idx="2953">
                  <c:v>41971.092222222222</c:v>
                </c:pt>
                <c:pt idx="2954">
                  <c:v>41971.159224537034</c:v>
                </c:pt>
                <c:pt idx="2955">
                  <c:v>41971.169502314813</c:v>
                </c:pt>
                <c:pt idx="2956">
                  <c:v>41971.205451388887</c:v>
                </c:pt>
                <c:pt idx="2957">
                  <c:v>41971.216516203705</c:v>
                </c:pt>
                <c:pt idx="2958">
                  <c:v>41971.226469907408</c:v>
                </c:pt>
                <c:pt idx="2959">
                  <c:v>41971.240428240744</c:v>
                </c:pt>
                <c:pt idx="2960">
                  <c:v>41971.281886574077</c:v>
                </c:pt>
                <c:pt idx="2961">
                  <c:v>41971.295312499999</c:v>
                </c:pt>
                <c:pt idx="2962">
                  <c:v>41971.327488425923</c:v>
                </c:pt>
                <c:pt idx="2963">
                  <c:v>41971.330706018518</c:v>
                </c:pt>
                <c:pt idx="2964">
                  <c:v>41971.345925925925</c:v>
                </c:pt>
                <c:pt idx="2965">
                  <c:v>41971.373622685183</c:v>
                </c:pt>
                <c:pt idx="2966">
                  <c:v>41971.375578703701</c:v>
                </c:pt>
                <c:pt idx="2967">
                  <c:v>41971.386157407411</c:v>
                </c:pt>
                <c:pt idx="2968">
                  <c:v>41971.40730324074</c:v>
                </c:pt>
                <c:pt idx="2969">
                  <c:v>41971.435254629629</c:v>
                </c:pt>
                <c:pt idx="2970">
                  <c:v>41971.521157407406</c:v>
                </c:pt>
                <c:pt idx="2971">
                  <c:v>41972.125671296293</c:v>
                </c:pt>
                <c:pt idx="2972">
                  <c:v>41972.187789351854</c:v>
                </c:pt>
                <c:pt idx="2973">
                  <c:v>41972.194444444445</c:v>
                </c:pt>
                <c:pt idx="2974">
                  <c:v>41972.253668981481</c:v>
                </c:pt>
                <c:pt idx="2975">
                  <c:v>41972.340590277781</c:v>
                </c:pt>
                <c:pt idx="2976">
                  <c:v>41972.500972222224</c:v>
                </c:pt>
                <c:pt idx="2977">
                  <c:v>41972.750671296293</c:v>
                </c:pt>
                <c:pt idx="2978">
                  <c:v>41973.094027777777</c:v>
                </c:pt>
                <c:pt idx="2979">
                  <c:v>41973.253576388888</c:v>
                </c:pt>
                <c:pt idx="2980">
                  <c:v>41973.38208333333</c:v>
                </c:pt>
                <c:pt idx="2981">
                  <c:v>41973.500601851854</c:v>
                </c:pt>
                <c:pt idx="2982">
                  <c:v>41974.07607638889</c:v>
                </c:pt>
                <c:pt idx="2983">
                  <c:v>41974.086377314816</c:v>
                </c:pt>
                <c:pt idx="2984">
                  <c:v>41974.086944444447</c:v>
                </c:pt>
                <c:pt idx="2985">
                  <c:v>41974.239305555559</c:v>
                </c:pt>
                <c:pt idx="2986">
                  <c:v>41974.253495370373</c:v>
                </c:pt>
                <c:pt idx="2987">
                  <c:v>41974.388912037037</c:v>
                </c:pt>
                <c:pt idx="2988">
                  <c:v>41974.462210648147</c:v>
                </c:pt>
                <c:pt idx="2989">
                  <c:v>41974.503958333335</c:v>
                </c:pt>
                <c:pt idx="2990">
                  <c:v>41974.542349537034</c:v>
                </c:pt>
                <c:pt idx="2991">
                  <c:v>41974.58388888889</c:v>
                </c:pt>
                <c:pt idx="2992">
                  <c:v>41975.088750000003</c:v>
                </c:pt>
                <c:pt idx="2993">
                  <c:v>41975.091550925928</c:v>
                </c:pt>
                <c:pt idx="2994">
                  <c:v>41975.170624999999</c:v>
                </c:pt>
                <c:pt idx="2995">
                  <c:v>41975.251250000001</c:v>
                </c:pt>
                <c:pt idx="2996">
                  <c:v>41975.312893518516</c:v>
                </c:pt>
                <c:pt idx="2997">
                  <c:v>41975.335069444445</c:v>
                </c:pt>
                <c:pt idx="2998">
                  <c:v>41975.353437500002</c:v>
                </c:pt>
                <c:pt idx="2999">
                  <c:v>41975.385983796295</c:v>
                </c:pt>
                <c:pt idx="3000">
                  <c:v>41975.438078703701</c:v>
                </c:pt>
                <c:pt idx="3001">
                  <c:v>41975.459664351853</c:v>
                </c:pt>
                <c:pt idx="3002">
                  <c:v>41975.479444444441</c:v>
                </c:pt>
                <c:pt idx="3003">
                  <c:v>41975.50105324074</c:v>
                </c:pt>
                <c:pt idx="3004">
                  <c:v>41975.520949074074</c:v>
                </c:pt>
                <c:pt idx="3005">
                  <c:v>41975.709374999999</c:v>
                </c:pt>
                <c:pt idx="3006">
                  <c:v>41976.113287037035</c:v>
                </c:pt>
                <c:pt idx="3007">
                  <c:v>41976.224861111114</c:v>
                </c:pt>
                <c:pt idx="3008">
                  <c:v>41976.293958333335</c:v>
                </c:pt>
                <c:pt idx="3009">
                  <c:v>41976.298807870371</c:v>
                </c:pt>
                <c:pt idx="3010">
                  <c:v>41976.300254629627</c:v>
                </c:pt>
                <c:pt idx="3011">
                  <c:v>41976.323078703703</c:v>
                </c:pt>
                <c:pt idx="3012">
                  <c:v>41976.356527777774</c:v>
                </c:pt>
                <c:pt idx="3013">
                  <c:v>41976.420277777775</c:v>
                </c:pt>
                <c:pt idx="3014">
                  <c:v>41976.424305555556</c:v>
                </c:pt>
                <c:pt idx="3015">
                  <c:v>41976.462013888886</c:v>
                </c:pt>
                <c:pt idx="3016">
                  <c:v>41976.503657407404</c:v>
                </c:pt>
                <c:pt idx="3017">
                  <c:v>41976.625949074078</c:v>
                </c:pt>
                <c:pt idx="3018">
                  <c:v>41977.085972222223</c:v>
                </c:pt>
                <c:pt idx="3019">
                  <c:v>41977.114837962959</c:v>
                </c:pt>
                <c:pt idx="3020">
                  <c:v>41977.142500000002</c:v>
                </c:pt>
                <c:pt idx="3021">
                  <c:v>41977.163402777776</c:v>
                </c:pt>
                <c:pt idx="3022">
                  <c:v>41977.184120370373</c:v>
                </c:pt>
                <c:pt idx="3023">
                  <c:v>41977.278194444443</c:v>
                </c:pt>
                <c:pt idx="3024">
                  <c:v>41977.282604166663</c:v>
                </c:pt>
                <c:pt idx="3025">
                  <c:v>41977.305694444447</c:v>
                </c:pt>
                <c:pt idx="3026">
                  <c:v>41977.333009259259</c:v>
                </c:pt>
                <c:pt idx="3027">
                  <c:v>41977.375891203701</c:v>
                </c:pt>
                <c:pt idx="3028">
                  <c:v>41977.462083333332</c:v>
                </c:pt>
                <c:pt idx="3029">
                  <c:v>41978.120983796296</c:v>
                </c:pt>
                <c:pt idx="3030">
                  <c:v>41978.163842592592</c:v>
                </c:pt>
                <c:pt idx="3031">
                  <c:v>41978.167361111111</c:v>
                </c:pt>
                <c:pt idx="3032">
                  <c:v>41978.169317129628</c:v>
                </c:pt>
                <c:pt idx="3033">
                  <c:v>41978.187581018516</c:v>
                </c:pt>
                <c:pt idx="3034">
                  <c:v>41978.200567129628</c:v>
                </c:pt>
                <c:pt idx="3035">
                  <c:v>41978.229421296295</c:v>
                </c:pt>
                <c:pt idx="3036">
                  <c:v>41978.271493055552</c:v>
                </c:pt>
                <c:pt idx="3037">
                  <c:v>41978.276655092595</c:v>
                </c:pt>
                <c:pt idx="3038">
                  <c:v>41978.293067129627</c:v>
                </c:pt>
                <c:pt idx="3039">
                  <c:v>41978.298726851855</c:v>
                </c:pt>
                <c:pt idx="3040">
                  <c:v>41978.334027777775</c:v>
                </c:pt>
                <c:pt idx="3041">
                  <c:v>41978.419699074075</c:v>
                </c:pt>
                <c:pt idx="3042">
                  <c:v>41978.421180555553</c:v>
                </c:pt>
                <c:pt idx="3043">
                  <c:v>41978.542175925926</c:v>
                </c:pt>
                <c:pt idx="3044">
                  <c:v>41979.313194444447</c:v>
                </c:pt>
                <c:pt idx="3045">
                  <c:v>41979.336944444447</c:v>
                </c:pt>
                <c:pt idx="3046">
                  <c:v>41979.750925925924</c:v>
                </c:pt>
                <c:pt idx="3047">
                  <c:v>41980.461944444447</c:v>
                </c:pt>
                <c:pt idx="3048">
                  <c:v>41980.503738425927</c:v>
                </c:pt>
                <c:pt idx="3049">
                  <c:v>41981.065555555557</c:v>
                </c:pt>
                <c:pt idx="3050">
                  <c:v>41981.093877314815</c:v>
                </c:pt>
                <c:pt idx="3051">
                  <c:v>41981.118090277778</c:v>
                </c:pt>
                <c:pt idx="3052">
                  <c:v>41981.138969907406</c:v>
                </c:pt>
                <c:pt idx="3053">
                  <c:v>41981.256273148145</c:v>
                </c:pt>
                <c:pt idx="3054">
                  <c:v>41981.272430555553</c:v>
                </c:pt>
                <c:pt idx="3055">
                  <c:v>41981.326631944445</c:v>
                </c:pt>
                <c:pt idx="3056">
                  <c:v>41981.392962962964</c:v>
                </c:pt>
                <c:pt idx="3057">
                  <c:v>41981.461921296293</c:v>
                </c:pt>
                <c:pt idx="3058">
                  <c:v>41981.50377314815</c:v>
                </c:pt>
                <c:pt idx="3059">
                  <c:v>41981.792326388888</c:v>
                </c:pt>
                <c:pt idx="3060">
                  <c:v>41982.125474537039</c:v>
                </c:pt>
                <c:pt idx="3061">
                  <c:v>41982.147337962961</c:v>
                </c:pt>
                <c:pt idx="3062">
                  <c:v>41982.153101851851</c:v>
                </c:pt>
                <c:pt idx="3063">
                  <c:v>41982.180648148147</c:v>
                </c:pt>
                <c:pt idx="3064">
                  <c:v>41982.192511574074</c:v>
                </c:pt>
                <c:pt idx="3065">
                  <c:v>41982.273159722223</c:v>
                </c:pt>
                <c:pt idx="3066">
                  <c:v>41982.327708333331</c:v>
                </c:pt>
                <c:pt idx="3067">
                  <c:v>41982.330833333333</c:v>
                </c:pt>
                <c:pt idx="3068">
                  <c:v>41982.350752314815</c:v>
                </c:pt>
                <c:pt idx="3069">
                  <c:v>41982.37363425926</c:v>
                </c:pt>
                <c:pt idx="3070">
                  <c:v>41982.376388888886</c:v>
                </c:pt>
                <c:pt idx="3071">
                  <c:v>41982.461886574078</c:v>
                </c:pt>
                <c:pt idx="3072">
                  <c:v>41982.503657407404</c:v>
                </c:pt>
                <c:pt idx="3073">
                  <c:v>41982.585428240738</c:v>
                </c:pt>
                <c:pt idx="3074">
                  <c:v>41982.663368055553</c:v>
                </c:pt>
                <c:pt idx="3075">
                  <c:v>41982.792349537034</c:v>
                </c:pt>
                <c:pt idx="3076">
                  <c:v>41983.112592592595</c:v>
                </c:pt>
                <c:pt idx="3077">
                  <c:v>41983.142430555556</c:v>
                </c:pt>
                <c:pt idx="3078">
                  <c:v>41983.170219907406</c:v>
                </c:pt>
                <c:pt idx="3079">
                  <c:v>41983.211226851854</c:v>
                </c:pt>
                <c:pt idx="3080">
                  <c:v>41983.366516203707</c:v>
                </c:pt>
                <c:pt idx="3081">
                  <c:v>41983.404652777775</c:v>
                </c:pt>
                <c:pt idx="3082">
                  <c:v>41983.406006944446</c:v>
                </c:pt>
                <c:pt idx="3083">
                  <c:v>41983.459270833337</c:v>
                </c:pt>
                <c:pt idx="3084">
                  <c:v>41983.47996527778</c:v>
                </c:pt>
                <c:pt idx="3085">
                  <c:v>41983.500613425924</c:v>
                </c:pt>
                <c:pt idx="3086">
                  <c:v>41983.792361111111</c:v>
                </c:pt>
                <c:pt idx="3087">
                  <c:v>41984.124780092592</c:v>
                </c:pt>
                <c:pt idx="3088">
                  <c:v>41984.136296296296</c:v>
                </c:pt>
                <c:pt idx="3089">
                  <c:v>41984.150046296294</c:v>
                </c:pt>
                <c:pt idx="3090">
                  <c:v>41984.156608796293</c:v>
                </c:pt>
                <c:pt idx="3091">
                  <c:v>41984.160752314812</c:v>
                </c:pt>
                <c:pt idx="3092">
                  <c:v>41984.180798611109</c:v>
                </c:pt>
                <c:pt idx="3093">
                  <c:v>41984.188090277778</c:v>
                </c:pt>
                <c:pt idx="3094">
                  <c:v>41984.270983796298</c:v>
                </c:pt>
                <c:pt idx="3095">
                  <c:v>41984.286203703705</c:v>
                </c:pt>
                <c:pt idx="3096">
                  <c:v>41984.289965277778</c:v>
                </c:pt>
                <c:pt idx="3097">
                  <c:v>41984.312835648147</c:v>
                </c:pt>
                <c:pt idx="3098">
                  <c:v>41984.313159722224</c:v>
                </c:pt>
                <c:pt idx="3099">
                  <c:v>41984.359502314815</c:v>
                </c:pt>
                <c:pt idx="3100">
                  <c:v>41984.366319444445</c:v>
                </c:pt>
                <c:pt idx="3101">
                  <c:v>41984.403252314813</c:v>
                </c:pt>
                <c:pt idx="3102">
                  <c:v>41984.462037037039</c:v>
                </c:pt>
                <c:pt idx="3103">
                  <c:v>41984.480023148149</c:v>
                </c:pt>
                <c:pt idx="3104">
                  <c:v>41984.503923611112</c:v>
                </c:pt>
                <c:pt idx="3105">
                  <c:v>41984.625254629631</c:v>
                </c:pt>
                <c:pt idx="3106">
                  <c:v>41984.791956018518</c:v>
                </c:pt>
                <c:pt idx="3107">
                  <c:v>41984.792129629626</c:v>
                </c:pt>
                <c:pt idx="3108">
                  <c:v>41985.098136574074</c:v>
                </c:pt>
                <c:pt idx="3109">
                  <c:v>41985.101006944446</c:v>
                </c:pt>
                <c:pt idx="3110">
                  <c:v>41985.119768518518</c:v>
                </c:pt>
                <c:pt idx="3111">
                  <c:v>41985.128692129627</c:v>
                </c:pt>
                <c:pt idx="3112">
                  <c:v>41985.156597222223</c:v>
                </c:pt>
                <c:pt idx="3113">
                  <c:v>41985.177372685182</c:v>
                </c:pt>
                <c:pt idx="3114">
                  <c:v>41985.283067129632</c:v>
                </c:pt>
                <c:pt idx="3115">
                  <c:v>41985.284074074072</c:v>
                </c:pt>
                <c:pt idx="3116">
                  <c:v>41985.33699074074</c:v>
                </c:pt>
                <c:pt idx="3117">
                  <c:v>41985.354305555556</c:v>
                </c:pt>
                <c:pt idx="3118">
                  <c:v>41985.38480324074</c:v>
                </c:pt>
                <c:pt idx="3119">
                  <c:v>41985.406041666669</c:v>
                </c:pt>
                <c:pt idx="3120">
                  <c:v>41985.792222222219</c:v>
                </c:pt>
                <c:pt idx="3121">
                  <c:v>41986.334432870368</c:v>
                </c:pt>
                <c:pt idx="3122">
                  <c:v>41986.334606481483</c:v>
                </c:pt>
                <c:pt idx="3123">
                  <c:v>41986.670335648145</c:v>
                </c:pt>
                <c:pt idx="3124">
                  <c:v>41986.750752314816</c:v>
                </c:pt>
                <c:pt idx="3125">
                  <c:v>41987.461944444447</c:v>
                </c:pt>
                <c:pt idx="3126">
                  <c:v>41988.042303240742</c:v>
                </c:pt>
                <c:pt idx="3127">
                  <c:v>41988.102523148147</c:v>
                </c:pt>
                <c:pt idx="3128">
                  <c:v>41988.107881944445</c:v>
                </c:pt>
                <c:pt idx="3129">
                  <c:v>41988.189768518518</c:v>
                </c:pt>
                <c:pt idx="3130">
                  <c:v>41988.298564814817</c:v>
                </c:pt>
                <c:pt idx="3131">
                  <c:v>41988.30097222222</c:v>
                </c:pt>
                <c:pt idx="3132">
                  <c:v>41988.462164351855</c:v>
                </c:pt>
                <c:pt idx="3133">
                  <c:v>41988.501770833333</c:v>
                </c:pt>
                <c:pt idx="3134">
                  <c:v>41988.792245370372</c:v>
                </c:pt>
                <c:pt idx="3135">
                  <c:v>41989.092245370368</c:v>
                </c:pt>
                <c:pt idx="3136">
                  <c:v>41989.10633101852</c:v>
                </c:pt>
                <c:pt idx="3137">
                  <c:v>41989.119467592594</c:v>
                </c:pt>
                <c:pt idx="3138">
                  <c:v>41989.256782407407</c:v>
                </c:pt>
                <c:pt idx="3139">
                  <c:v>41989.27070601852</c:v>
                </c:pt>
                <c:pt idx="3140">
                  <c:v>41989.285891203705</c:v>
                </c:pt>
                <c:pt idx="3141">
                  <c:v>41989.302002314813</c:v>
                </c:pt>
                <c:pt idx="3142">
                  <c:v>41989.322013888886</c:v>
                </c:pt>
                <c:pt idx="3143">
                  <c:v>41989.331018518518</c:v>
                </c:pt>
                <c:pt idx="3144">
                  <c:v>41989.340636574074</c:v>
                </c:pt>
                <c:pt idx="3145">
                  <c:v>41989.344074074077</c:v>
                </c:pt>
                <c:pt idx="3146">
                  <c:v>41989.382650462961</c:v>
                </c:pt>
                <c:pt idx="3147">
                  <c:v>41989.420439814814</c:v>
                </c:pt>
                <c:pt idx="3148">
                  <c:v>41989.46199074074</c:v>
                </c:pt>
                <c:pt idx="3149">
                  <c:v>41989.503935185188</c:v>
                </c:pt>
                <c:pt idx="3150">
                  <c:v>41989.586111111108</c:v>
                </c:pt>
                <c:pt idx="3151">
                  <c:v>41989.629050925927</c:v>
                </c:pt>
                <c:pt idx="3152">
                  <c:v>41989.711944444447</c:v>
                </c:pt>
                <c:pt idx="3153">
                  <c:v>41989.792175925926</c:v>
                </c:pt>
                <c:pt idx="3154">
                  <c:v>41989.792372685188</c:v>
                </c:pt>
                <c:pt idx="3155">
                  <c:v>41990.084351851852</c:v>
                </c:pt>
                <c:pt idx="3156">
                  <c:v>41990.088449074072</c:v>
                </c:pt>
                <c:pt idx="3157">
                  <c:v>41990.122465277775</c:v>
                </c:pt>
                <c:pt idx="3158">
                  <c:v>41990.14634259259</c:v>
                </c:pt>
                <c:pt idx="3159">
                  <c:v>41990.148784722223</c:v>
                </c:pt>
                <c:pt idx="3160">
                  <c:v>41990.163252314815</c:v>
                </c:pt>
                <c:pt idx="3161">
                  <c:v>41990.167210648149</c:v>
                </c:pt>
                <c:pt idx="3162">
                  <c:v>41990.177199074074</c:v>
                </c:pt>
                <c:pt idx="3163">
                  <c:v>41990.201585648145</c:v>
                </c:pt>
                <c:pt idx="3164">
                  <c:v>41990.300949074073</c:v>
                </c:pt>
                <c:pt idx="3165">
                  <c:v>41990.305428240739</c:v>
                </c:pt>
                <c:pt idx="3166">
                  <c:v>41990.322997685187</c:v>
                </c:pt>
                <c:pt idx="3167">
                  <c:v>41990.375810185185</c:v>
                </c:pt>
                <c:pt idx="3168">
                  <c:v>41990.419317129628</c:v>
                </c:pt>
                <c:pt idx="3169">
                  <c:v>41990.426805555559</c:v>
                </c:pt>
                <c:pt idx="3170">
                  <c:v>41990.427928240744</c:v>
                </c:pt>
                <c:pt idx="3171">
                  <c:v>41990.462222222224</c:v>
                </c:pt>
                <c:pt idx="3172">
                  <c:v>41990.5003125</c:v>
                </c:pt>
                <c:pt idx="3173">
                  <c:v>41990.729548611111</c:v>
                </c:pt>
                <c:pt idx="3174">
                  <c:v>41990.767500000002</c:v>
                </c:pt>
                <c:pt idx="3175">
                  <c:v>41990.795266203706</c:v>
                </c:pt>
                <c:pt idx="3176">
                  <c:v>41991.092407407406</c:v>
                </c:pt>
                <c:pt idx="3177">
                  <c:v>41991.228090277778</c:v>
                </c:pt>
                <c:pt idx="3178">
                  <c:v>41991.297581018516</c:v>
                </c:pt>
                <c:pt idx="3179">
                  <c:v>41991.334224537037</c:v>
                </c:pt>
                <c:pt idx="3180">
                  <c:v>41991.355486111112</c:v>
                </c:pt>
                <c:pt idx="3181">
                  <c:v>41991.396354166667</c:v>
                </c:pt>
                <c:pt idx="3182">
                  <c:v>41991.46199074074</c:v>
                </c:pt>
                <c:pt idx="3183">
                  <c:v>41991.5002662037</c:v>
                </c:pt>
                <c:pt idx="3184">
                  <c:v>41991.600844907407</c:v>
                </c:pt>
                <c:pt idx="3185">
                  <c:v>41991.646215277775</c:v>
                </c:pt>
                <c:pt idx="3186">
                  <c:v>41991.663310185184</c:v>
                </c:pt>
                <c:pt idx="3187">
                  <c:v>41991.673888888887</c:v>
                </c:pt>
                <c:pt idx="3188">
                  <c:v>41991.684212962966</c:v>
                </c:pt>
                <c:pt idx="3189">
                  <c:v>41991.746712962966</c:v>
                </c:pt>
                <c:pt idx="3190">
                  <c:v>41991.934108796297</c:v>
                </c:pt>
                <c:pt idx="3191">
                  <c:v>41992.092083333337</c:v>
                </c:pt>
                <c:pt idx="3192">
                  <c:v>41992.187627314815</c:v>
                </c:pt>
                <c:pt idx="3193">
                  <c:v>41992.190706018519</c:v>
                </c:pt>
                <c:pt idx="3194">
                  <c:v>41992.315775462965</c:v>
                </c:pt>
                <c:pt idx="3195">
                  <c:v>41992.364872685182</c:v>
                </c:pt>
                <c:pt idx="3196">
                  <c:v>41992.378576388888</c:v>
                </c:pt>
                <c:pt idx="3197">
                  <c:v>41992.462164351855</c:v>
                </c:pt>
                <c:pt idx="3198">
                  <c:v>41992.500613425924</c:v>
                </c:pt>
                <c:pt idx="3199">
                  <c:v>41992.927210648151</c:v>
                </c:pt>
                <c:pt idx="3200">
                  <c:v>41993.142361111109</c:v>
                </c:pt>
                <c:pt idx="3201">
                  <c:v>41993.208981481483</c:v>
                </c:pt>
                <c:pt idx="3202">
                  <c:v>41993.336956018517</c:v>
                </c:pt>
                <c:pt idx="3203">
                  <c:v>41993.378668981481</c:v>
                </c:pt>
                <c:pt idx="3204">
                  <c:v>41993.406435185185</c:v>
                </c:pt>
                <c:pt idx="3205">
                  <c:v>41993.750694444447</c:v>
                </c:pt>
                <c:pt idx="3206">
                  <c:v>41993.937708333331</c:v>
                </c:pt>
                <c:pt idx="3207">
                  <c:v>41994.152986111112</c:v>
                </c:pt>
                <c:pt idx="3208">
                  <c:v>41994.250381944446</c:v>
                </c:pt>
                <c:pt idx="3209">
                  <c:v>41994.462013888886</c:v>
                </c:pt>
                <c:pt idx="3210">
                  <c:v>41994.500474537039</c:v>
                </c:pt>
                <c:pt idx="3211">
                  <c:v>41994.53833333333</c:v>
                </c:pt>
                <c:pt idx="3212">
                  <c:v>41994.684131944443</c:v>
                </c:pt>
                <c:pt idx="3213">
                  <c:v>41994.725798611114</c:v>
                </c:pt>
                <c:pt idx="3214">
                  <c:v>41994.902905092589</c:v>
                </c:pt>
                <c:pt idx="3215">
                  <c:v>41995.119583333333</c:v>
                </c:pt>
                <c:pt idx="3216">
                  <c:v>41995.13548611111</c:v>
                </c:pt>
                <c:pt idx="3217">
                  <c:v>41995.167650462965</c:v>
                </c:pt>
                <c:pt idx="3218">
                  <c:v>41995.180625000001</c:v>
                </c:pt>
                <c:pt idx="3219">
                  <c:v>41995.212013888886</c:v>
                </c:pt>
                <c:pt idx="3220">
                  <c:v>41995.270844907405</c:v>
                </c:pt>
                <c:pt idx="3221">
                  <c:v>41995.420474537037</c:v>
                </c:pt>
                <c:pt idx="3222">
                  <c:v>41995.46193287037</c:v>
                </c:pt>
                <c:pt idx="3223">
                  <c:v>41995.503692129627</c:v>
                </c:pt>
                <c:pt idx="3224">
                  <c:v>41995.625555555554</c:v>
                </c:pt>
                <c:pt idx="3225">
                  <c:v>41995.709074074075</c:v>
                </c:pt>
                <c:pt idx="3226">
                  <c:v>41995.809120370373</c:v>
                </c:pt>
                <c:pt idx="3227">
                  <c:v>41995.823067129626</c:v>
                </c:pt>
                <c:pt idx="3228">
                  <c:v>41995.864756944444</c:v>
                </c:pt>
                <c:pt idx="3229">
                  <c:v>41996.266956018517</c:v>
                </c:pt>
                <c:pt idx="3230">
                  <c:v>41996.462025462963</c:v>
                </c:pt>
                <c:pt idx="3231">
                  <c:v>41996.462106481478</c:v>
                </c:pt>
                <c:pt idx="3232">
                  <c:v>41996.503807870373</c:v>
                </c:pt>
                <c:pt idx="3233">
                  <c:v>41996.864745370367</c:v>
                </c:pt>
                <c:pt idx="3234">
                  <c:v>41997.125810185185</c:v>
                </c:pt>
                <c:pt idx="3235">
                  <c:v>41997.208344907405</c:v>
                </c:pt>
                <c:pt idx="3236">
                  <c:v>41997.298842592594</c:v>
                </c:pt>
                <c:pt idx="3237">
                  <c:v>41997.376099537039</c:v>
                </c:pt>
                <c:pt idx="3238">
                  <c:v>41997.420254629629</c:v>
                </c:pt>
                <c:pt idx="3239">
                  <c:v>41998.198136574072</c:v>
                </c:pt>
                <c:pt idx="3240">
                  <c:v>41998.295428240737</c:v>
                </c:pt>
                <c:pt idx="3241">
                  <c:v>41998.326562499999</c:v>
                </c:pt>
                <c:pt idx="3242">
                  <c:v>41998.378668981481</c:v>
                </c:pt>
                <c:pt idx="3243">
                  <c:v>41998.420266203706</c:v>
                </c:pt>
                <c:pt idx="3244">
                  <c:v>41998.586967592593</c:v>
                </c:pt>
                <c:pt idx="3245">
                  <c:v>41999.038287037038</c:v>
                </c:pt>
                <c:pt idx="3246">
                  <c:v>41999.177337962959</c:v>
                </c:pt>
                <c:pt idx="3247">
                  <c:v>41999.250023148146</c:v>
                </c:pt>
                <c:pt idx="3248">
                  <c:v>41999.376006944447</c:v>
                </c:pt>
                <c:pt idx="3249">
                  <c:v>41999.420358796298</c:v>
                </c:pt>
                <c:pt idx="3250">
                  <c:v>42000.376238425924</c:v>
                </c:pt>
                <c:pt idx="3251">
                  <c:v>42000.392511574071</c:v>
                </c:pt>
                <c:pt idx="3252">
                  <c:v>42000.420289351852</c:v>
                </c:pt>
                <c:pt idx="3253">
                  <c:v>42000.586944444447</c:v>
                </c:pt>
                <c:pt idx="3254">
                  <c:v>42000.750787037039</c:v>
                </c:pt>
                <c:pt idx="3255">
                  <c:v>42001.271319444444</c:v>
                </c:pt>
                <c:pt idx="3256">
                  <c:v>42001.378668981481</c:v>
                </c:pt>
                <c:pt idx="3257">
                  <c:v>42001.420393518521</c:v>
                </c:pt>
                <c:pt idx="3258">
                  <c:v>42001.587002314816</c:v>
                </c:pt>
                <c:pt idx="3259">
                  <c:v>42002.003611111111</c:v>
                </c:pt>
                <c:pt idx="3260">
                  <c:v>42002.170277777775</c:v>
                </c:pt>
                <c:pt idx="3261">
                  <c:v>42002.295497685183</c:v>
                </c:pt>
                <c:pt idx="3262">
                  <c:v>42002.370659722219</c:v>
                </c:pt>
                <c:pt idx="3263">
                  <c:v>42002.462083333332</c:v>
                </c:pt>
                <c:pt idx="3264">
                  <c:v>42002.503796296296</c:v>
                </c:pt>
                <c:pt idx="3265">
                  <c:v>42003.170393518521</c:v>
                </c:pt>
                <c:pt idx="3266">
                  <c:v>42003.245393518519</c:v>
                </c:pt>
                <c:pt idx="3267">
                  <c:v>42003.309641203705</c:v>
                </c:pt>
                <c:pt idx="3268">
                  <c:v>42003.420347222222</c:v>
                </c:pt>
                <c:pt idx="3269">
                  <c:v>42004.000555555554</c:v>
                </c:pt>
                <c:pt idx="3270">
                  <c:v>42004.139166666668</c:v>
                </c:pt>
                <c:pt idx="3271">
                  <c:v>42004.170289351852</c:v>
                </c:pt>
                <c:pt idx="3272">
                  <c:v>42004.334004629629</c:v>
                </c:pt>
                <c:pt idx="3273">
                  <c:v>42005.003587962965</c:v>
                </c:pt>
                <c:pt idx="3274">
                  <c:v>42005.126006944447</c:v>
                </c:pt>
                <c:pt idx="3275">
                  <c:v>42005.170324074075</c:v>
                </c:pt>
                <c:pt idx="3276">
                  <c:v>42005.250462962962</c:v>
                </c:pt>
                <c:pt idx="3277">
                  <c:v>42005.277881944443</c:v>
                </c:pt>
                <c:pt idx="3278">
                  <c:v>42005.333993055552</c:v>
                </c:pt>
                <c:pt idx="3279">
                  <c:v>42005.45888888889</c:v>
                </c:pt>
                <c:pt idx="3280">
                  <c:v>42005.649444444447</c:v>
                </c:pt>
                <c:pt idx="3281">
                  <c:v>42006.312581018516</c:v>
                </c:pt>
                <c:pt idx="3282">
                  <c:v>42006.32707175926</c:v>
                </c:pt>
                <c:pt idx="3283">
                  <c:v>42006.333958333336</c:v>
                </c:pt>
                <c:pt idx="3284">
                  <c:v>42006.354722222219</c:v>
                </c:pt>
                <c:pt idx="3285">
                  <c:v>42006.374918981484</c:v>
                </c:pt>
                <c:pt idx="3286">
                  <c:v>42006.375972222224</c:v>
                </c:pt>
                <c:pt idx="3287">
                  <c:v>42006.381307870368</c:v>
                </c:pt>
                <c:pt idx="3288">
                  <c:v>42006.417372685188</c:v>
                </c:pt>
                <c:pt idx="3289">
                  <c:v>42006.417511574073</c:v>
                </c:pt>
                <c:pt idx="3290">
                  <c:v>42006.437997685185</c:v>
                </c:pt>
                <c:pt idx="3291">
                  <c:v>42006.500949074078</c:v>
                </c:pt>
                <c:pt idx="3292">
                  <c:v>42006.542291666665</c:v>
                </c:pt>
                <c:pt idx="3293">
                  <c:v>42006.584097222221</c:v>
                </c:pt>
                <c:pt idx="3294">
                  <c:v>42006.663298611114</c:v>
                </c:pt>
                <c:pt idx="3295">
                  <c:v>42006.750439814816</c:v>
                </c:pt>
                <c:pt idx="3296">
                  <c:v>42006.834039351852</c:v>
                </c:pt>
                <c:pt idx="3297">
                  <c:v>42006.88208333333</c:v>
                </c:pt>
                <c:pt idx="3298">
                  <c:v>42006.917094907411</c:v>
                </c:pt>
                <c:pt idx="3299">
                  <c:v>42006.958518518521</c:v>
                </c:pt>
                <c:pt idx="3300">
                  <c:v>42007.000601851854</c:v>
                </c:pt>
                <c:pt idx="3301">
                  <c:v>42007.083935185183</c:v>
                </c:pt>
                <c:pt idx="3302">
                  <c:v>42007.167326388888</c:v>
                </c:pt>
                <c:pt idx="3303">
                  <c:v>42007.250509259262</c:v>
                </c:pt>
                <c:pt idx="3304">
                  <c:v>42007.292187500003</c:v>
                </c:pt>
                <c:pt idx="3305">
                  <c:v>42007.334479166668</c:v>
                </c:pt>
                <c:pt idx="3306">
                  <c:v>42007.417696759258</c:v>
                </c:pt>
                <c:pt idx="3307">
                  <c:v>42007.459699074076</c:v>
                </c:pt>
                <c:pt idx="3308">
                  <c:v>42007.500659722224</c:v>
                </c:pt>
                <c:pt idx="3309">
                  <c:v>42007.583645833336</c:v>
                </c:pt>
                <c:pt idx="3310">
                  <c:v>42007.584016203706</c:v>
                </c:pt>
                <c:pt idx="3311">
                  <c:v>42007.663310185184</c:v>
                </c:pt>
                <c:pt idx="3312">
                  <c:v>42007.750752314816</c:v>
                </c:pt>
                <c:pt idx="3313">
                  <c:v>42008.167245370372</c:v>
                </c:pt>
                <c:pt idx="3314">
                  <c:v>42008.462060185186</c:v>
                </c:pt>
                <c:pt idx="3315">
                  <c:v>42009.127951388888</c:v>
                </c:pt>
                <c:pt idx="3316">
                  <c:v>42009.250405092593</c:v>
                </c:pt>
                <c:pt idx="3317">
                  <c:v>42009.276620370372</c:v>
                </c:pt>
                <c:pt idx="3318">
                  <c:v>42009.395104166666</c:v>
                </c:pt>
                <c:pt idx="3319">
                  <c:v>42009.39912037037</c:v>
                </c:pt>
                <c:pt idx="3320">
                  <c:v>42009.402939814812</c:v>
                </c:pt>
                <c:pt idx="3321">
                  <c:v>42009.462129629632</c:v>
                </c:pt>
                <c:pt idx="3322">
                  <c:v>42009.501400462963</c:v>
                </c:pt>
                <c:pt idx="3323">
                  <c:v>42009.541956018518</c:v>
                </c:pt>
                <c:pt idx="3324">
                  <c:v>42009.670277777775</c:v>
                </c:pt>
                <c:pt idx="3325">
                  <c:v>42009.771145833336</c:v>
                </c:pt>
                <c:pt idx="3326">
                  <c:v>42009.792361111111</c:v>
                </c:pt>
                <c:pt idx="3327">
                  <c:v>42010.102870370371</c:v>
                </c:pt>
                <c:pt idx="3328">
                  <c:v>42010.263611111113</c:v>
                </c:pt>
                <c:pt idx="3329">
                  <c:v>42010.267881944441</c:v>
                </c:pt>
                <c:pt idx="3330">
                  <c:v>42010.461956018517</c:v>
                </c:pt>
                <c:pt idx="3331">
                  <c:v>42010.50372685185</c:v>
                </c:pt>
                <c:pt idx="3332">
                  <c:v>42010.784861111111</c:v>
                </c:pt>
                <c:pt idx="3333">
                  <c:v>42010.784884259258</c:v>
                </c:pt>
                <c:pt idx="3334">
                  <c:v>42010.903032407405</c:v>
                </c:pt>
                <c:pt idx="3335">
                  <c:v>42011.120775462965</c:v>
                </c:pt>
                <c:pt idx="3336">
                  <c:v>42011.253969907404</c:v>
                </c:pt>
                <c:pt idx="3337">
                  <c:v>42011.33394675926</c:v>
                </c:pt>
                <c:pt idx="3338">
                  <c:v>42011.374189814815</c:v>
                </c:pt>
                <c:pt idx="3339">
                  <c:v>42011.418414351851</c:v>
                </c:pt>
                <c:pt idx="3340">
                  <c:v>42011.420300925929</c:v>
                </c:pt>
                <c:pt idx="3341">
                  <c:v>42011.427534722221</c:v>
                </c:pt>
                <c:pt idx="3342">
                  <c:v>42011.462071759262</c:v>
                </c:pt>
                <c:pt idx="3343">
                  <c:v>42011.462152777778</c:v>
                </c:pt>
                <c:pt idx="3344">
                  <c:v>42011.771261574075</c:v>
                </c:pt>
                <c:pt idx="3345">
                  <c:v>42011.774502314816</c:v>
                </c:pt>
                <c:pt idx="3346">
                  <c:v>42012.122349537036</c:v>
                </c:pt>
                <c:pt idx="3347">
                  <c:v>42012.134699074071</c:v>
                </c:pt>
                <c:pt idx="3348">
                  <c:v>42012.143171296295</c:v>
                </c:pt>
                <c:pt idx="3349">
                  <c:v>42012.151655092595</c:v>
                </c:pt>
                <c:pt idx="3350">
                  <c:v>42012.190763888888</c:v>
                </c:pt>
                <c:pt idx="3351">
                  <c:v>42012.201469907406</c:v>
                </c:pt>
                <c:pt idx="3352">
                  <c:v>42012.208599537036</c:v>
                </c:pt>
                <c:pt idx="3353">
                  <c:v>42012.253553240742</c:v>
                </c:pt>
                <c:pt idx="3354">
                  <c:v>42012.286261574074</c:v>
                </c:pt>
                <c:pt idx="3355">
                  <c:v>42012.323136574072</c:v>
                </c:pt>
                <c:pt idx="3356">
                  <c:v>42012.396157407406</c:v>
                </c:pt>
                <c:pt idx="3357">
                  <c:v>42012.417696759258</c:v>
                </c:pt>
                <c:pt idx="3358">
                  <c:v>42012.438287037039</c:v>
                </c:pt>
                <c:pt idx="3359">
                  <c:v>42012.454930555556</c:v>
                </c:pt>
                <c:pt idx="3360">
                  <c:v>42012.455000000002</c:v>
                </c:pt>
                <c:pt idx="3361">
                  <c:v>42012.460069444445</c:v>
                </c:pt>
                <c:pt idx="3362">
                  <c:v>42012.479930555557</c:v>
                </c:pt>
                <c:pt idx="3363">
                  <c:v>42012.482731481483</c:v>
                </c:pt>
                <c:pt idx="3364">
                  <c:v>42012.503761574073</c:v>
                </c:pt>
                <c:pt idx="3365">
                  <c:v>42012.528043981481</c:v>
                </c:pt>
                <c:pt idx="3366">
                  <c:v>42012.61141203704</c:v>
                </c:pt>
                <c:pt idx="3367">
                  <c:v>42012.7502662037</c:v>
                </c:pt>
                <c:pt idx="3368">
                  <c:v>42012.760729166665</c:v>
                </c:pt>
                <c:pt idx="3369">
                  <c:v>42012.840451388889</c:v>
                </c:pt>
                <c:pt idx="3370">
                  <c:v>42012.845833333333</c:v>
                </c:pt>
                <c:pt idx="3371">
                  <c:v>42012.927245370367</c:v>
                </c:pt>
                <c:pt idx="3372">
                  <c:v>42012.934108796297</c:v>
                </c:pt>
                <c:pt idx="3373">
                  <c:v>42013.000497685185</c:v>
                </c:pt>
                <c:pt idx="3374">
                  <c:v>42013.260416666664</c:v>
                </c:pt>
                <c:pt idx="3375">
                  <c:v>42013.295381944445</c:v>
                </c:pt>
                <c:pt idx="3376">
                  <c:v>42013.316099537034</c:v>
                </c:pt>
                <c:pt idx="3377">
                  <c:v>42013.363240740742</c:v>
                </c:pt>
                <c:pt idx="3378">
                  <c:v>42013.402858796297</c:v>
                </c:pt>
                <c:pt idx="3379">
                  <c:v>42013.406898148147</c:v>
                </c:pt>
                <c:pt idx="3380">
                  <c:v>42013.412719907406</c:v>
                </c:pt>
                <c:pt idx="3381">
                  <c:v>42013.416481481479</c:v>
                </c:pt>
                <c:pt idx="3382">
                  <c:v>42013.422824074078</c:v>
                </c:pt>
                <c:pt idx="3383">
                  <c:v>42013.428298611114</c:v>
                </c:pt>
                <c:pt idx="3384">
                  <c:v>42013.454976851855</c:v>
                </c:pt>
                <c:pt idx="3385">
                  <c:v>42013.542407407411</c:v>
                </c:pt>
                <c:pt idx="3386">
                  <c:v>42013.628657407404</c:v>
                </c:pt>
                <c:pt idx="3387">
                  <c:v>42014.173831018517</c:v>
                </c:pt>
                <c:pt idx="3388">
                  <c:v>42014.750763888886</c:v>
                </c:pt>
                <c:pt idx="3389">
                  <c:v>42014.840451388889</c:v>
                </c:pt>
                <c:pt idx="3390">
                  <c:v>42014.927256944444</c:v>
                </c:pt>
                <c:pt idx="3391">
                  <c:v>42015.46197916667</c:v>
                </c:pt>
                <c:pt idx="3392">
                  <c:v>42015.503738425927</c:v>
                </c:pt>
                <c:pt idx="3393">
                  <c:v>42015.579988425925</c:v>
                </c:pt>
                <c:pt idx="3394">
                  <c:v>42015.639085648145</c:v>
                </c:pt>
                <c:pt idx="3395">
                  <c:v>42015.68414351852</c:v>
                </c:pt>
                <c:pt idx="3396">
                  <c:v>42015.750567129631</c:v>
                </c:pt>
                <c:pt idx="3397">
                  <c:v>42015.857743055552</c:v>
                </c:pt>
                <c:pt idx="3398">
                  <c:v>42015.920300925929</c:v>
                </c:pt>
                <c:pt idx="3399">
                  <c:v>42015.972430555557</c:v>
                </c:pt>
                <c:pt idx="3400">
                  <c:v>42016.042500000003</c:v>
                </c:pt>
                <c:pt idx="3401">
                  <c:v>42016.116550925923</c:v>
                </c:pt>
                <c:pt idx="3402">
                  <c:v>42016.121249999997</c:v>
                </c:pt>
                <c:pt idx="3403">
                  <c:v>42016.146018518521</c:v>
                </c:pt>
                <c:pt idx="3404">
                  <c:v>42016.167650462965</c:v>
                </c:pt>
                <c:pt idx="3405">
                  <c:v>42016.276967592596</c:v>
                </c:pt>
                <c:pt idx="3406">
                  <c:v>42016.365115740744</c:v>
                </c:pt>
                <c:pt idx="3407">
                  <c:v>42016.462071759262</c:v>
                </c:pt>
                <c:pt idx="3408">
                  <c:v>42016.52447916667</c:v>
                </c:pt>
                <c:pt idx="3409">
                  <c:v>42016.548877314817</c:v>
                </c:pt>
                <c:pt idx="3410">
                  <c:v>42016.590601851851</c:v>
                </c:pt>
                <c:pt idx="3411">
                  <c:v>42016.653078703705</c:v>
                </c:pt>
                <c:pt idx="3412">
                  <c:v>42016.709155092591</c:v>
                </c:pt>
                <c:pt idx="3413">
                  <c:v>42016.751018518517</c:v>
                </c:pt>
                <c:pt idx="3414">
                  <c:v>42016.784907407404</c:v>
                </c:pt>
                <c:pt idx="3415">
                  <c:v>42016.889155092591</c:v>
                </c:pt>
                <c:pt idx="3416">
                  <c:v>42016.959178240744</c:v>
                </c:pt>
                <c:pt idx="3417">
                  <c:v>42017.003668981481</c:v>
                </c:pt>
                <c:pt idx="3418">
                  <c:v>42017.048831018517</c:v>
                </c:pt>
                <c:pt idx="3419">
                  <c:v>42017.062986111108</c:v>
                </c:pt>
                <c:pt idx="3420">
                  <c:v>42017.114861111113</c:v>
                </c:pt>
                <c:pt idx="3421">
                  <c:v>42017.128935185188</c:v>
                </c:pt>
                <c:pt idx="3422">
                  <c:v>42017.136053240742</c:v>
                </c:pt>
                <c:pt idx="3423">
                  <c:v>42017.146273148152</c:v>
                </c:pt>
                <c:pt idx="3424">
                  <c:v>42017.150752314818</c:v>
                </c:pt>
                <c:pt idx="3425">
                  <c:v>42017.160763888889</c:v>
                </c:pt>
                <c:pt idx="3426">
                  <c:v>42017.16605324074</c:v>
                </c:pt>
                <c:pt idx="3427">
                  <c:v>42017.43041666667</c:v>
                </c:pt>
                <c:pt idx="3428">
                  <c:v>42017.43178240741</c:v>
                </c:pt>
                <c:pt idx="3429">
                  <c:v>42017.433067129627</c:v>
                </c:pt>
                <c:pt idx="3430">
                  <c:v>42017.434212962966</c:v>
                </c:pt>
                <c:pt idx="3431">
                  <c:v>42017.434930555559</c:v>
                </c:pt>
                <c:pt idx="3432">
                  <c:v>42017.43613425926</c:v>
                </c:pt>
                <c:pt idx="3433">
                  <c:v>42017.437685185185</c:v>
                </c:pt>
                <c:pt idx="3434">
                  <c:v>42017.438125000001</c:v>
                </c:pt>
                <c:pt idx="3435">
                  <c:v>42017.462094907409</c:v>
                </c:pt>
                <c:pt idx="3436">
                  <c:v>42017.670428240737</c:v>
                </c:pt>
                <c:pt idx="3437">
                  <c:v>42018.098078703704</c:v>
                </c:pt>
                <c:pt idx="3438">
                  <c:v>42018.104062500002</c:v>
                </c:pt>
                <c:pt idx="3439">
                  <c:v>42018.118645833332</c:v>
                </c:pt>
                <c:pt idx="3440">
                  <c:v>42018.324166666665</c:v>
                </c:pt>
                <c:pt idx="3441">
                  <c:v>42018.386041666665</c:v>
                </c:pt>
                <c:pt idx="3442">
                  <c:v>42018.391261574077</c:v>
                </c:pt>
                <c:pt idx="3443">
                  <c:v>42018.420624999999</c:v>
                </c:pt>
                <c:pt idx="3444">
                  <c:v>42018.421770833331</c:v>
                </c:pt>
                <c:pt idx="3445">
                  <c:v>42018.427037037036</c:v>
                </c:pt>
                <c:pt idx="3446">
                  <c:v>42018.461944444447</c:v>
                </c:pt>
                <c:pt idx="3447">
                  <c:v>42018.503622685188</c:v>
                </c:pt>
                <c:pt idx="3448">
                  <c:v>42018.646412037036</c:v>
                </c:pt>
                <c:pt idx="3449">
                  <c:v>42018.792604166665</c:v>
                </c:pt>
                <c:pt idx="3450">
                  <c:v>42018.937916666669</c:v>
                </c:pt>
                <c:pt idx="3451">
                  <c:v>42018.962002314816</c:v>
                </c:pt>
                <c:pt idx="3452">
                  <c:v>42018.982743055552</c:v>
                </c:pt>
                <c:pt idx="3453">
                  <c:v>42019.069571759261</c:v>
                </c:pt>
                <c:pt idx="3454">
                  <c:v>42019.076655092591</c:v>
                </c:pt>
                <c:pt idx="3455">
                  <c:v>42019.081226851849</c:v>
                </c:pt>
                <c:pt idx="3456">
                  <c:v>42019.111319444448</c:v>
                </c:pt>
                <c:pt idx="3457">
                  <c:v>42019.120775462965</c:v>
                </c:pt>
                <c:pt idx="3458">
                  <c:v>42019.133530092593</c:v>
                </c:pt>
                <c:pt idx="3459">
                  <c:v>42019.14298611111</c:v>
                </c:pt>
                <c:pt idx="3460">
                  <c:v>42019.147141203706</c:v>
                </c:pt>
                <c:pt idx="3461">
                  <c:v>42019.396215277775</c:v>
                </c:pt>
                <c:pt idx="3462">
                  <c:v>42019.398819444446</c:v>
                </c:pt>
                <c:pt idx="3463">
                  <c:v>42019.416678240741</c:v>
                </c:pt>
                <c:pt idx="3464">
                  <c:v>42019.461944444447</c:v>
                </c:pt>
                <c:pt idx="3465">
                  <c:v>42019.528090277781</c:v>
                </c:pt>
                <c:pt idx="3466">
                  <c:v>42019.635717592595</c:v>
                </c:pt>
                <c:pt idx="3467">
                  <c:v>42019.642534722225</c:v>
                </c:pt>
                <c:pt idx="3468">
                  <c:v>42019.709594907406</c:v>
                </c:pt>
                <c:pt idx="3469">
                  <c:v>42019.753703703704</c:v>
                </c:pt>
                <c:pt idx="3470">
                  <c:v>42019.792604166665</c:v>
                </c:pt>
                <c:pt idx="3471">
                  <c:v>42019.798796296294</c:v>
                </c:pt>
                <c:pt idx="3472">
                  <c:v>42019.833958333336</c:v>
                </c:pt>
                <c:pt idx="3473">
                  <c:v>42019.930717592593</c:v>
                </c:pt>
                <c:pt idx="3474">
                  <c:v>42019.93414351852</c:v>
                </c:pt>
                <c:pt idx="3475">
                  <c:v>42020.100925925923</c:v>
                </c:pt>
                <c:pt idx="3476">
                  <c:v>42020.157013888886</c:v>
                </c:pt>
                <c:pt idx="3477">
                  <c:v>42020.174363425926</c:v>
                </c:pt>
                <c:pt idx="3478">
                  <c:v>42020.182210648149</c:v>
                </c:pt>
                <c:pt idx="3479">
                  <c:v>42020.188877314817</c:v>
                </c:pt>
                <c:pt idx="3480">
                  <c:v>42020.191238425927</c:v>
                </c:pt>
                <c:pt idx="3481">
                  <c:v>42020.288275462961</c:v>
                </c:pt>
                <c:pt idx="3482">
                  <c:v>42020.288842592592</c:v>
                </c:pt>
                <c:pt idx="3483">
                  <c:v>42020.292997685188</c:v>
                </c:pt>
                <c:pt idx="3484">
                  <c:v>42020.321956018517</c:v>
                </c:pt>
                <c:pt idx="3485">
                  <c:v>42020.423750000002</c:v>
                </c:pt>
                <c:pt idx="3486">
                  <c:v>42020.607812499999</c:v>
                </c:pt>
                <c:pt idx="3487">
                  <c:v>42020.611354166664</c:v>
                </c:pt>
                <c:pt idx="3488">
                  <c:v>42020.625671296293</c:v>
                </c:pt>
                <c:pt idx="3489">
                  <c:v>42020.896122685182</c:v>
                </c:pt>
                <c:pt idx="3490">
                  <c:v>42020.899421296293</c:v>
                </c:pt>
                <c:pt idx="3491">
                  <c:v>42021.038310185184</c:v>
                </c:pt>
                <c:pt idx="3492">
                  <c:v>42021.293287037035</c:v>
                </c:pt>
                <c:pt idx="3493">
                  <c:v>42021.334432870368</c:v>
                </c:pt>
                <c:pt idx="3494">
                  <c:v>42021.750925925924</c:v>
                </c:pt>
                <c:pt idx="3495">
                  <c:v>42022.187893518516</c:v>
                </c:pt>
                <c:pt idx="3496">
                  <c:v>42022.337094907409</c:v>
                </c:pt>
                <c:pt idx="3497">
                  <c:v>42022.46197916667</c:v>
                </c:pt>
                <c:pt idx="3498">
                  <c:v>42022.691111111111</c:v>
                </c:pt>
                <c:pt idx="3499">
                  <c:v>42022.902939814812</c:v>
                </c:pt>
                <c:pt idx="3500">
                  <c:v>42023.099895833337</c:v>
                </c:pt>
                <c:pt idx="3501">
                  <c:v>42023.107418981483</c:v>
                </c:pt>
                <c:pt idx="3502">
                  <c:v>42023.152129629627</c:v>
                </c:pt>
                <c:pt idx="3503">
                  <c:v>42023.413240740738</c:v>
                </c:pt>
                <c:pt idx="3504">
                  <c:v>42023.503668981481</c:v>
                </c:pt>
                <c:pt idx="3505">
                  <c:v>42023.584201388891</c:v>
                </c:pt>
                <c:pt idx="3506">
                  <c:v>42023.62872685185</c:v>
                </c:pt>
                <c:pt idx="3507">
                  <c:v>42023.642546296294</c:v>
                </c:pt>
                <c:pt idx="3508">
                  <c:v>42023.652939814812</c:v>
                </c:pt>
                <c:pt idx="3509">
                  <c:v>42023.667442129627</c:v>
                </c:pt>
                <c:pt idx="3510">
                  <c:v>42023.684178240743</c:v>
                </c:pt>
                <c:pt idx="3511">
                  <c:v>42023.698275462964</c:v>
                </c:pt>
                <c:pt idx="3512">
                  <c:v>42023.792337962965</c:v>
                </c:pt>
                <c:pt idx="3513">
                  <c:v>42023.829953703702</c:v>
                </c:pt>
                <c:pt idx="3514">
                  <c:v>42024.053425925929</c:v>
                </c:pt>
                <c:pt idx="3515">
                  <c:v>42024.093541666669</c:v>
                </c:pt>
                <c:pt idx="3516">
                  <c:v>42024.104259259257</c:v>
                </c:pt>
                <c:pt idx="3517">
                  <c:v>42024.111967592595</c:v>
                </c:pt>
                <c:pt idx="3518">
                  <c:v>42024.170277777775</c:v>
                </c:pt>
                <c:pt idx="3519">
                  <c:v>42024.308703703704</c:v>
                </c:pt>
                <c:pt idx="3520">
                  <c:v>42024.316377314812</c:v>
                </c:pt>
                <c:pt idx="3521">
                  <c:v>42024.31763888889</c:v>
                </c:pt>
                <c:pt idx="3522">
                  <c:v>42024.326655092591</c:v>
                </c:pt>
                <c:pt idx="3523">
                  <c:v>42024.32916666667</c:v>
                </c:pt>
                <c:pt idx="3524">
                  <c:v>42024.462129629632</c:v>
                </c:pt>
                <c:pt idx="3525">
                  <c:v>42024.503680555557</c:v>
                </c:pt>
                <c:pt idx="3526">
                  <c:v>42024.920266203706</c:v>
                </c:pt>
                <c:pt idx="3527">
                  <c:v>42025.115034722221</c:v>
                </c:pt>
                <c:pt idx="3528">
                  <c:v>42025.121030092596</c:v>
                </c:pt>
                <c:pt idx="3529">
                  <c:v>42025.127650462964</c:v>
                </c:pt>
                <c:pt idx="3530">
                  <c:v>42025.364976851852</c:v>
                </c:pt>
                <c:pt idx="3531">
                  <c:v>42025.372685185182</c:v>
                </c:pt>
                <c:pt idx="3532">
                  <c:v>42025.378668981481</c:v>
                </c:pt>
                <c:pt idx="3533">
                  <c:v>42025.385763888888</c:v>
                </c:pt>
                <c:pt idx="3534">
                  <c:v>42025.404814814814</c:v>
                </c:pt>
                <c:pt idx="3535">
                  <c:v>42025.420486111114</c:v>
                </c:pt>
                <c:pt idx="3536">
                  <c:v>42025.462118055555</c:v>
                </c:pt>
                <c:pt idx="3537">
                  <c:v>42025.503981481481</c:v>
                </c:pt>
                <c:pt idx="3538">
                  <c:v>42025.593935185185</c:v>
                </c:pt>
                <c:pt idx="3539">
                  <c:v>42025.635891203703</c:v>
                </c:pt>
                <c:pt idx="3540">
                  <c:v>42025.667743055557</c:v>
                </c:pt>
                <c:pt idx="3541">
                  <c:v>42025.816087962965</c:v>
                </c:pt>
                <c:pt idx="3542">
                  <c:v>42025.878645833334</c:v>
                </c:pt>
                <c:pt idx="3543">
                  <c:v>42025.948148148149</c:v>
                </c:pt>
                <c:pt idx="3544">
                  <c:v>42026.014062499999</c:v>
                </c:pt>
                <c:pt idx="3545">
                  <c:v>42026.083923611113</c:v>
                </c:pt>
                <c:pt idx="3546">
                  <c:v>42026.101319444446</c:v>
                </c:pt>
                <c:pt idx="3547">
                  <c:v>42026.105868055558</c:v>
                </c:pt>
                <c:pt idx="3548">
                  <c:v>42026.125069444446</c:v>
                </c:pt>
                <c:pt idx="3549">
                  <c:v>42026.131388888891</c:v>
                </c:pt>
                <c:pt idx="3550">
                  <c:v>42026.134131944447</c:v>
                </c:pt>
                <c:pt idx="3551">
                  <c:v>42026.184270833335</c:v>
                </c:pt>
                <c:pt idx="3552">
                  <c:v>42026.404236111113</c:v>
                </c:pt>
                <c:pt idx="3553">
                  <c:v>42026.408078703702</c:v>
                </c:pt>
                <c:pt idx="3554">
                  <c:v>42026.437858796293</c:v>
                </c:pt>
                <c:pt idx="3555">
                  <c:v>42026.441145833334</c:v>
                </c:pt>
                <c:pt idx="3556">
                  <c:v>42026.46193287037</c:v>
                </c:pt>
                <c:pt idx="3557">
                  <c:v>42026.569675925923</c:v>
                </c:pt>
                <c:pt idx="3558">
                  <c:v>42026.611319444448</c:v>
                </c:pt>
                <c:pt idx="3559">
                  <c:v>42026.653009259258</c:v>
                </c:pt>
                <c:pt idx="3560">
                  <c:v>42026.792523148149</c:v>
                </c:pt>
                <c:pt idx="3561">
                  <c:v>42027.139039351852</c:v>
                </c:pt>
                <c:pt idx="3562">
                  <c:v>42027.156493055554</c:v>
                </c:pt>
                <c:pt idx="3563">
                  <c:v>42027.168124999997</c:v>
                </c:pt>
                <c:pt idx="3564">
                  <c:v>42027.177430555559</c:v>
                </c:pt>
                <c:pt idx="3565">
                  <c:v>42027.187858796293</c:v>
                </c:pt>
                <c:pt idx="3566">
                  <c:v>42027.218900462962</c:v>
                </c:pt>
                <c:pt idx="3567">
                  <c:v>42027.229907407411</c:v>
                </c:pt>
                <c:pt idx="3568">
                  <c:v>42027.392500000002</c:v>
                </c:pt>
                <c:pt idx="3569">
                  <c:v>42027.392534722225</c:v>
                </c:pt>
                <c:pt idx="3570">
                  <c:v>42027.392974537041</c:v>
                </c:pt>
                <c:pt idx="3571">
                  <c:v>42027.409861111111</c:v>
                </c:pt>
                <c:pt idx="3572">
                  <c:v>42027.416770833333</c:v>
                </c:pt>
                <c:pt idx="3573">
                  <c:v>42027.420254629629</c:v>
                </c:pt>
                <c:pt idx="3574">
                  <c:v>42027.427164351851</c:v>
                </c:pt>
                <c:pt idx="3575">
                  <c:v>42027.438217592593</c:v>
                </c:pt>
                <c:pt idx="3576">
                  <c:v>42027.44803240741</c:v>
                </c:pt>
                <c:pt idx="3577">
                  <c:v>42027.493402777778</c:v>
                </c:pt>
                <c:pt idx="3578">
                  <c:v>42027.517534722225</c:v>
                </c:pt>
                <c:pt idx="3579">
                  <c:v>42027.58699074074</c:v>
                </c:pt>
                <c:pt idx="3580">
                  <c:v>42027.635659722226</c:v>
                </c:pt>
                <c:pt idx="3581">
                  <c:v>42027.670324074075</c:v>
                </c:pt>
                <c:pt idx="3582">
                  <c:v>42028.334085648145</c:v>
                </c:pt>
                <c:pt idx="3583">
                  <c:v>42028.368298611109</c:v>
                </c:pt>
                <c:pt idx="3584">
                  <c:v>42028.41741898148</c:v>
                </c:pt>
                <c:pt idx="3585">
                  <c:v>42028.459131944444</c:v>
                </c:pt>
                <c:pt idx="3586">
                  <c:v>42028.500590277778</c:v>
                </c:pt>
                <c:pt idx="3587">
                  <c:v>42028.750902777778</c:v>
                </c:pt>
                <c:pt idx="3588">
                  <c:v>42029.430798611109</c:v>
                </c:pt>
                <c:pt idx="3589">
                  <c:v>42029.462025462963</c:v>
                </c:pt>
                <c:pt idx="3590">
                  <c:v>42029.559178240743</c:v>
                </c:pt>
                <c:pt idx="3591">
                  <c:v>42029.566099537034</c:v>
                </c:pt>
                <c:pt idx="3592">
                  <c:v>42029.667268518519</c:v>
                </c:pt>
                <c:pt idx="3593">
                  <c:v>42029.896168981482</c:v>
                </c:pt>
                <c:pt idx="3594">
                  <c:v>42030.115833333337</c:v>
                </c:pt>
                <c:pt idx="3595">
                  <c:v>42030.318101851852</c:v>
                </c:pt>
                <c:pt idx="3596">
                  <c:v>42030.326539351852</c:v>
                </c:pt>
                <c:pt idx="3597">
                  <c:v>42030.333761574075</c:v>
                </c:pt>
                <c:pt idx="3598">
                  <c:v>42030.376134259262</c:v>
                </c:pt>
                <c:pt idx="3599">
                  <c:v>42030.394178240742</c:v>
                </c:pt>
                <c:pt idx="3600">
                  <c:v>42030.416319444441</c:v>
                </c:pt>
                <c:pt idx="3601">
                  <c:v>42030.417754629627</c:v>
                </c:pt>
                <c:pt idx="3602">
                  <c:v>42030.459386574075</c:v>
                </c:pt>
                <c:pt idx="3603">
                  <c:v>42030.462083333332</c:v>
                </c:pt>
                <c:pt idx="3604">
                  <c:v>42030.479490740741</c:v>
                </c:pt>
                <c:pt idx="3605">
                  <c:v>42030.496527777781</c:v>
                </c:pt>
                <c:pt idx="3606">
                  <c:v>42030.501030092593</c:v>
                </c:pt>
                <c:pt idx="3607">
                  <c:v>42030.503854166665</c:v>
                </c:pt>
                <c:pt idx="3608">
                  <c:v>42030.54283564815</c:v>
                </c:pt>
                <c:pt idx="3609">
                  <c:v>42030.584444444445</c:v>
                </c:pt>
                <c:pt idx="3610">
                  <c:v>42030.587037037039</c:v>
                </c:pt>
                <c:pt idx="3611">
                  <c:v>42030.663321759261</c:v>
                </c:pt>
                <c:pt idx="3612">
                  <c:v>42030.792071759257</c:v>
                </c:pt>
                <c:pt idx="3613">
                  <c:v>42031.052407407406</c:v>
                </c:pt>
                <c:pt idx="3614">
                  <c:v>42031.087673611109</c:v>
                </c:pt>
                <c:pt idx="3615">
                  <c:v>42031.406192129631</c:v>
                </c:pt>
                <c:pt idx="3616">
                  <c:v>42031.409594907411</c:v>
                </c:pt>
                <c:pt idx="3617">
                  <c:v>42031.411631944444</c:v>
                </c:pt>
                <c:pt idx="3618">
                  <c:v>42031.413495370369</c:v>
                </c:pt>
                <c:pt idx="3619">
                  <c:v>42031.448217592595</c:v>
                </c:pt>
                <c:pt idx="3620">
                  <c:v>42031.455092592594</c:v>
                </c:pt>
                <c:pt idx="3621">
                  <c:v>42031.461956018517</c:v>
                </c:pt>
                <c:pt idx="3622">
                  <c:v>42031.462037037039</c:v>
                </c:pt>
                <c:pt idx="3623">
                  <c:v>42031.469247685185</c:v>
                </c:pt>
                <c:pt idx="3624">
                  <c:v>42031.501192129632</c:v>
                </c:pt>
                <c:pt idx="3625">
                  <c:v>42031.503680555557</c:v>
                </c:pt>
                <c:pt idx="3626">
                  <c:v>42031.54184027778</c:v>
                </c:pt>
                <c:pt idx="3627">
                  <c:v>42031.542905092596</c:v>
                </c:pt>
                <c:pt idx="3628">
                  <c:v>42031.584432870368</c:v>
                </c:pt>
                <c:pt idx="3629">
                  <c:v>42031.750856481478</c:v>
                </c:pt>
                <c:pt idx="3630">
                  <c:v>42032.286608796298</c:v>
                </c:pt>
                <c:pt idx="3631">
                  <c:v>42032.356307870374</c:v>
                </c:pt>
                <c:pt idx="3632">
                  <c:v>42032.359409722223</c:v>
                </c:pt>
                <c:pt idx="3633">
                  <c:v>42032.376284722224</c:v>
                </c:pt>
                <c:pt idx="3634">
                  <c:v>42032.396631944444</c:v>
                </c:pt>
                <c:pt idx="3635">
                  <c:v>42032.404374999998</c:v>
                </c:pt>
                <c:pt idx="3636">
                  <c:v>42032.40625</c:v>
                </c:pt>
                <c:pt idx="3637">
                  <c:v>42032.406828703701</c:v>
                </c:pt>
                <c:pt idx="3638">
                  <c:v>42032.410671296297</c:v>
                </c:pt>
                <c:pt idx="3639">
                  <c:v>42032.420428240737</c:v>
                </c:pt>
                <c:pt idx="3640">
                  <c:v>42032.420474537037</c:v>
                </c:pt>
                <c:pt idx="3641">
                  <c:v>42032.438506944447</c:v>
                </c:pt>
                <c:pt idx="3642">
                  <c:v>42032.441087962965</c:v>
                </c:pt>
                <c:pt idx="3643">
                  <c:v>42032.44840277778</c:v>
                </c:pt>
                <c:pt idx="3644">
                  <c:v>42032.462025462963</c:v>
                </c:pt>
                <c:pt idx="3645">
                  <c:v>42032.4690625</c:v>
                </c:pt>
                <c:pt idx="3646">
                  <c:v>42032.482835648145</c:v>
                </c:pt>
                <c:pt idx="3647">
                  <c:v>42032.501400462963</c:v>
                </c:pt>
                <c:pt idx="3648">
                  <c:v>42032.524606481478</c:v>
                </c:pt>
                <c:pt idx="3649">
                  <c:v>42032.586956018517</c:v>
                </c:pt>
                <c:pt idx="3650">
                  <c:v>42032.625706018516</c:v>
                </c:pt>
                <c:pt idx="3651">
                  <c:v>42032.663310185184</c:v>
                </c:pt>
                <c:pt idx="3652">
                  <c:v>42032.79241898148</c:v>
                </c:pt>
                <c:pt idx="3653">
                  <c:v>42032.833865740744</c:v>
                </c:pt>
                <c:pt idx="3654">
                  <c:v>42033.003576388888</c:v>
                </c:pt>
                <c:pt idx="3655">
                  <c:v>42033.167071759257</c:v>
                </c:pt>
                <c:pt idx="3656">
                  <c:v>42033.288530092592</c:v>
                </c:pt>
                <c:pt idx="3657">
                  <c:v>42033.302094907405</c:v>
                </c:pt>
                <c:pt idx="3658">
                  <c:v>42033.373796296299</c:v>
                </c:pt>
                <c:pt idx="3659">
                  <c:v>42033.376805555556</c:v>
                </c:pt>
                <c:pt idx="3660">
                  <c:v>42033.385023148148</c:v>
                </c:pt>
                <c:pt idx="3661">
                  <c:v>42033.385763888888</c:v>
                </c:pt>
                <c:pt idx="3662">
                  <c:v>42033.389756944445</c:v>
                </c:pt>
                <c:pt idx="3663">
                  <c:v>42033.396493055552</c:v>
                </c:pt>
                <c:pt idx="3664">
                  <c:v>42033.403171296297</c:v>
                </c:pt>
                <c:pt idx="3665">
                  <c:v>42033.407824074071</c:v>
                </c:pt>
                <c:pt idx="3666">
                  <c:v>42033.418090277781</c:v>
                </c:pt>
                <c:pt idx="3667">
                  <c:v>42033.459803240738</c:v>
                </c:pt>
                <c:pt idx="3668">
                  <c:v>42033.462129629632</c:v>
                </c:pt>
                <c:pt idx="3669">
                  <c:v>42033.479351851849</c:v>
                </c:pt>
                <c:pt idx="3670">
                  <c:v>42033.501446759263</c:v>
                </c:pt>
                <c:pt idx="3671">
                  <c:v>42033.521412037036</c:v>
                </c:pt>
                <c:pt idx="3672">
                  <c:v>42033.79241898148</c:v>
                </c:pt>
                <c:pt idx="3673">
                  <c:v>42034.094583333332</c:v>
                </c:pt>
                <c:pt idx="3674">
                  <c:v>42034.160775462966</c:v>
                </c:pt>
                <c:pt idx="3675">
                  <c:v>42034.172627314816</c:v>
                </c:pt>
                <c:pt idx="3676">
                  <c:v>42034.188368055555</c:v>
                </c:pt>
                <c:pt idx="3677">
                  <c:v>42034.21539351852</c:v>
                </c:pt>
                <c:pt idx="3678">
                  <c:v>42034.357546296298</c:v>
                </c:pt>
                <c:pt idx="3679">
                  <c:v>42034.369016203702</c:v>
                </c:pt>
                <c:pt idx="3680">
                  <c:v>42034.370949074073</c:v>
                </c:pt>
                <c:pt idx="3681">
                  <c:v>42034.37400462963</c:v>
                </c:pt>
                <c:pt idx="3682">
                  <c:v>42034.378750000003</c:v>
                </c:pt>
                <c:pt idx="3683">
                  <c:v>42034.396631944444</c:v>
                </c:pt>
                <c:pt idx="3684">
                  <c:v>42034.409942129627</c:v>
                </c:pt>
                <c:pt idx="3685">
                  <c:v>42034.417569444442</c:v>
                </c:pt>
                <c:pt idx="3686">
                  <c:v>42034.438159722224</c:v>
                </c:pt>
                <c:pt idx="3687">
                  <c:v>42034.479733796295</c:v>
                </c:pt>
                <c:pt idx="3688">
                  <c:v>42034.50104166667</c:v>
                </c:pt>
                <c:pt idx="3689">
                  <c:v>42035.376192129632</c:v>
                </c:pt>
                <c:pt idx="3690">
                  <c:v>42035.396469907406</c:v>
                </c:pt>
                <c:pt idx="3691">
                  <c:v>42035.418020833335</c:v>
                </c:pt>
                <c:pt idx="3692">
                  <c:v>42035.448263888888</c:v>
                </c:pt>
                <c:pt idx="3693">
                  <c:v>42035.472453703704</c:v>
                </c:pt>
                <c:pt idx="3694">
                  <c:v>42035.489976851852</c:v>
                </c:pt>
                <c:pt idx="3695">
                  <c:v>42035.521273148152</c:v>
                </c:pt>
                <c:pt idx="3696">
                  <c:v>42035.552395833336</c:v>
                </c:pt>
                <c:pt idx="3697">
                  <c:v>42035.750844907408</c:v>
                </c:pt>
                <c:pt idx="3698">
                  <c:v>42036.382233796299</c:v>
                </c:pt>
                <c:pt idx="3699">
                  <c:v>42036.417939814812</c:v>
                </c:pt>
                <c:pt idx="3700">
                  <c:v>42036.459456018521</c:v>
                </c:pt>
                <c:pt idx="3701">
                  <c:v>42037.340752314813</c:v>
                </c:pt>
                <c:pt idx="3702">
                  <c:v>42037.355231481481</c:v>
                </c:pt>
                <c:pt idx="3703">
                  <c:v>42037.37568287037</c:v>
                </c:pt>
                <c:pt idx="3704">
                  <c:v>42037.396608796298</c:v>
                </c:pt>
                <c:pt idx="3705">
                  <c:v>42037.41783564815</c:v>
                </c:pt>
                <c:pt idx="3706">
                  <c:v>42037.427094907405</c:v>
                </c:pt>
                <c:pt idx="3707">
                  <c:v>42037.431817129633</c:v>
                </c:pt>
                <c:pt idx="3708">
                  <c:v>42037.434791666667</c:v>
                </c:pt>
                <c:pt idx="3709">
                  <c:v>42037.442916666667</c:v>
                </c:pt>
                <c:pt idx="3710">
                  <c:v>42037.444780092592</c:v>
                </c:pt>
                <c:pt idx="3711">
                  <c:v>42037.447650462964</c:v>
                </c:pt>
                <c:pt idx="3712">
                  <c:v>42037.459618055553</c:v>
                </c:pt>
                <c:pt idx="3713">
                  <c:v>42037.479502314818</c:v>
                </c:pt>
                <c:pt idx="3714">
                  <c:v>42037.503634259258</c:v>
                </c:pt>
                <c:pt idx="3715">
                  <c:v>42037.503738425927</c:v>
                </c:pt>
                <c:pt idx="3716">
                  <c:v>42037.639108796298</c:v>
                </c:pt>
                <c:pt idx="3717">
                  <c:v>42038.121018518519</c:v>
                </c:pt>
                <c:pt idx="3718">
                  <c:v>42038.167303240742</c:v>
                </c:pt>
                <c:pt idx="3719">
                  <c:v>42038.255624999998</c:v>
                </c:pt>
                <c:pt idx="3720">
                  <c:v>42038.257638888892</c:v>
                </c:pt>
                <c:pt idx="3721">
                  <c:v>42038.275324074071</c:v>
                </c:pt>
                <c:pt idx="3722">
                  <c:v>42038.283032407409</c:v>
                </c:pt>
                <c:pt idx="3723">
                  <c:v>42038.285138888888</c:v>
                </c:pt>
                <c:pt idx="3724">
                  <c:v>42038.287569444445</c:v>
                </c:pt>
                <c:pt idx="3725">
                  <c:v>42038.289629629631</c:v>
                </c:pt>
                <c:pt idx="3726">
                  <c:v>42038.291898148149</c:v>
                </c:pt>
                <c:pt idx="3727">
                  <c:v>42038.344502314816</c:v>
                </c:pt>
                <c:pt idx="3728">
                  <c:v>42038.354988425926</c:v>
                </c:pt>
                <c:pt idx="3729">
                  <c:v>42038.420474537037</c:v>
                </c:pt>
                <c:pt idx="3730">
                  <c:v>42038.430601851855</c:v>
                </c:pt>
                <c:pt idx="3731">
                  <c:v>42038.438206018516</c:v>
                </c:pt>
                <c:pt idx="3732">
                  <c:v>42038.462222222224</c:v>
                </c:pt>
                <c:pt idx="3733">
                  <c:v>42038.501284722224</c:v>
                </c:pt>
                <c:pt idx="3734">
                  <c:v>42038.521597222221</c:v>
                </c:pt>
                <c:pt idx="3735">
                  <c:v>42038.625543981485</c:v>
                </c:pt>
                <c:pt idx="3736">
                  <c:v>42039.114699074074</c:v>
                </c:pt>
                <c:pt idx="3737">
                  <c:v>42039.291724537034</c:v>
                </c:pt>
                <c:pt idx="3738">
                  <c:v>42039.336516203701</c:v>
                </c:pt>
                <c:pt idx="3739">
                  <c:v>42039.355613425927</c:v>
                </c:pt>
                <c:pt idx="3740">
                  <c:v>42039.361909722225</c:v>
                </c:pt>
                <c:pt idx="3741">
                  <c:v>42039.383402777778</c:v>
                </c:pt>
                <c:pt idx="3742">
                  <c:v>42039.400567129633</c:v>
                </c:pt>
                <c:pt idx="3743">
                  <c:v>42039.419710648152</c:v>
                </c:pt>
                <c:pt idx="3744">
                  <c:v>42039.420856481483</c:v>
                </c:pt>
                <c:pt idx="3745">
                  <c:v>42039.421284722222</c:v>
                </c:pt>
                <c:pt idx="3746">
                  <c:v>42039.432824074072</c:v>
                </c:pt>
                <c:pt idx="3747">
                  <c:v>42039.441354166665</c:v>
                </c:pt>
                <c:pt idx="3748">
                  <c:v>42039.462060185186</c:v>
                </c:pt>
                <c:pt idx="3749">
                  <c:v>42039.503599537034</c:v>
                </c:pt>
                <c:pt idx="3750">
                  <c:v>42039.792326388888</c:v>
                </c:pt>
                <c:pt idx="3751">
                  <c:v>42039.795324074075</c:v>
                </c:pt>
                <c:pt idx="3752">
                  <c:v>42039.833657407406</c:v>
                </c:pt>
                <c:pt idx="3753">
                  <c:v>42040.181423611109</c:v>
                </c:pt>
                <c:pt idx="3754">
                  <c:v>42040.357800925929</c:v>
                </c:pt>
                <c:pt idx="3755">
                  <c:v>42040.364803240744</c:v>
                </c:pt>
                <c:pt idx="3756">
                  <c:v>42040.37703703704</c:v>
                </c:pt>
                <c:pt idx="3757">
                  <c:v>42040.381898148145</c:v>
                </c:pt>
                <c:pt idx="3758">
                  <c:v>42040.389166666668</c:v>
                </c:pt>
                <c:pt idx="3759">
                  <c:v>42040.398518518516</c:v>
                </c:pt>
                <c:pt idx="3760">
                  <c:v>42040.406539351854</c:v>
                </c:pt>
                <c:pt idx="3761">
                  <c:v>42040.40865740741</c:v>
                </c:pt>
                <c:pt idx="3762">
                  <c:v>42040.416666666664</c:v>
                </c:pt>
                <c:pt idx="3763">
                  <c:v>42040.424351851849</c:v>
                </c:pt>
                <c:pt idx="3764">
                  <c:v>42040.42690972222</c:v>
                </c:pt>
                <c:pt idx="3765">
                  <c:v>42040.427662037036</c:v>
                </c:pt>
                <c:pt idx="3766">
                  <c:v>42040.441261574073</c:v>
                </c:pt>
                <c:pt idx="3767">
                  <c:v>42040.462094907409</c:v>
                </c:pt>
                <c:pt idx="3768">
                  <c:v>42040.462256944447</c:v>
                </c:pt>
                <c:pt idx="3769">
                  <c:v>42040.479178240741</c:v>
                </c:pt>
                <c:pt idx="3770">
                  <c:v>42040.503668981481</c:v>
                </c:pt>
                <c:pt idx="3771">
                  <c:v>42040.520856481482</c:v>
                </c:pt>
                <c:pt idx="3772">
                  <c:v>42040.53502314815</c:v>
                </c:pt>
                <c:pt idx="3773">
                  <c:v>42040.566203703704</c:v>
                </c:pt>
                <c:pt idx="3774">
                  <c:v>42040.604861111111</c:v>
                </c:pt>
                <c:pt idx="3775">
                  <c:v>42040.642523148148</c:v>
                </c:pt>
                <c:pt idx="3776">
                  <c:v>42040.792199074072</c:v>
                </c:pt>
                <c:pt idx="3777">
                  <c:v>42040.906446759262</c:v>
                </c:pt>
                <c:pt idx="3778">
                  <c:v>42041.225162037037</c:v>
                </c:pt>
                <c:pt idx="3779">
                  <c:v>42041.346331018518</c:v>
                </c:pt>
                <c:pt idx="3780">
                  <c:v>42041.3512962963</c:v>
                </c:pt>
                <c:pt idx="3781">
                  <c:v>42041.358715277776</c:v>
                </c:pt>
                <c:pt idx="3782">
                  <c:v>42041.396504629629</c:v>
                </c:pt>
                <c:pt idx="3783">
                  <c:v>42041.399537037039</c:v>
                </c:pt>
                <c:pt idx="3784">
                  <c:v>42041.407037037039</c:v>
                </c:pt>
                <c:pt idx="3785">
                  <c:v>42041.409131944441</c:v>
                </c:pt>
                <c:pt idx="3786">
                  <c:v>42041.411168981482</c:v>
                </c:pt>
                <c:pt idx="3787">
                  <c:v>42041.459583333337</c:v>
                </c:pt>
                <c:pt idx="3788">
                  <c:v>42041.479803240742</c:v>
                </c:pt>
                <c:pt idx="3789">
                  <c:v>42041.501701388886</c:v>
                </c:pt>
                <c:pt idx="3790">
                  <c:v>42041.521620370368</c:v>
                </c:pt>
                <c:pt idx="3791">
                  <c:v>42041.54283564815</c:v>
                </c:pt>
                <c:pt idx="3792">
                  <c:v>42041.571944444448</c:v>
                </c:pt>
                <c:pt idx="3793">
                  <c:v>42042.347488425927</c:v>
                </c:pt>
                <c:pt idx="3794">
                  <c:v>42042.396504629629</c:v>
                </c:pt>
                <c:pt idx="3795">
                  <c:v>42042.413356481484</c:v>
                </c:pt>
                <c:pt idx="3796">
                  <c:v>42042.427523148152</c:v>
                </c:pt>
                <c:pt idx="3797">
                  <c:v>42042.430787037039</c:v>
                </c:pt>
                <c:pt idx="3798">
                  <c:v>42042.472442129627</c:v>
                </c:pt>
                <c:pt idx="3799">
                  <c:v>42042.507199074076</c:v>
                </c:pt>
                <c:pt idx="3800">
                  <c:v>42042.534930555557</c:v>
                </c:pt>
                <c:pt idx="3801">
                  <c:v>42042.569675925923</c:v>
                </c:pt>
                <c:pt idx="3802">
                  <c:v>42042.611342592594</c:v>
                </c:pt>
                <c:pt idx="3803">
                  <c:v>42042.646296296298</c:v>
                </c:pt>
                <c:pt idx="3804">
                  <c:v>42043.354525462964</c:v>
                </c:pt>
                <c:pt idx="3805">
                  <c:v>42043.396435185183</c:v>
                </c:pt>
                <c:pt idx="3806">
                  <c:v>42043.417546296296</c:v>
                </c:pt>
                <c:pt idx="3807">
                  <c:v>42043.448206018518</c:v>
                </c:pt>
                <c:pt idx="3808">
                  <c:v>42043.462013888886</c:v>
                </c:pt>
                <c:pt idx="3809">
                  <c:v>42043.500937500001</c:v>
                </c:pt>
                <c:pt idx="3810">
                  <c:v>42043.552337962959</c:v>
                </c:pt>
                <c:pt idx="3811">
                  <c:v>42043.581967592596</c:v>
                </c:pt>
                <c:pt idx="3812">
                  <c:v>42043.593993055554</c:v>
                </c:pt>
                <c:pt idx="3813">
                  <c:v>42043.632199074076</c:v>
                </c:pt>
                <c:pt idx="3814">
                  <c:v>42043.663275462961</c:v>
                </c:pt>
                <c:pt idx="3815">
                  <c:v>42044.003738425927</c:v>
                </c:pt>
                <c:pt idx="3816">
                  <c:v>42044.314340277779</c:v>
                </c:pt>
                <c:pt idx="3817">
                  <c:v>42044.320243055554</c:v>
                </c:pt>
                <c:pt idx="3818">
                  <c:v>42044.347546296296</c:v>
                </c:pt>
                <c:pt idx="3819">
                  <c:v>42044.376064814816</c:v>
                </c:pt>
                <c:pt idx="3820">
                  <c:v>42044.382488425923</c:v>
                </c:pt>
                <c:pt idx="3821">
                  <c:v>42044.409201388888</c:v>
                </c:pt>
                <c:pt idx="3822">
                  <c:v>42044.41783564815</c:v>
                </c:pt>
                <c:pt idx="3823">
                  <c:v>42044.448275462964</c:v>
                </c:pt>
                <c:pt idx="3824">
                  <c:v>42044.46197916667</c:v>
                </c:pt>
                <c:pt idx="3825">
                  <c:v>42044.462118055555</c:v>
                </c:pt>
                <c:pt idx="3826">
                  <c:v>42044.482928240737</c:v>
                </c:pt>
                <c:pt idx="3827">
                  <c:v>42044.503472222219</c:v>
                </c:pt>
                <c:pt idx="3828">
                  <c:v>42044.545347222222</c:v>
                </c:pt>
                <c:pt idx="3829">
                  <c:v>42044.792395833334</c:v>
                </c:pt>
                <c:pt idx="3830">
                  <c:v>42045.106412037036</c:v>
                </c:pt>
                <c:pt idx="3831">
                  <c:v>42045.192777777775</c:v>
                </c:pt>
                <c:pt idx="3832">
                  <c:v>42045.269016203703</c:v>
                </c:pt>
                <c:pt idx="3833">
                  <c:v>42045.29246527778</c:v>
                </c:pt>
                <c:pt idx="3834">
                  <c:v>42045.335057870368</c:v>
                </c:pt>
                <c:pt idx="3835">
                  <c:v>42045.350289351853</c:v>
                </c:pt>
                <c:pt idx="3836">
                  <c:v>42045.35560185185</c:v>
                </c:pt>
                <c:pt idx="3837">
                  <c:v>42045.356319444443</c:v>
                </c:pt>
                <c:pt idx="3838">
                  <c:v>42045.420138888891</c:v>
                </c:pt>
                <c:pt idx="3839">
                  <c:v>42045.421458333331</c:v>
                </c:pt>
                <c:pt idx="3840">
                  <c:v>42045.426689814813</c:v>
                </c:pt>
                <c:pt idx="3841">
                  <c:v>42045.465439814812</c:v>
                </c:pt>
                <c:pt idx="3842">
                  <c:v>42045.500717592593</c:v>
                </c:pt>
                <c:pt idx="3843">
                  <c:v>42046.19358796296</c:v>
                </c:pt>
                <c:pt idx="3844">
                  <c:v>42046.239733796298</c:v>
                </c:pt>
                <c:pt idx="3845">
                  <c:v>42046.281840277778</c:v>
                </c:pt>
                <c:pt idx="3846">
                  <c:v>42046.293032407404</c:v>
                </c:pt>
                <c:pt idx="3847">
                  <c:v>42046.336863425924</c:v>
                </c:pt>
                <c:pt idx="3848">
                  <c:v>42046.360208333332</c:v>
                </c:pt>
                <c:pt idx="3849">
                  <c:v>42046.376944444448</c:v>
                </c:pt>
                <c:pt idx="3850">
                  <c:v>42046.378564814811</c:v>
                </c:pt>
                <c:pt idx="3851">
                  <c:v>42046.406354166669</c:v>
                </c:pt>
                <c:pt idx="3852">
                  <c:v>42046.420289351852</c:v>
                </c:pt>
                <c:pt idx="3853">
                  <c:v>42046.469224537039</c:v>
                </c:pt>
                <c:pt idx="3854">
                  <c:v>42046.502858796295</c:v>
                </c:pt>
                <c:pt idx="3855">
                  <c:v>42046.520937499998</c:v>
                </c:pt>
                <c:pt idx="3856">
                  <c:v>42046.584374999999</c:v>
                </c:pt>
                <c:pt idx="3857">
                  <c:v>42046.64947916667</c:v>
                </c:pt>
                <c:pt idx="3858">
                  <c:v>42046.709374999999</c:v>
                </c:pt>
                <c:pt idx="3859">
                  <c:v>42046.802222222221</c:v>
                </c:pt>
                <c:pt idx="3860">
                  <c:v>42047.110949074071</c:v>
                </c:pt>
                <c:pt idx="3861">
                  <c:v>42047.16306712963</c:v>
                </c:pt>
                <c:pt idx="3862">
                  <c:v>42047.184282407405</c:v>
                </c:pt>
                <c:pt idx="3863">
                  <c:v>42047.274571759262</c:v>
                </c:pt>
                <c:pt idx="3864">
                  <c:v>42047.292314814818</c:v>
                </c:pt>
                <c:pt idx="3865">
                  <c:v>42047.30327546296</c:v>
                </c:pt>
                <c:pt idx="3866">
                  <c:v>42047.336875000001</c:v>
                </c:pt>
                <c:pt idx="3867">
                  <c:v>42047.340590277781</c:v>
                </c:pt>
                <c:pt idx="3868">
                  <c:v>42047.357708333337</c:v>
                </c:pt>
                <c:pt idx="3869">
                  <c:v>42047.375520833331</c:v>
                </c:pt>
                <c:pt idx="3870">
                  <c:v>42047.406770833331</c:v>
                </c:pt>
                <c:pt idx="3871">
                  <c:v>42047.41605324074</c:v>
                </c:pt>
                <c:pt idx="3872">
                  <c:v>42047.417650462965</c:v>
                </c:pt>
                <c:pt idx="3873">
                  <c:v>42047.436168981483</c:v>
                </c:pt>
                <c:pt idx="3874">
                  <c:v>42047.469039351854</c:v>
                </c:pt>
                <c:pt idx="3875">
                  <c:v>42047.503738425927</c:v>
                </c:pt>
                <c:pt idx="3876">
                  <c:v>42047.507453703707</c:v>
                </c:pt>
                <c:pt idx="3877">
                  <c:v>42047.545231481483</c:v>
                </c:pt>
                <c:pt idx="3878">
                  <c:v>42047.614861111113</c:v>
                </c:pt>
                <c:pt idx="3879">
                  <c:v>42048.003599537034</c:v>
                </c:pt>
                <c:pt idx="3880">
                  <c:v>42048.121631944443</c:v>
                </c:pt>
                <c:pt idx="3881">
                  <c:v>42048.129687499997</c:v>
                </c:pt>
                <c:pt idx="3882">
                  <c:v>42048.204976851855</c:v>
                </c:pt>
                <c:pt idx="3883">
                  <c:v>42048.239884259259</c:v>
                </c:pt>
                <c:pt idx="3884">
                  <c:v>42048.262916666667</c:v>
                </c:pt>
                <c:pt idx="3885">
                  <c:v>42048.274513888886</c:v>
                </c:pt>
                <c:pt idx="3886">
                  <c:v>42048.292291666665</c:v>
                </c:pt>
                <c:pt idx="3887">
                  <c:v>42048.300173611111</c:v>
                </c:pt>
                <c:pt idx="3888">
                  <c:v>42048.305833333332</c:v>
                </c:pt>
                <c:pt idx="3889">
                  <c:v>42048.313217592593</c:v>
                </c:pt>
                <c:pt idx="3890">
                  <c:v>42048.370613425926</c:v>
                </c:pt>
                <c:pt idx="3891">
                  <c:v>42048.376574074071</c:v>
                </c:pt>
                <c:pt idx="3892">
                  <c:v>42048.418645833335</c:v>
                </c:pt>
                <c:pt idx="3893">
                  <c:v>42048.420254629629</c:v>
                </c:pt>
                <c:pt idx="3894">
                  <c:v>42048.455590277779</c:v>
                </c:pt>
                <c:pt idx="3895">
                  <c:v>42048.459791666668</c:v>
                </c:pt>
                <c:pt idx="3896">
                  <c:v>42048.583993055552</c:v>
                </c:pt>
                <c:pt idx="3897">
                  <c:v>42048.61818287037</c:v>
                </c:pt>
                <c:pt idx="3898">
                  <c:v>42048.646377314813</c:v>
                </c:pt>
                <c:pt idx="3899">
                  <c:v>42048.708958333336</c:v>
                </c:pt>
                <c:pt idx="3900">
                  <c:v>42048.750601851854</c:v>
                </c:pt>
                <c:pt idx="3901">
                  <c:v>42049.000381944446</c:v>
                </c:pt>
                <c:pt idx="3902">
                  <c:v>42049.125740740739</c:v>
                </c:pt>
                <c:pt idx="3903">
                  <c:v>42049.209004629629</c:v>
                </c:pt>
                <c:pt idx="3904">
                  <c:v>42049.253842592596</c:v>
                </c:pt>
                <c:pt idx="3905">
                  <c:v>42049.293171296296</c:v>
                </c:pt>
                <c:pt idx="3906">
                  <c:v>42049.399398148147</c:v>
                </c:pt>
                <c:pt idx="3907">
                  <c:v>42049.417048611111</c:v>
                </c:pt>
                <c:pt idx="3908">
                  <c:v>42049.45957175926</c:v>
                </c:pt>
                <c:pt idx="3909">
                  <c:v>42049.630972222221</c:v>
                </c:pt>
                <c:pt idx="3910">
                  <c:v>42050.084016203706</c:v>
                </c:pt>
                <c:pt idx="3911">
                  <c:v>42050.29210648148</c:v>
                </c:pt>
                <c:pt idx="3912">
                  <c:v>42050.336944444447</c:v>
                </c:pt>
                <c:pt idx="3913">
                  <c:v>42050.364918981482</c:v>
                </c:pt>
                <c:pt idx="3914">
                  <c:v>42050.469108796293</c:v>
                </c:pt>
                <c:pt idx="3915">
                  <c:v>42050.771180555559</c:v>
                </c:pt>
                <c:pt idx="3916">
                  <c:v>42051.003657407404</c:v>
                </c:pt>
                <c:pt idx="3917">
                  <c:v>42051.124247685184</c:v>
                </c:pt>
                <c:pt idx="3918">
                  <c:v>42051.152962962966</c:v>
                </c:pt>
                <c:pt idx="3919">
                  <c:v>42051.167604166665</c:v>
                </c:pt>
                <c:pt idx="3920">
                  <c:v>42051.26798611111</c:v>
                </c:pt>
                <c:pt idx="3921">
                  <c:v>42051.273541666669</c:v>
                </c:pt>
                <c:pt idx="3922">
                  <c:v>42051.282418981478</c:v>
                </c:pt>
                <c:pt idx="3923">
                  <c:v>42051.288425925923</c:v>
                </c:pt>
                <c:pt idx="3924">
                  <c:v>42051.309594907405</c:v>
                </c:pt>
                <c:pt idx="3925">
                  <c:v>42051.416666666664</c:v>
                </c:pt>
                <c:pt idx="3926">
                  <c:v>42051.417685185188</c:v>
                </c:pt>
                <c:pt idx="3927">
                  <c:v>42051.420312499999</c:v>
                </c:pt>
                <c:pt idx="3928">
                  <c:v>42051.422384259262</c:v>
                </c:pt>
                <c:pt idx="3929">
                  <c:v>42051.423483796294</c:v>
                </c:pt>
                <c:pt idx="3930">
                  <c:v>42051.42759259259</c:v>
                </c:pt>
                <c:pt idx="3931">
                  <c:v>42051.431585648148</c:v>
                </c:pt>
                <c:pt idx="3932">
                  <c:v>42051.436273148145</c:v>
                </c:pt>
                <c:pt idx="3933">
                  <c:v>42051.465636574074</c:v>
                </c:pt>
                <c:pt idx="3934">
                  <c:v>42051.479803240742</c:v>
                </c:pt>
                <c:pt idx="3935">
                  <c:v>42051.545300925929</c:v>
                </c:pt>
                <c:pt idx="3936">
                  <c:v>42051.587060185186</c:v>
                </c:pt>
                <c:pt idx="3937">
                  <c:v>42051.625717592593</c:v>
                </c:pt>
                <c:pt idx="3938">
                  <c:v>42052.112974537034</c:v>
                </c:pt>
                <c:pt idx="3939">
                  <c:v>42052.26599537037</c:v>
                </c:pt>
                <c:pt idx="3940">
                  <c:v>42052.406435185185</c:v>
                </c:pt>
                <c:pt idx="3941">
                  <c:v>42052.420347222222</c:v>
                </c:pt>
                <c:pt idx="3942">
                  <c:v>42052.458738425928</c:v>
                </c:pt>
                <c:pt idx="3943">
                  <c:v>42052.503912037035</c:v>
                </c:pt>
                <c:pt idx="3944">
                  <c:v>42052.584363425929</c:v>
                </c:pt>
                <c:pt idx="3945">
                  <c:v>42052.792442129627</c:v>
                </c:pt>
                <c:pt idx="3946">
                  <c:v>42053.176122685189</c:v>
                </c:pt>
                <c:pt idx="3947">
                  <c:v>42053.176990740743</c:v>
                </c:pt>
                <c:pt idx="3948">
                  <c:v>42053.206666666665</c:v>
                </c:pt>
                <c:pt idx="3949">
                  <c:v>42053.365902777776</c:v>
                </c:pt>
                <c:pt idx="3950">
                  <c:v>42053.369837962964</c:v>
                </c:pt>
                <c:pt idx="3951">
                  <c:v>42053.386076388888</c:v>
                </c:pt>
                <c:pt idx="3952">
                  <c:v>42053.408622685187</c:v>
                </c:pt>
                <c:pt idx="3953">
                  <c:v>42053.420451388891</c:v>
                </c:pt>
                <c:pt idx="3954">
                  <c:v>42053.438240740739</c:v>
                </c:pt>
                <c:pt idx="3955">
                  <c:v>42053.501539351855</c:v>
                </c:pt>
                <c:pt idx="3956">
                  <c:v>42053.548854166664</c:v>
                </c:pt>
                <c:pt idx="3957">
                  <c:v>42054.105034722219</c:v>
                </c:pt>
                <c:pt idx="3958">
                  <c:v>42054.106979166667</c:v>
                </c:pt>
                <c:pt idx="3959">
                  <c:v>42054.110601851855</c:v>
                </c:pt>
                <c:pt idx="3960">
                  <c:v>42054.116655092592</c:v>
                </c:pt>
                <c:pt idx="3961">
                  <c:v>42054.123530092591</c:v>
                </c:pt>
                <c:pt idx="3962">
                  <c:v>42054.16747685185</c:v>
                </c:pt>
                <c:pt idx="3963">
                  <c:v>42054.283738425926</c:v>
                </c:pt>
                <c:pt idx="3964">
                  <c:v>42054.376203703701</c:v>
                </c:pt>
                <c:pt idx="3965">
                  <c:v>42054.376331018517</c:v>
                </c:pt>
                <c:pt idx="3966">
                  <c:v>42054.396481481483</c:v>
                </c:pt>
                <c:pt idx="3967">
                  <c:v>42054.396817129629</c:v>
                </c:pt>
                <c:pt idx="3968">
                  <c:v>42054.399537037039</c:v>
                </c:pt>
                <c:pt idx="3969">
                  <c:v>42054.417662037034</c:v>
                </c:pt>
                <c:pt idx="3970">
                  <c:v>42054.43136574074</c:v>
                </c:pt>
                <c:pt idx="3971">
                  <c:v>42054.438298611109</c:v>
                </c:pt>
                <c:pt idx="3972">
                  <c:v>42054.451099537036</c:v>
                </c:pt>
                <c:pt idx="3973">
                  <c:v>42054.451724537037</c:v>
                </c:pt>
                <c:pt idx="3974">
                  <c:v>42054.489988425928</c:v>
                </c:pt>
                <c:pt idx="3975">
                  <c:v>42054.500185185185</c:v>
                </c:pt>
                <c:pt idx="3976">
                  <c:v>42054.500416666669</c:v>
                </c:pt>
                <c:pt idx="3977">
                  <c:v>42054.541967592595</c:v>
                </c:pt>
                <c:pt idx="3978">
                  <c:v>42054.607812499999</c:v>
                </c:pt>
                <c:pt idx="3979">
                  <c:v>42054.79241898148</c:v>
                </c:pt>
                <c:pt idx="3980">
                  <c:v>42055.042627314811</c:v>
                </c:pt>
                <c:pt idx="3981">
                  <c:v>42055.097060185188</c:v>
                </c:pt>
                <c:pt idx="3982">
                  <c:v>42055.10800925926</c:v>
                </c:pt>
                <c:pt idx="3983">
                  <c:v>42055.116122685184</c:v>
                </c:pt>
                <c:pt idx="3984">
                  <c:v>42055.121446759258</c:v>
                </c:pt>
                <c:pt idx="3985">
                  <c:v>42055.125810185185</c:v>
                </c:pt>
                <c:pt idx="3986">
                  <c:v>42055.305775462963</c:v>
                </c:pt>
                <c:pt idx="3987">
                  <c:v>42055.306793981479</c:v>
                </c:pt>
                <c:pt idx="3988">
                  <c:v>42055.333425925928</c:v>
                </c:pt>
                <c:pt idx="3989">
                  <c:v>42055.375960648147</c:v>
                </c:pt>
                <c:pt idx="3990">
                  <c:v>42055.396458333336</c:v>
                </c:pt>
                <c:pt idx="3991">
                  <c:v>42055.40997685185</c:v>
                </c:pt>
                <c:pt idx="3992">
                  <c:v>42055.425254629627</c:v>
                </c:pt>
                <c:pt idx="3993">
                  <c:v>42055.426724537036</c:v>
                </c:pt>
                <c:pt idx="3994">
                  <c:v>42055.441261574073</c:v>
                </c:pt>
                <c:pt idx="3995">
                  <c:v>42055.490057870367</c:v>
                </c:pt>
                <c:pt idx="3996">
                  <c:v>42055.520995370367</c:v>
                </c:pt>
                <c:pt idx="3997">
                  <c:v>42055.543067129627</c:v>
                </c:pt>
                <c:pt idx="3998">
                  <c:v>42055.750879629632</c:v>
                </c:pt>
                <c:pt idx="3999">
                  <c:v>42056.125937500001</c:v>
                </c:pt>
                <c:pt idx="4000">
                  <c:v>42056.146168981482</c:v>
                </c:pt>
                <c:pt idx="4001">
                  <c:v>42056.271469907406</c:v>
                </c:pt>
                <c:pt idx="4002">
                  <c:v>42056.334293981483</c:v>
                </c:pt>
                <c:pt idx="4003">
                  <c:v>42056.354872685188</c:v>
                </c:pt>
                <c:pt idx="4004">
                  <c:v>42056.376087962963</c:v>
                </c:pt>
                <c:pt idx="4005">
                  <c:v>42056.376250000001</c:v>
                </c:pt>
                <c:pt idx="4006">
                  <c:v>42056.378668981481</c:v>
                </c:pt>
                <c:pt idx="4007">
                  <c:v>42056.417824074073</c:v>
                </c:pt>
                <c:pt idx="4008">
                  <c:v>42056.750752314816</c:v>
                </c:pt>
                <c:pt idx="4009">
                  <c:v>42057.114814814813</c:v>
                </c:pt>
                <c:pt idx="4010">
                  <c:v>42057.167048611111</c:v>
                </c:pt>
                <c:pt idx="4011">
                  <c:v>42057.187847222223</c:v>
                </c:pt>
                <c:pt idx="4012">
                  <c:v>42057.417719907404</c:v>
                </c:pt>
                <c:pt idx="4013">
                  <c:v>42057.459502314814</c:v>
                </c:pt>
                <c:pt idx="4014">
                  <c:v>42057.584293981483</c:v>
                </c:pt>
                <c:pt idx="4015">
                  <c:v>42057.625879629632</c:v>
                </c:pt>
                <c:pt idx="4016">
                  <c:v>42057.750451388885</c:v>
                </c:pt>
                <c:pt idx="4017">
                  <c:v>42057.934178240743</c:v>
                </c:pt>
                <c:pt idx="4018">
                  <c:v>42057.959027777775</c:v>
                </c:pt>
                <c:pt idx="4019">
                  <c:v>42058.003692129627</c:v>
                </c:pt>
                <c:pt idx="4020">
                  <c:v>42058.114965277775</c:v>
                </c:pt>
                <c:pt idx="4021">
                  <c:v>42058.118298611109</c:v>
                </c:pt>
                <c:pt idx="4022">
                  <c:v>42058.126180555555</c:v>
                </c:pt>
                <c:pt idx="4023">
                  <c:v>42058.152962962966</c:v>
                </c:pt>
                <c:pt idx="4024">
                  <c:v>42058.293391203704</c:v>
                </c:pt>
                <c:pt idx="4025">
                  <c:v>42058.334039351852</c:v>
                </c:pt>
                <c:pt idx="4026">
                  <c:v>42058.406377314815</c:v>
                </c:pt>
                <c:pt idx="4027">
                  <c:v>42058.417696759258</c:v>
                </c:pt>
                <c:pt idx="4028">
                  <c:v>42058.430902777778</c:v>
                </c:pt>
                <c:pt idx="4029">
                  <c:v>42058.431585648148</c:v>
                </c:pt>
                <c:pt idx="4030">
                  <c:v>42058.437893518516</c:v>
                </c:pt>
                <c:pt idx="4031">
                  <c:v>42058.459560185183</c:v>
                </c:pt>
                <c:pt idx="4032">
                  <c:v>42058.479872685188</c:v>
                </c:pt>
                <c:pt idx="4033">
                  <c:v>42058.501932870371</c:v>
                </c:pt>
                <c:pt idx="4034">
                  <c:v>42058.504074074073</c:v>
                </c:pt>
                <c:pt idx="4035">
                  <c:v>42058.543356481481</c:v>
                </c:pt>
                <c:pt idx="4036">
                  <c:v>42058.563067129631</c:v>
                </c:pt>
                <c:pt idx="4037">
                  <c:v>42058.583969907406</c:v>
                </c:pt>
                <c:pt idx="4038">
                  <c:v>42058.626238425924</c:v>
                </c:pt>
                <c:pt idx="4039">
                  <c:v>42058.750717592593</c:v>
                </c:pt>
                <c:pt idx="4040">
                  <c:v>42059.092604166668</c:v>
                </c:pt>
                <c:pt idx="4041">
                  <c:v>42059.101145833331</c:v>
                </c:pt>
                <c:pt idx="4042">
                  <c:v>42059.114710648151</c:v>
                </c:pt>
                <c:pt idx="4043">
                  <c:v>42059.146550925929</c:v>
                </c:pt>
                <c:pt idx="4044">
                  <c:v>42059.264502314814</c:v>
                </c:pt>
                <c:pt idx="4045">
                  <c:v>42059.387037037035</c:v>
                </c:pt>
                <c:pt idx="4046">
                  <c:v>42059.389178240737</c:v>
                </c:pt>
                <c:pt idx="4047">
                  <c:v>42059.413310185184</c:v>
                </c:pt>
                <c:pt idx="4048">
                  <c:v>42059.420694444445</c:v>
                </c:pt>
                <c:pt idx="4049">
                  <c:v>42059.44023148148</c:v>
                </c:pt>
                <c:pt idx="4050">
                  <c:v>42059.459745370368</c:v>
                </c:pt>
                <c:pt idx="4051">
                  <c:v>42059.503599537034</c:v>
                </c:pt>
                <c:pt idx="4052">
                  <c:v>42059.521168981482</c:v>
                </c:pt>
                <c:pt idx="4053">
                  <c:v>42059.543020833335</c:v>
                </c:pt>
                <c:pt idx="4054">
                  <c:v>42059.548854166664</c:v>
                </c:pt>
                <c:pt idx="4055">
                  <c:v>42059.584583333337</c:v>
                </c:pt>
                <c:pt idx="4056">
                  <c:v>42059.618391203701</c:v>
                </c:pt>
                <c:pt idx="4057">
                  <c:v>42059.792395833334</c:v>
                </c:pt>
                <c:pt idx="4058">
                  <c:v>42059.909849537034</c:v>
                </c:pt>
                <c:pt idx="4059">
                  <c:v>42060.042754629627</c:v>
                </c:pt>
                <c:pt idx="4060">
                  <c:v>42060.100069444445</c:v>
                </c:pt>
                <c:pt idx="4061">
                  <c:v>42060.145601851851</c:v>
                </c:pt>
                <c:pt idx="4062">
                  <c:v>42060.212164351855</c:v>
                </c:pt>
                <c:pt idx="4063">
                  <c:v>42060.389513888891</c:v>
                </c:pt>
                <c:pt idx="4064">
                  <c:v>42060.414652777778</c:v>
                </c:pt>
                <c:pt idx="4065">
                  <c:v>42060.416678240741</c:v>
                </c:pt>
                <c:pt idx="4066">
                  <c:v>42060.424039351848</c:v>
                </c:pt>
                <c:pt idx="4067">
                  <c:v>42060.435312499998</c:v>
                </c:pt>
                <c:pt idx="4068">
                  <c:v>42060.435590277775</c:v>
                </c:pt>
                <c:pt idx="4069">
                  <c:v>42060.438055555554</c:v>
                </c:pt>
                <c:pt idx="4070">
                  <c:v>42060.479409722226</c:v>
                </c:pt>
                <c:pt idx="4071">
                  <c:v>42060.500428240739</c:v>
                </c:pt>
                <c:pt idx="4072">
                  <c:v>42060.542800925927</c:v>
                </c:pt>
                <c:pt idx="4073">
                  <c:v>42060.584166666667</c:v>
                </c:pt>
                <c:pt idx="4074">
                  <c:v>42060.709328703706</c:v>
                </c:pt>
                <c:pt idx="4075">
                  <c:v>42060.750694444447</c:v>
                </c:pt>
                <c:pt idx="4076">
                  <c:v>42060.792291666665</c:v>
                </c:pt>
                <c:pt idx="4077">
                  <c:v>42060.792673611111</c:v>
                </c:pt>
                <c:pt idx="4078">
                  <c:v>42060.909942129627</c:v>
                </c:pt>
                <c:pt idx="4079">
                  <c:v>42060.969097222223</c:v>
                </c:pt>
                <c:pt idx="4080">
                  <c:v>42061.086724537039</c:v>
                </c:pt>
                <c:pt idx="4081">
                  <c:v>42061.092534722222</c:v>
                </c:pt>
                <c:pt idx="4082">
                  <c:v>42061.123159722221</c:v>
                </c:pt>
                <c:pt idx="4083">
                  <c:v>42061.209328703706</c:v>
                </c:pt>
                <c:pt idx="4084">
                  <c:v>42061.250763888886</c:v>
                </c:pt>
                <c:pt idx="4085">
                  <c:v>42061.271481481483</c:v>
                </c:pt>
                <c:pt idx="4086">
                  <c:v>42061.28328703704</c:v>
                </c:pt>
                <c:pt idx="4087">
                  <c:v>42061.401539351849</c:v>
                </c:pt>
                <c:pt idx="4088">
                  <c:v>42061.406585648147</c:v>
                </c:pt>
                <c:pt idx="4089">
                  <c:v>42061.409212962964</c:v>
                </c:pt>
                <c:pt idx="4090">
                  <c:v>42061.423333333332</c:v>
                </c:pt>
                <c:pt idx="4091">
                  <c:v>42061.424386574072</c:v>
                </c:pt>
                <c:pt idx="4092">
                  <c:v>42061.438217592593</c:v>
                </c:pt>
                <c:pt idx="4093">
                  <c:v>42061.500173611108</c:v>
                </c:pt>
                <c:pt idx="4094">
                  <c:v>42061.559270833335</c:v>
                </c:pt>
                <c:pt idx="4095">
                  <c:v>42061.566076388888</c:v>
                </c:pt>
                <c:pt idx="4096">
                  <c:v>42061.590497685182</c:v>
                </c:pt>
                <c:pt idx="4097">
                  <c:v>42061.606423611112</c:v>
                </c:pt>
                <c:pt idx="4098">
                  <c:v>42061.626377314817</c:v>
                </c:pt>
                <c:pt idx="4099">
                  <c:v>42061.646562499998</c:v>
                </c:pt>
                <c:pt idx="4100">
                  <c:v>42061.663449074076</c:v>
                </c:pt>
                <c:pt idx="4101">
                  <c:v>42061.688287037039</c:v>
                </c:pt>
                <c:pt idx="4102">
                  <c:v>42061.709444444445</c:v>
                </c:pt>
                <c:pt idx="4103">
                  <c:v>42061.750497685185</c:v>
                </c:pt>
                <c:pt idx="4104">
                  <c:v>42061.771261574075</c:v>
                </c:pt>
                <c:pt idx="4105">
                  <c:v>42061.792662037034</c:v>
                </c:pt>
                <c:pt idx="4106">
                  <c:v>42061.792754629627</c:v>
                </c:pt>
                <c:pt idx="4107">
                  <c:v>42061.896296296298</c:v>
                </c:pt>
                <c:pt idx="4108">
                  <c:v>42062.000416666669</c:v>
                </c:pt>
                <c:pt idx="4109">
                  <c:v>42062.097430555557</c:v>
                </c:pt>
                <c:pt idx="4110">
                  <c:v>42062.108263888891</c:v>
                </c:pt>
                <c:pt idx="4111">
                  <c:v>42062.111215277779</c:v>
                </c:pt>
                <c:pt idx="4112">
                  <c:v>42062.135694444441</c:v>
                </c:pt>
                <c:pt idx="4113">
                  <c:v>42062.136620370373</c:v>
                </c:pt>
                <c:pt idx="4114">
                  <c:v>42062.14471064815</c:v>
                </c:pt>
                <c:pt idx="4115">
                  <c:v>42062.251238425924</c:v>
                </c:pt>
                <c:pt idx="4116">
                  <c:v>42062.257650462961</c:v>
                </c:pt>
                <c:pt idx="4117">
                  <c:v>42062.410104166665</c:v>
                </c:pt>
                <c:pt idx="4118">
                  <c:v>42062.413622685184</c:v>
                </c:pt>
                <c:pt idx="4119">
                  <c:v>42062.414629629631</c:v>
                </c:pt>
                <c:pt idx="4120">
                  <c:v>42062.437581018516</c:v>
                </c:pt>
                <c:pt idx="4121">
                  <c:v>42062.439571759256</c:v>
                </c:pt>
                <c:pt idx="4122">
                  <c:v>42062.503599537034</c:v>
                </c:pt>
                <c:pt idx="4123">
                  <c:v>42062.524537037039</c:v>
                </c:pt>
                <c:pt idx="4124">
                  <c:v>42062.584745370368</c:v>
                </c:pt>
                <c:pt idx="4125">
                  <c:v>42062.626284722224</c:v>
                </c:pt>
                <c:pt idx="4126">
                  <c:v>42062.792569444442</c:v>
                </c:pt>
                <c:pt idx="4127">
                  <c:v>42062.833993055552</c:v>
                </c:pt>
                <c:pt idx="4128">
                  <c:v>42062.896238425928</c:v>
                </c:pt>
                <c:pt idx="4129">
                  <c:v>42062.923761574071</c:v>
                </c:pt>
                <c:pt idx="4130">
                  <c:v>42062.959247685183</c:v>
                </c:pt>
                <c:pt idx="4131">
                  <c:v>42063.021145833336</c:v>
                </c:pt>
                <c:pt idx="4132">
                  <c:v>42063.211956018517</c:v>
                </c:pt>
                <c:pt idx="4133">
                  <c:v>42063.334756944445</c:v>
                </c:pt>
                <c:pt idx="4134">
                  <c:v>42063.420486111114</c:v>
                </c:pt>
                <c:pt idx="4135">
                  <c:v>42063.875439814816</c:v>
                </c:pt>
                <c:pt idx="4136">
                  <c:v>42063.97934027778</c:v>
                </c:pt>
                <c:pt idx="4137">
                  <c:v>42064.334224537037</c:v>
                </c:pt>
                <c:pt idx="4138">
                  <c:v>42064.420613425929</c:v>
                </c:pt>
                <c:pt idx="4139">
                  <c:v>42064.500520833331</c:v>
                </c:pt>
                <c:pt idx="4140">
                  <c:v>42064.625972222224</c:v>
                </c:pt>
                <c:pt idx="4141">
                  <c:v>42064.875590277778</c:v>
                </c:pt>
                <c:pt idx="4142">
                  <c:v>42065.00068287037</c:v>
                </c:pt>
                <c:pt idx="4143">
                  <c:v>42065.289733796293</c:v>
                </c:pt>
                <c:pt idx="4144">
                  <c:v>42065.431990740741</c:v>
                </c:pt>
                <c:pt idx="4145">
                  <c:v>42065.458425925928</c:v>
                </c:pt>
                <c:pt idx="4146">
                  <c:v>42065.500567129631</c:v>
                </c:pt>
                <c:pt idx="4147">
                  <c:v>42065.520949074074</c:v>
                </c:pt>
                <c:pt idx="4148">
                  <c:v>42065.583634259259</c:v>
                </c:pt>
                <c:pt idx="4149">
                  <c:v>42065.625196759262</c:v>
                </c:pt>
                <c:pt idx="4150">
                  <c:v>42065.66333333333</c:v>
                </c:pt>
                <c:pt idx="4151">
                  <c:v>42065.79247685185</c:v>
                </c:pt>
                <c:pt idx="4152">
                  <c:v>42065.836956018517</c:v>
                </c:pt>
                <c:pt idx="4153">
                  <c:v>42066.021365740744</c:v>
                </c:pt>
                <c:pt idx="4154">
                  <c:v>42066.071388888886</c:v>
                </c:pt>
                <c:pt idx="4155">
                  <c:v>42066.257557870369</c:v>
                </c:pt>
                <c:pt idx="4156">
                  <c:v>42066.25880787037</c:v>
                </c:pt>
                <c:pt idx="4157">
                  <c:v>42066.33489583333</c:v>
                </c:pt>
                <c:pt idx="4158">
                  <c:v>42066.412893518522</c:v>
                </c:pt>
                <c:pt idx="4159">
                  <c:v>42066.416296296295</c:v>
                </c:pt>
                <c:pt idx="4160">
                  <c:v>42066.417245370372</c:v>
                </c:pt>
                <c:pt idx="4161">
                  <c:v>42066.425300925926</c:v>
                </c:pt>
                <c:pt idx="4162">
                  <c:v>42066.437986111108</c:v>
                </c:pt>
                <c:pt idx="4163">
                  <c:v>42066.545416666668</c:v>
                </c:pt>
                <c:pt idx="4164">
                  <c:v>42066.587210648147</c:v>
                </c:pt>
                <c:pt idx="4165">
                  <c:v>42066.604907407411</c:v>
                </c:pt>
                <c:pt idx="4166">
                  <c:v>42066.635844907411</c:v>
                </c:pt>
                <c:pt idx="4167">
                  <c:v>42066.792245370372</c:v>
                </c:pt>
                <c:pt idx="4168">
                  <c:v>42066.896273148152</c:v>
                </c:pt>
                <c:pt idx="4169">
                  <c:v>42066.934189814812</c:v>
                </c:pt>
                <c:pt idx="4170">
                  <c:v>42067.10365740741</c:v>
                </c:pt>
                <c:pt idx="4171">
                  <c:v>42067.112708333334</c:v>
                </c:pt>
                <c:pt idx="4172">
                  <c:v>42067.125393518516</c:v>
                </c:pt>
                <c:pt idx="4173">
                  <c:v>42067.369641203702</c:v>
                </c:pt>
                <c:pt idx="4174">
                  <c:v>42067.408912037034</c:v>
                </c:pt>
                <c:pt idx="4175">
                  <c:v>42067.420243055552</c:v>
                </c:pt>
                <c:pt idx="4176">
                  <c:v>42067.420277777775</c:v>
                </c:pt>
                <c:pt idx="4177">
                  <c:v>42067.442384259259</c:v>
                </c:pt>
                <c:pt idx="4178">
                  <c:v>42067.479375000003</c:v>
                </c:pt>
                <c:pt idx="4179">
                  <c:v>42067.501875000002</c:v>
                </c:pt>
                <c:pt idx="4180">
                  <c:v>42067.542164351849</c:v>
                </c:pt>
                <c:pt idx="4181">
                  <c:v>42067.626238425924</c:v>
                </c:pt>
                <c:pt idx="4182">
                  <c:v>42067.709722222222</c:v>
                </c:pt>
                <c:pt idx="4183">
                  <c:v>42067.792754629627</c:v>
                </c:pt>
                <c:pt idx="4184">
                  <c:v>42067.834166666667</c:v>
                </c:pt>
                <c:pt idx="4185">
                  <c:v>42068.304826388892</c:v>
                </c:pt>
                <c:pt idx="4186">
                  <c:v>42068.309479166666</c:v>
                </c:pt>
                <c:pt idx="4187">
                  <c:v>42068.334907407407</c:v>
                </c:pt>
                <c:pt idx="4188">
                  <c:v>42068.376562500001</c:v>
                </c:pt>
                <c:pt idx="4189">
                  <c:v>42068.376759259256</c:v>
                </c:pt>
                <c:pt idx="4190">
                  <c:v>42068.381851851853</c:v>
                </c:pt>
                <c:pt idx="4191">
                  <c:v>42068.393784722219</c:v>
                </c:pt>
                <c:pt idx="4192">
                  <c:v>42068.426006944443</c:v>
                </c:pt>
                <c:pt idx="4193">
                  <c:v>42068.501435185186</c:v>
                </c:pt>
                <c:pt idx="4194">
                  <c:v>42068.590555555558</c:v>
                </c:pt>
                <c:pt idx="4195">
                  <c:v>42068.625798611109</c:v>
                </c:pt>
                <c:pt idx="4196">
                  <c:v>42068.628865740742</c:v>
                </c:pt>
                <c:pt idx="4197">
                  <c:v>42068.646365740744</c:v>
                </c:pt>
                <c:pt idx="4198">
                  <c:v>42068.680763888886</c:v>
                </c:pt>
                <c:pt idx="4199">
                  <c:v>42068.729791666665</c:v>
                </c:pt>
                <c:pt idx="4200">
                  <c:v>42068.764143518521</c:v>
                </c:pt>
                <c:pt idx="4201">
                  <c:v>42068.792337962965</c:v>
                </c:pt>
                <c:pt idx="4202">
                  <c:v>42068.812939814816</c:v>
                </c:pt>
                <c:pt idx="4203">
                  <c:v>42068.857812499999</c:v>
                </c:pt>
                <c:pt idx="4204">
                  <c:v>42068.892557870371</c:v>
                </c:pt>
                <c:pt idx="4205">
                  <c:v>42068.917175925926</c:v>
                </c:pt>
                <c:pt idx="4206">
                  <c:v>42068.979722222219</c:v>
                </c:pt>
                <c:pt idx="4207">
                  <c:v>42069.106215277781</c:v>
                </c:pt>
                <c:pt idx="4208">
                  <c:v>42069.108912037038</c:v>
                </c:pt>
                <c:pt idx="4209">
                  <c:v>42069.116446759261</c:v>
                </c:pt>
                <c:pt idx="4210">
                  <c:v>42069.12599537037</c:v>
                </c:pt>
                <c:pt idx="4211">
                  <c:v>42069.251944444448</c:v>
                </c:pt>
                <c:pt idx="4212">
                  <c:v>42069.334710648145</c:v>
                </c:pt>
                <c:pt idx="4213">
                  <c:v>42069.413148148145</c:v>
                </c:pt>
                <c:pt idx="4214">
                  <c:v>42069.414085648146</c:v>
                </c:pt>
                <c:pt idx="4215">
                  <c:v>42069.416597222225</c:v>
                </c:pt>
                <c:pt idx="4216">
                  <c:v>42069.421643518515</c:v>
                </c:pt>
                <c:pt idx="4217">
                  <c:v>42069.424363425926</c:v>
                </c:pt>
                <c:pt idx="4218">
                  <c:v>42069.429108796299</c:v>
                </c:pt>
                <c:pt idx="4219">
                  <c:v>42069.462025462963</c:v>
                </c:pt>
                <c:pt idx="4220">
                  <c:v>42069.545300925929</c:v>
                </c:pt>
                <c:pt idx="4221">
                  <c:v>42069.600902777776</c:v>
                </c:pt>
                <c:pt idx="4222">
                  <c:v>42069.646365740744</c:v>
                </c:pt>
                <c:pt idx="4223">
                  <c:v>42069.709398148145</c:v>
                </c:pt>
                <c:pt idx="4224">
                  <c:v>42069.750185185185</c:v>
                </c:pt>
                <c:pt idx="4225">
                  <c:v>42069.792453703703</c:v>
                </c:pt>
                <c:pt idx="4226">
                  <c:v>42069.875752314816</c:v>
                </c:pt>
                <c:pt idx="4227">
                  <c:v>42070.250335648147</c:v>
                </c:pt>
                <c:pt idx="4228">
                  <c:v>42070.250335648147</c:v>
                </c:pt>
                <c:pt idx="4229">
                  <c:v>42070.335069444445</c:v>
                </c:pt>
                <c:pt idx="4230">
                  <c:v>42070.500798611109</c:v>
                </c:pt>
                <c:pt idx="4231">
                  <c:v>42070.503796296296</c:v>
                </c:pt>
                <c:pt idx="4232">
                  <c:v>42070.614884259259</c:v>
                </c:pt>
                <c:pt idx="4233">
                  <c:v>42070.625775462962</c:v>
                </c:pt>
                <c:pt idx="4234">
                  <c:v>42070.875671296293</c:v>
                </c:pt>
                <c:pt idx="4235">
                  <c:v>42070.93409722222</c:v>
                </c:pt>
                <c:pt idx="4236">
                  <c:v>42070.9377662037</c:v>
                </c:pt>
                <c:pt idx="4237">
                  <c:v>42071.16746527778</c:v>
                </c:pt>
                <c:pt idx="4238">
                  <c:v>42071.170289351852</c:v>
                </c:pt>
                <c:pt idx="4239">
                  <c:v>42071.229791666665</c:v>
                </c:pt>
                <c:pt idx="4240">
                  <c:v>42071.376018518517</c:v>
                </c:pt>
                <c:pt idx="4241">
                  <c:v>42071.378842592596</c:v>
                </c:pt>
                <c:pt idx="4242">
                  <c:v>42071.542523148149</c:v>
                </c:pt>
                <c:pt idx="4243">
                  <c:v>42071.833958333336</c:v>
                </c:pt>
                <c:pt idx="4244">
                  <c:v>42071.91741898148</c:v>
                </c:pt>
                <c:pt idx="4245">
                  <c:v>42071.937905092593</c:v>
                </c:pt>
                <c:pt idx="4246">
                  <c:v>42072.334861111114</c:v>
                </c:pt>
                <c:pt idx="4247">
                  <c:v>42072.340810185182</c:v>
                </c:pt>
                <c:pt idx="4248">
                  <c:v>42072.371759259258</c:v>
                </c:pt>
                <c:pt idx="4249">
                  <c:v>42072.376446759263</c:v>
                </c:pt>
                <c:pt idx="4250">
                  <c:v>42072.429016203707</c:v>
                </c:pt>
                <c:pt idx="4251">
                  <c:v>42072.433738425927</c:v>
                </c:pt>
                <c:pt idx="4252">
                  <c:v>42072.436273148145</c:v>
                </c:pt>
                <c:pt idx="4253">
                  <c:v>42072.441053240742</c:v>
                </c:pt>
                <c:pt idx="4254">
                  <c:v>42072.456631944442</c:v>
                </c:pt>
                <c:pt idx="4255">
                  <c:v>42072.503553240742</c:v>
                </c:pt>
                <c:pt idx="4256">
                  <c:v>42072.542141203703</c:v>
                </c:pt>
                <c:pt idx="4257">
                  <c:v>42072.626331018517</c:v>
                </c:pt>
                <c:pt idx="4258">
                  <c:v>42072.659907407404</c:v>
                </c:pt>
                <c:pt idx="4259">
                  <c:v>42072.751087962963</c:v>
                </c:pt>
                <c:pt idx="4260">
                  <c:v>42072.795381944445</c:v>
                </c:pt>
                <c:pt idx="4261">
                  <c:v>42072.834293981483</c:v>
                </c:pt>
                <c:pt idx="4262">
                  <c:v>42072.840648148151</c:v>
                </c:pt>
                <c:pt idx="4263">
                  <c:v>42072.853472222225</c:v>
                </c:pt>
                <c:pt idx="4264">
                  <c:v>42072.937951388885</c:v>
                </c:pt>
                <c:pt idx="4265">
                  <c:v>42073.13894675926</c:v>
                </c:pt>
                <c:pt idx="4266">
                  <c:v>42073.296331018515</c:v>
                </c:pt>
                <c:pt idx="4267">
                  <c:v>42073.301354166666</c:v>
                </c:pt>
                <c:pt idx="4268">
                  <c:v>42073.334085648145</c:v>
                </c:pt>
                <c:pt idx="4269">
                  <c:v>42073.375763888886</c:v>
                </c:pt>
                <c:pt idx="4270">
                  <c:v>42073.419247685182</c:v>
                </c:pt>
                <c:pt idx="4271">
                  <c:v>42073.423020833332</c:v>
                </c:pt>
                <c:pt idx="4272">
                  <c:v>42073.438726851855</c:v>
                </c:pt>
                <c:pt idx="4273">
                  <c:v>42073.451469907406</c:v>
                </c:pt>
                <c:pt idx="4274">
                  <c:v>42073.453310185185</c:v>
                </c:pt>
                <c:pt idx="4275">
                  <c:v>42073.460578703707</c:v>
                </c:pt>
                <c:pt idx="4276">
                  <c:v>42073.501192129632</c:v>
                </c:pt>
                <c:pt idx="4277">
                  <c:v>42073.545243055552</c:v>
                </c:pt>
                <c:pt idx="4278">
                  <c:v>42073.632210648146</c:v>
                </c:pt>
                <c:pt idx="4279">
                  <c:v>42073.668055555558</c:v>
                </c:pt>
                <c:pt idx="4280">
                  <c:v>42073.677430555559</c:v>
                </c:pt>
                <c:pt idx="4281">
                  <c:v>42073.712106481478</c:v>
                </c:pt>
                <c:pt idx="4282">
                  <c:v>42073.809212962966</c:v>
                </c:pt>
                <c:pt idx="4283">
                  <c:v>42073.843993055554</c:v>
                </c:pt>
                <c:pt idx="4284">
                  <c:v>42073.941087962965</c:v>
                </c:pt>
                <c:pt idx="4285">
                  <c:v>42074.373761574076</c:v>
                </c:pt>
                <c:pt idx="4286">
                  <c:v>42074.374780092592</c:v>
                </c:pt>
                <c:pt idx="4287">
                  <c:v>42074.379953703705</c:v>
                </c:pt>
                <c:pt idx="4288">
                  <c:v>42074.382592592592</c:v>
                </c:pt>
                <c:pt idx="4289">
                  <c:v>42074.451018518521</c:v>
                </c:pt>
                <c:pt idx="4290">
                  <c:v>42074.462233796294</c:v>
                </c:pt>
                <c:pt idx="4291">
                  <c:v>42074.465601851851</c:v>
                </c:pt>
                <c:pt idx="4292">
                  <c:v>42074.468923611108</c:v>
                </c:pt>
                <c:pt idx="4293">
                  <c:v>42074.496018518519</c:v>
                </c:pt>
                <c:pt idx="4294">
                  <c:v>42074.503784722219</c:v>
                </c:pt>
                <c:pt idx="4295">
                  <c:v>42074.543587962966</c:v>
                </c:pt>
                <c:pt idx="4296">
                  <c:v>42074.587280092594</c:v>
                </c:pt>
                <c:pt idx="4297">
                  <c:v>42074.628923611112</c:v>
                </c:pt>
                <c:pt idx="4298">
                  <c:v>42074.750011574077</c:v>
                </c:pt>
                <c:pt idx="4299">
                  <c:v>42074.792326388888</c:v>
                </c:pt>
                <c:pt idx="4300">
                  <c:v>42074.847569444442</c:v>
                </c:pt>
                <c:pt idx="4301">
                  <c:v>42074.87871527778</c:v>
                </c:pt>
                <c:pt idx="4302">
                  <c:v>42074.938090277778</c:v>
                </c:pt>
                <c:pt idx="4303">
                  <c:v>42074.979548611111</c:v>
                </c:pt>
                <c:pt idx="4304">
                  <c:v>42075.385381944441</c:v>
                </c:pt>
                <c:pt idx="4305">
                  <c:v>42075.388136574074</c:v>
                </c:pt>
                <c:pt idx="4306">
                  <c:v>42075.408912037034</c:v>
                </c:pt>
                <c:pt idx="4307">
                  <c:v>42075.451435185183</c:v>
                </c:pt>
                <c:pt idx="4308">
                  <c:v>42075.460104166668</c:v>
                </c:pt>
                <c:pt idx="4309">
                  <c:v>42075.463275462964</c:v>
                </c:pt>
                <c:pt idx="4310">
                  <c:v>42075.47587962963</c:v>
                </c:pt>
                <c:pt idx="4311">
                  <c:v>42075.486481481479</c:v>
                </c:pt>
                <c:pt idx="4312">
                  <c:v>42075.488564814812</c:v>
                </c:pt>
                <c:pt idx="4313">
                  <c:v>42075.503912037035</c:v>
                </c:pt>
                <c:pt idx="4314">
                  <c:v>42075.520960648151</c:v>
                </c:pt>
                <c:pt idx="4315">
                  <c:v>42075.552453703705</c:v>
                </c:pt>
                <c:pt idx="4316">
                  <c:v>42075.628784722219</c:v>
                </c:pt>
                <c:pt idx="4317">
                  <c:v>42075.663402777776</c:v>
                </c:pt>
                <c:pt idx="4318">
                  <c:v>42075.712129629632</c:v>
                </c:pt>
                <c:pt idx="4319">
                  <c:v>42075.751319444447</c:v>
                </c:pt>
                <c:pt idx="4320">
                  <c:v>42075.792245370372</c:v>
                </c:pt>
                <c:pt idx="4321">
                  <c:v>42075.813113425924</c:v>
                </c:pt>
                <c:pt idx="4322">
                  <c:v>42075.833807870367</c:v>
                </c:pt>
                <c:pt idx="4323">
                  <c:v>42075.884027777778</c:v>
                </c:pt>
                <c:pt idx="4324">
                  <c:v>42075.896018518521</c:v>
                </c:pt>
                <c:pt idx="4325">
                  <c:v>42075.962002314816</c:v>
                </c:pt>
                <c:pt idx="4326">
                  <c:v>42076.007314814815</c:v>
                </c:pt>
                <c:pt idx="4327">
                  <c:v>42076.230995370373</c:v>
                </c:pt>
                <c:pt idx="4328">
                  <c:v>42076.238622685189</c:v>
                </c:pt>
                <c:pt idx="4329">
                  <c:v>42076.292199074072</c:v>
                </c:pt>
                <c:pt idx="4330">
                  <c:v>42076.311747685184</c:v>
                </c:pt>
                <c:pt idx="4331">
                  <c:v>42076.333958333336</c:v>
                </c:pt>
                <c:pt idx="4332">
                  <c:v>42076.386550925927</c:v>
                </c:pt>
                <c:pt idx="4333">
                  <c:v>42076.389328703706</c:v>
                </c:pt>
                <c:pt idx="4334">
                  <c:v>42076.400740740741</c:v>
                </c:pt>
                <c:pt idx="4335">
                  <c:v>42076.41846064815</c:v>
                </c:pt>
                <c:pt idx="4336">
                  <c:v>42076.427083333336</c:v>
                </c:pt>
                <c:pt idx="4337">
                  <c:v>42076.46</c:v>
                </c:pt>
                <c:pt idx="4338">
                  <c:v>42076.460219907407</c:v>
                </c:pt>
                <c:pt idx="4339">
                  <c:v>42076.465601851851</c:v>
                </c:pt>
                <c:pt idx="4340">
                  <c:v>42076.466574074075</c:v>
                </c:pt>
                <c:pt idx="4341">
                  <c:v>42076.467523148145</c:v>
                </c:pt>
                <c:pt idx="4342">
                  <c:v>42076.542118055557</c:v>
                </c:pt>
                <c:pt idx="4343">
                  <c:v>42076.545601851853</c:v>
                </c:pt>
                <c:pt idx="4344">
                  <c:v>42076.646608796298</c:v>
                </c:pt>
                <c:pt idx="4345">
                  <c:v>42076.834016203706</c:v>
                </c:pt>
                <c:pt idx="4346">
                  <c:v>42076.854687500003</c:v>
                </c:pt>
                <c:pt idx="4347">
                  <c:v>42076.875138888892</c:v>
                </c:pt>
                <c:pt idx="4348">
                  <c:v>42076.889108796298</c:v>
                </c:pt>
                <c:pt idx="4349">
                  <c:v>42076.969074074077</c:v>
                </c:pt>
                <c:pt idx="4350">
                  <c:v>42077.042141203703</c:v>
                </c:pt>
                <c:pt idx="4351">
                  <c:v>42077.05914351852</c:v>
                </c:pt>
                <c:pt idx="4352">
                  <c:v>42077.086111111108</c:v>
                </c:pt>
                <c:pt idx="4353">
                  <c:v>42077.125439814816</c:v>
                </c:pt>
                <c:pt idx="4354">
                  <c:v>42077.20888888889</c:v>
                </c:pt>
                <c:pt idx="4355">
                  <c:v>42077.229375000003</c:v>
                </c:pt>
                <c:pt idx="4356">
                  <c:v>42077.250532407408</c:v>
                </c:pt>
                <c:pt idx="4357">
                  <c:v>42077.375717592593</c:v>
                </c:pt>
                <c:pt idx="4358">
                  <c:v>42077.420300925929</c:v>
                </c:pt>
                <c:pt idx="4359">
                  <c:v>42077.459374999999</c:v>
                </c:pt>
                <c:pt idx="4360">
                  <c:v>42077.663414351853</c:v>
                </c:pt>
                <c:pt idx="4361">
                  <c:v>42077.750972222224</c:v>
                </c:pt>
                <c:pt idx="4362">
                  <c:v>42077.812939814816</c:v>
                </c:pt>
                <c:pt idx="4363">
                  <c:v>42077.889027777775</c:v>
                </c:pt>
                <c:pt idx="4364">
                  <c:v>42077.958807870367</c:v>
                </c:pt>
                <c:pt idx="4365">
                  <c:v>42078.000567129631</c:v>
                </c:pt>
                <c:pt idx="4366">
                  <c:v>42078.104814814818</c:v>
                </c:pt>
                <c:pt idx="4367">
                  <c:v>42078.167407407411</c:v>
                </c:pt>
                <c:pt idx="4368">
                  <c:v>42078.208981481483</c:v>
                </c:pt>
                <c:pt idx="4369">
                  <c:v>42078.375462962962</c:v>
                </c:pt>
                <c:pt idx="4370">
                  <c:v>42078.459097222221</c:v>
                </c:pt>
                <c:pt idx="4371">
                  <c:v>42078.500648148147</c:v>
                </c:pt>
                <c:pt idx="4372">
                  <c:v>42078.792314814818</c:v>
                </c:pt>
                <c:pt idx="4373">
                  <c:v>42078.892453703702</c:v>
                </c:pt>
                <c:pt idx="4374">
                  <c:v>42078.892488425925</c:v>
                </c:pt>
                <c:pt idx="4375">
                  <c:v>42078.972407407404</c:v>
                </c:pt>
                <c:pt idx="4376">
                  <c:v>42078.982766203706</c:v>
                </c:pt>
                <c:pt idx="4377">
                  <c:v>42079.028078703705</c:v>
                </c:pt>
                <c:pt idx="4378">
                  <c:v>42079.100844907407</c:v>
                </c:pt>
                <c:pt idx="4379">
                  <c:v>42079.126284722224</c:v>
                </c:pt>
                <c:pt idx="4380">
                  <c:v>42079.209270833337</c:v>
                </c:pt>
                <c:pt idx="4381">
                  <c:v>42079.311388888891</c:v>
                </c:pt>
                <c:pt idx="4382">
                  <c:v>42079.314733796295</c:v>
                </c:pt>
                <c:pt idx="4383">
                  <c:v>42079.317071759258</c:v>
                </c:pt>
                <c:pt idx="4384">
                  <c:v>42079.412824074076</c:v>
                </c:pt>
                <c:pt idx="4385">
                  <c:v>42079.449756944443</c:v>
                </c:pt>
                <c:pt idx="4386">
                  <c:v>42079.45789351852</c:v>
                </c:pt>
                <c:pt idx="4387">
                  <c:v>42079.459444444445</c:v>
                </c:pt>
                <c:pt idx="4388">
                  <c:v>42079.500347222223</c:v>
                </c:pt>
                <c:pt idx="4389">
                  <c:v>42079.542002314818</c:v>
                </c:pt>
                <c:pt idx="4390">
                  <c:v>42079.584999999999</c:v>
                </c:pt>
                <c:pt idx="4391">
                  <c:v>42079.628842592596</c:v>
                </c:pt>
                <c:pt idx="4392">
                  <c:v>42079.751145833332</c:v>
                </c:pt>
                <c:pt idx="4393">
                  <c:v>42079.833761574075</c:v>
                </c:pt>
                <c:pt idx="4394">
                  <c:v>42079.975810185184</c:v>
                </c:pt>
                <c:pt idx="4395">
                  <c:v>42080.014166666668</c:v>
                </c:pt>
                <c:pt idx="4396">
                  <c:v>42080.052465277775</c:v>
                </c:pt>
                <c:pt idx="4397">
                  <c:v>42080.126099537039</c:v>
                </c:pt>
                <c:pt idx="4398">
                  <c:v>42080.273935185185</c:v>
                </c:pt>
                <c:pt idx="4399">
                  <c:v>42080.376203703701</c:v>
                </c:pt>
                <c:pt idx="4400">
                  <c:v>42080.448564814818</c:v>
                </c:pt>
                <c:pt idx="4401">
                  <c:v>42080.448634259257</c:v>
                </c:pt>
                <c:pt idx="4402">
                  <c:v>42080.452152777776</c:v>
                </c:pt>
                <c:pt idx="4403">
                  <c:v>42080.454444444447</c:v>
                </c:pt>
                <c:pt idx="4404">
                  <c:v>42080.498680555553</c:v>
                </c:pt>
                <c:pt idx="4405">
                  <c:v>42080.552164351851</c:v>
                </c:pt>
                <c:pt idx="4406">
                  <c:v>42080.583564814813</c:v>
                </c:pt>
                <c:pt idx="4407">
                  <c:v>42080.628761574073</c:v>
                </c:pt>
                <c:pt idx="4408">
                  <c:v>42080.819571759261</c:v>
                </c:pt>
                <c:pt idx="4409">
                  <c:v>42080.854733796295</c:v>
                </c:pt>
                <c:pt idx="4410">
                  <c:v>42080.917094907411</c:v>
                </c:pt>
                <c:pt idx="4411">
                  <c:v>42081.131516203706</c:v>
                </c:pt>
                <c:pt idx="4412">
                  <c:v>42081.155324074076</c:v>
                </c:pt>
                <c:pt idx="4413">
                  <c:v>42081.438715277778</c:v>
                </c:pt>
                <c:pt idx="4414">
                  <c:v>42081.448854166665</c:v>
                </c:pt>
                <c:pt idx="4415">
                  <c:v>42081.453773148147</c:v>
                </c:pt>
                <c:pt idx="4416">
                  <c:v>42081.465671296297</c:v>
                </c:pt>
                <c:pt idx="4417">
                  <c:v>42081.470219907409</c:v>
                </c:pt>
                <c:pt idx="4418">
                  <c:v>42081.472291666665</c:v>
                </c:pt>
                <c:pt idx="4419">
                  <c:v>42081.479166666664</c:v>
                </c:pt>
                <c:pt idx="4420">
                  <c:v>42081.491122685184</c:v>
                </c:pt>
                <c:pt idx="4421">
                  <c:v>42081.501423611109</c:v>
                </c:pt>
                <c:pt idx="4422">
                  <c:v>42081.521099537036</c:v>
                </c:pt>
                <c:pt idx="4423">
                  <c:v>42081.564375000002</c:v>
                </c:pt>
                <c:pt idx="4424">
                  <c:v>42081.62877314815</c:v>
                </c:pt>
                <c:pt idx="4425">
                  <c:v>42081.781539351854</c:v>
                </c:pt>
                <c:pt idx="4426">
                  <c:v>42081.792291666665</c:v>
                </c:pt>
                <c:pt idx="4427">
                  <c:v>42081.823217592595</c:v>
                </c:pt>
                <c:pt idx="4428">
                  <c:v>42081.8753125</c:v>
                </c:pt>
                <c:pt idx="4429">
                  <c:v>42082.149976851855</c:v>
                </c:pt>
                <c:pt idx="4430">
                  <c:v>42082.157407407409</c:v>
                </c:pt>
                <c:pt idx="4431">
                  <c:v>42082.335416666669</c:v>
                </c:pt>
                <c:pt idx="4432">
                  <c:v>42082.336770833332</c:v>
                </c:pt>
                <c:pt idx="4433">
                  <c:v>42082.344594907408</c:v>
                </c:pt>
                <c:pt idx="4434">
                  <c:v>42082.357604166667</c:v>
                </c:pt>
                <c:pt idx="4435">
                  <c:v>42082.360381944447</c:v>
                </c:pt>
                <c:pt idx="4436">
                  <c:v>42082.36513888889</c:v>
                </c:pt>
                <c:pt idx="4437">
                  <c:v>42082.376273148147</c:v>
                </c:pt>
                <c:pt idx="4438">
                  <c:v>42082.390821759262</c:v>
                </c:pt>
                <c:pt idx="4439">
                  <c:v>42082.418865740743</c:v>
                </c:pt>
                <c:pt idx="4440">
                  <c:v>42082.427233796298</c:v>
                </c:pt>
                <c:pt idx="4441">
                  <c:v>42082.471377314818</c:v>
                </c:pt>
                <c:pt idx="4442">
                  <c:v>42082.543391203704</c:v>
                </c:pt>
                <c:pt idx="4443">
                  <c:v>42082.586886574078</c:v>
                </c:pt>
                <c:pt idx="4444">
                  <c:v>42082.628807870373</c:v>
                </c:pt>
                <c:pt idx="4445">
                  <c:v>42082.751087962963</c:v>
                </c:pt>
                <c:pt idx="4446">
                  <c:v>42082.792500000003</c:v>
                </c:pt>
                <c:pt idx="4447">
                  <c:v>42082.833761574075</c:v>
                </c:pt>
                <c:pt idx="4448">
                  <c:v>42082.83388888889</c:v>
                </c:pt>
                <c:pt idx="4449">
                  <c:v>42082.864872685182</c:v>
                </c:pt>
                <c:pt idx="4450">
                  <c:v>42082.959097222221</c:v>
                </c:pt>
                <c:pt idx="4451">
                  <c:v>42083.084236111114</c:v>
                </c:pt>
                <c:pt idx="4452">
                  <c:v>42083.142847222225</c:v>
                </c:pt>
                <c:pt idx="4453">
                  <c:v>42083.149791666663</c:v>
                </c:pt>
                <c:pt idx="4454">
                  <c:v>42083.304479166669</c:v>
                </c:pt>
                <c:pt idx="4455">
                  <c:v>42083.306423611109</c:v>
                </c:pt>
                <c:pt idx="4456">
                  <c:v>42083.309594907405</c:v>
                </c:pt>
                <c:pt idx="4457">
                  <c:v>42083.313171296293</c:v>
                </c:pt>
                <c:pt idx="4458">
                  <c:v>42083.320393518516</c:v>
                </c:pt>
                <c:pt idx="4459">
                  <c:v>42083.375486111108</c:v>
                </c:pt>
                <c:pt idx="4460">
                  <c:v>42083.377129629633</c:v>
                </c:pt>
                <c:pt idx="4461">
                  <c:v>42083.392951388887</c:v>
                </c:pt>
                <c:pt idx="4462">
                  <c:v>42083.398032407407</c:v>
                </c:pt>
                <c:pt idx="4463">
                  <c:v>42083.454444444447</c:v>
                </c:pt>
                <c:pt idx="4464">
                  <c:v>42083.462314814817</c:v>
                </c:pt>
                <c:pt idx="4465">
                  <c:v>42083.503807870373</c:v>
                </c:pt>
                <c:pt idx="4466">
                  <c:v>42083.587164351855</c:v>
                </c:pt>
                <c:pt idx="4467">
                  <c:v>42083.639131944445</c:v>
                </c:pt>
                <c:pt idx="4468">
                  <c:v>42083.750451388885</c:v>
                </c:pt>
                <c:pt idx="4469">
                  <c:v>42083.792534722219</c:v>
                </c:pt>
                <c:pt idx="4470">
                  <c:v>42083.816041666665</c:v>
                </c:pt>
                <c:pt idx="4471">
                  <c:v>42083.844027777777</c:v>
                </c:pt>
                <c:pt idx="4472">
                  <c:v>42083.885682870372</c:v>
                </c:pt>
                <c:pt idx="4473">
                  <c:v>42083.961956018517</c:v>
                </c:pt>
                <c:pt idx="4474">
                  <c:v>42084.107638888891</c:v>
                </c:pt>
                <c:pt idx="4475">
                  <c:v>42084.376435185186</c:v>
                </c:pt>
                <c:pt idx="4476">
                  <c:v>42084.416990740741</c:v>
                </c:pt>
                <c:pt idx="4477">
                  <c:v>42084.462141203701</c:v>
                </c:pt>
                <c:pt idx="4478">
                  <c:v>42084.521018518521</c:v>
                </c:pt>
                <c:pt idx="4479">
                  <c:v>42084.604525462964</c:v>
                </c:pt>
                <c:pt idx="4480">
                  <c:v>42084.667129629626</c:v>
                </c:pt>
                <c:pt idx="4481">
                  <c:v>42084.792002314818</c:v>
                </c:pt>
                <c:pt idx="4482">
                  <c:v>42084.833784722221</c:v>
                </c:pt>
                <c:pt idx="4483">
                  <c:v>42084.868206018517</c:v>
                </c:pt>
                <c:pt idx="4484">
                  <c:v>42084.92386574074</c:v>
                </c:pt>
                <c:pt idx="4485">
                  <c:v>42084.961898148147</c:v>
                </c:pt>
                <c:pt idx="4486">
                  <c:v>42085.083796296298</c:v>
                </c:pt>
                <c:pt idx="4487">
                  <c:v>42085.170289351852</c:v>
                </c:pt>
                <c:pt idx="4488">
                  <c:v>42085.337094907409</c:v>
                </c:pt>
                <c:pt idx="4489">
                  <c:v>42085.375520833331</c:v>
                </c:pt>
                <c:pt idx="4490">
                  <c:v>42085.417337962965</c:v>
                </c:pt>
                <c:pt idx="4491">
                  <c:v>42085.418043981481</c:v>
                </c:pt>
                <c:pt idx="4492">
                  <c:v>42085.462094907409</c:v>
                </c:pt>
                <c:pt idx="4493">
                  <c:v>42085.54215277778</c:v>
                </c:pt>
                <c:pt idx="4494">
                  <c:v>42085.656446759262</c:v>
                </c:pt>
                <c:pt idx="4495">
                  <c:v>42085.764131944445</c:v>
                </c:pt>
                <c:pt idx="4496">
                  <c:v>42085.812835648147</c:v>
                </c:pt>
                <c:pt idx="4497">
                  <c:v>42085.868275462963</c:v>
                </c:pt>
                <c:pt idx="4498">
                  <c:v>42085.930868055555</c:v>
                </c:pt>
                <c:pt idx="4499">
                  <c:v>42085.989837962959</c:v>
                </c:pt>
                <c:pt idx="4500">
                  <c:v>42086.310243055559</c:v>
                </c:pt>
                <c:pt idx="4501">
                  <c:v>42086.333865740744</c:v>
                </c:pt>
                <c:pt idx="4502">
                  <c:v>42086.422974537039</c:v>
                </c:pt>
                <c:pt idx="4503">
                  <c:v>42086.426076388889</c:v>
                </c:pt>
                <c:pt idx="4504">
                  <c:v>42086.432523148149</c:v>
                </c:pt>
                <c:pt idx="4505">
                  <c:v>42086.449224537035</c:v>
                </c:pt>
                <c:pt idx="4506">
                  <c:v>42086.450775462959</c:v>
                </c:pt>
                <c:pt idx="4507">
                  <c:v>42086.453912037039</c:v>
                </c:pt>
                <c:pt idx="4508">
                  <c:v>42086.542812500003</c:v>
                </c:pt>
                <c:pt idx="4509">
                  <c:v>42086.628877314812</c:v>
                </c:pt>
                <c:pt idx="4510">
                  <c:v>42086.666898148149</c:v>
                </c:pt>
                <c:pt idx="4511">
                  <c:v>42086.709143518521</c:v>
                </c:pt>
                <c:pt idx="4512">
                  <c:v>42086.792592592596</c:v>
                </c:pt>
                <c:pt idx="4513">
                  <c:v>42086.819652777776</c:v>
                </c:pt>
                <c:pt idx="4514">
                  <c:v>42086.875752314816</c:v>
                </c:pt>
                <c:pt idx="4515">
                  <c:v>42086.941087962965</c:v>
                </c:pt>
                <c:pt idx="4516">
                  <c:v>42086.98636574074</c:v>
                </c:pt>
                <c:pt idx="4517">
                  <c:v>42087.137673611112</c:v>
                </c:pt>
                <c:pt idx="4518">
                  <c:v>42087.151597222219</c:v>
                </c:pt>
                <c:pt idx="4519">
                  <c:v>42087.159155092595</c:v>
                </c:pt>
                <c:pt idx="4520">
                  <c:v>42087.322696759256</c:v>
                </c:pt>
                <c:pt idx="4521">
                  <c:v>42087.364606481482</c:v>
                </c:pt>
                <c:pt idx="4522">
                  <c:v>42087.372662037036</c:v>
                </c:pt>
                <c:pt idx="4523">
                  <c:v>42087.376134259262</c:v>
                </c:pt>
                <c:pt idx="4524">
                  <c:v>42087.427951388891</c:v>
                </c:pt>
                <c:pt idx="4525">
                  <c:v>42087.447951388887</c:v>
                </c:pt>
                <c:pt idx="4526">
                  <c:v>42087.464467592596</c:v>
                </c:pt>
                <c:pt idx="4527">
                  <c:v>42087.465543981481</c:v>
                </c:pt>
                <c:pt idx="4528">
                  <c:v>42087.542893518519</c:v>
                </c:pt>
                <c:pt idx="4529">
                  <c:v>42087.584351851852</c:v>
                </c:pt>
                <c:pt idx="4530">
                  <c:v>42087.590636574074</c:v>
                </c:pt>
                <c:pt idx="4531">
                  <c:v>42087.646053240744</c:v>
                </c:pt>
                <c:pt idx="4532">
                  <c:v>42087.819606481484</c:v>
                </c:pt>
                <c:pt idx="4533">
                  <c:v>42087.834120370368</c:v>
                </c:pt>
                <c:pt idx="4534">
                  <c:v>42087.867326388892</c:v>
                </c:pt>
                <c:pt idx="4535">
                  <c:v>42087.875497685185</c:v>
                </c:pt>
                <c:pt idx="4536">
                  <c:v>42087.930821759262</c:v>
                </c:pt>
                <c:pt idx="4537">
                  <c:v>42087.93414351852</c:v>
                </c:pt>
                <c:pt idx="4538">
                  <c:v>42087.934166666666</c:v>
                </c:pt>
                <c:pt idx="4539">
                  <c:v>42087.937881944446</c:v>
                </c:pt>
                <c:pt idx="4540">
                  <c:v>42087.958599537036</c:v>
                </c:pt>
                <c:pt idx="4541">
                  <c:v>42087.962025462963</c:v>
                </c:pt>
                <c:pt idx="4542">
                  <c:v>42088.328900462962</c:v>
                </c:pt>
                <c:pt idx="4543">
                  <c:v>42088.332858796297</c:v>
                </c:pt>
                <c:pt idx="4544">
                  <c:v>42088.360289351855</c:v>
                </c:pt>
                <c:pt idx="4545">
                  <c:v>42088.372835648152</c:v>
                </c:pt>
                <c:pt idx="4546">
                  <c:v>42088.376655092594</c:v>
                </c:pt>
                <c:pt idx="4547">
                  <c:v>42088.42291666667</c:v>
                </c:pt>
                <c:pt idx="4548">
                  <c:v>42088.462708333333</c:v>
                </c:pt>
                <c:pt idx="4549">
                  <c:v>42088.484606481485</c:v>
                </c:pt>
                <c:pt idx="4550">
                  <c:v>42088.501215277778</c:v>
                </c:pt>
                <c:pt idx="4551">
                  <c:v>42088.542037037034</c:v>
                </c:pt>
                <c:pt idx="4552">
                  <c:v>42088.590833333335</c:v>
                </c:pt>
                <c:pt idx="4553">
                  <c:v>42088.628877314812</c:v>
                </c:pt>
                <c:pt idx="4554">
                  <c:v>42088.871655092589</c:v>
                </c:pt>
                <c:pt idx="4555">
                  <c:v>42088.937847222223</c:v>
                </c:pt>
                <c:pt idx="4556">
                  <c:v>42089.145682870374</c:v>
                </c:pt>
                <c:pt idx="4557">
                  <c:v>42089.154282407406</c:v>
                </c:pt>
                <c:pt idx="4558">
                  <c:v>42089.163657407407</c:v>
                </c:pt>
                <c:pt idx="4559">
                  <c:v>42089.17046296296</c:v>
                </c:pt>
                <c:pt idx="4560">
                  <c:v>42089.173750000002</c:v>
                </c:pt>
                <c:pt idx="4561">
                  <c:v>42089.179513888892</c:v>
                </c:pt>
                <c:pt idx="4562">
                  <c:v>42089.180983796294</c:v>
                </c:pt>
                <c:pt idx="4563">
                  <c:v>42089.182893518519</c:v>
                </c:pt>
                <c:pt idx="4564">
                  <c:v>42089.229375000003</c:v>
                </c:pt>
                <c:pt idx="4565">
                  <c:v>42089.239351851851</c:v>
                </c:pt>
                <c:pt idx="4566">
                  <c:v>42089.326006944444</c:v>
                </c:pt>
                <c:pt idx="4567">
                  <c:v>42089.326851851853</c:v>
                </c:pt>
                <c:pt idx="4568">
                  <c:v>42089.330949074072</c:v>
                </c:pt>
                <c:pt idx="4569">
                  <c:v>42089.361550925925</c:v>
                </c:pt>
                <c:pt idx="4570">
                  <c:v>42089.370243055557</c:v>
                </c:pt>
                <c:pt idx="4571">
                  <c:v>42089.416759259257</c:v>
                </c:pt>
                <c:pt idx="4572">
                  <c:v>42089.454016203701</c:v>
                </c:pt>
                <c:pt idx="4573">
                  <c:v>42089.462129629632</c:v>
                </c:pt>
                <c:pt idx="4574">
                  <c:v>42089.469212962962</c:v>
                </c:pt>
                <c:pt idx="4575">
                  <c:v>42089.476064814815</c:v>
                </c:pt>
                <c:pt idx="4576">
                  <c:v>42089.545277777775</c:v>
                </c:pt>
                <c:pt idx="4577">
                  <c:v>42089.604861111111</c:v>
                </c:pt>
                <c:pt idx="4578">
                  <c:v>42089.632303240738</c:v>
                </c:pt>
                <c:pt idx="4579">
                  <c:v>42089.667291666665</c:v>
                </c:pt>
                <c:pt idx="4580">
                  <c:v>42089.687673611108</c:v>
                </c:pt>
                <c:pt idx="4581">
                  <c:v>42089.78833333333</c:v>
                </c:pt>
                <c:pt idx="4582">
                  <c:v>42089.83</c:v>
                </c:pt>
                <c:pt idx="4583">
                  <c:v>42089.885763888888</c:v>
                </c:pt>
                <c:pt idx="4584">
                  <c:v>42090.133391203701</c:v>
                </c:pt>
                <c:pt idx="4585">
                  <c:v>42090.13722222222</c:v>
                </c:pt>
                <c:pt idx="4586">
                  <c:v>42090.165069444447</c:v>
                </c:pt>
                <c:pt idx="4587">
                  <c:v>42090.339745370373</c:v>
                </c:pt>
                <c:pt idx="4588">
                  <c:v>42090.340057870373</c:v>
                </c:pt>
                <c:pt idx="4589">
                  <c:v>42090.352662037039</c:v>
                </c:pt>
                <c:pt idx="4590">
                  <c:v>42090.378935185188</c:v>
                </c:pt>
                <c:pt idx="4591">
                  <c:v>42090.418321759258</c:v>
                </c:pt>
                <c:pt idx="4592">
                  <c:v>42090.449791666666</c:v>
                </c:pt>
                <c:pt idx="4593">
                  <c:v>42090.451273148145</c:v>
                </c:pt>
                <c:pt idx="4594">
                  <c:v>42090.452465277776</c:v>
                </c:pt>
                <c:pt idx="4595">
                  <c:v>42090.455196759256</c:v>
                </c:pt>
                <c:pt idx="4596">
                  <c:v>42090.463356481479</c:v>
                </c:pt>
                <c:pt idx="4597">
                  <c:v>42090.468587962961</c:v>
                </c:pt>
                <c:pt idx="4598">
                  <c:v>42090.503935185188</c:v>
                </c:pt>
                <c:pt idx="4599">
                  <c:v>42090.628680555557</c:v>
                </c:pt>
                <c:pt idx="4600">
                  <c:v>42090.646307870367</c:v>
                </c:pt>
                <c:pt idx="4601">
                  <c:v>42090.687905092593</c:v>
                </c:pt>
                <c:pt idx="4602">
                  <c:v>42090.829988425925</c:v>
                </c:pt>
                <c:pt idx="4603">
                  <c:v>42090.885567129626</c:v>
                </c:pt>
                <c:pt idx="4604">
                  <c:v>42090.958784722221</c:v>
                </c:pt>
                <c:pt idx="4605">
                  <c:v>42091.083333333336</c:v>
                </c:pt>
                <c:pt idx="4606">
                  <c:v>42091.105567129627</c:v>
                </c:pt>
                <c:pt idx="4607">
                  <c:v>42091.16642361111</c:v>
                </c:pt>
                <c:pt idx="4608">
                  <c:v>42091.337002314816</c:v>
                </c:pt>
                <c:pt idx="4609">
                  <c:v>42091.375486111108</c:v>
                </c:pt>
                <c:pt idx="4610">
                  <c:v>42091.510659722226</c:v>
                </c:pt>
                <c:pt idx="4611">
                  <c:v>42091.583935185183</c:v>
                </c:pt>
                <c:pt idx="4612">
                  <c:v>42091.621712962966</c:v>
                </c:pt>
                <c:pt idx="4613">
                  <c:v>42091.656412037039</c:v>
                </c:pt>
                <c:pt idx="4614">
                  <c:v>42091.688055555554</c:v>
                </c:pt>
                <c:pt idx="4615">
                  <c:v>42091.774398148147</c:v>
                </c:pt>
                <c:pt idx="4616">
                  <c:v>42091.819606481484</c:v>
                </c:pt>
                <c:pt idx="4617">
                  <c:v>42091.882187499999</c:v>
                </c:pt>
                <c:pt idx="4618">
                  <c:v>42091.958680555559</c:v>
                </c:pt>
                <c:pt idx="4619">
                  <c:v>42092.118287037039</c:v>
                </c:pt>
                <c:pt idx="4620">
                  <c:v>42092.212013888886</c:v>
                </c:pt>
                <c:pt idx="4621">
                  <c:v>42092.382303240738</c:v>
                </c:pt>
                <c:pt idx="4622">
                  <c:v>42092.500972222224</c:v>
                </c:pt>
                <c:pt idx="4623">
                  <c:v>42092.587013888886</c:v>
                </c:pt>
                <c:pt idx="4624">
                  <c:v>42092.61824074074</c:v>
                </c:pt>
                <c:pt idx="4625">
                  <c:v>42092.639062499999</c:v>
                </c:pt>
                <c:pt idx="4626">
                  <c:v>42092.667488425926</c:v>
                </c:pt>
                <c:pt idx="4627">
                  <c:v>42092.753599537034</c:v>
                </c:pt>
                <c:pt idx="4628">
                  <c:v>42092.798784722225</c:v>
                </c:pt>
                <c:pt idx="4629">
                  <c:v>42092.843981481485</c:v>
                </c:pt>
                <c:pt idx="4630">
                  <c:v>42092.902997685182</c:v>
                </c:pt>
                <c:pt idx="4631">
                  <c:v>42092.948171296295</c:v>
                </c:pt>
                <c:pt idx="4632">
                  <c:v>42092.989884259259</c:v>
                </c:pt>
                <c:pt idx="4633">
                  <c:v>42093.079560185186</c:v>
                </c:pt>
                <c:pt idx="4634">
                  <c:v>42093.188888888886</c:v>
                </c:pt>
                <c:pt idx="4635">
                  <c:v>42093.280648148146</c:v>
                </c:pt>
                <c:pt idx="4636">
                  <c:v>42093.282708333332</c:v>
                </c:pt>
              </c:numCache>
              <c:extLst xmlns:c15="http://schemas.microsoft.com/office/drawing/2012/chart"/>
            </c:numRef>
          </c:xVal>
          <c:yVal>
            <c:numRef>
              <c:f>'Reach by type II'!$D$4:$D$4640</c:f>
              <c:numCache>
                <c:formatCode>0</c:formatCode>
                <c:ptCount val="4637"/>
                <c:pt idx="0">
                  <c:v>34000</c:v>
                </c:pt>
                <c:pt idx="1">
                  <c:v>34480</c:v>
                </c:pt>
                <c:pt idx="2" formatCode="General">
                  <c:v>0</c:v>
                </c:pt>
                <c:pt idx="3">
                  <c:v>78016</c:v>
                </c:pt>
                <c:pt idx="4">
                  <c:v>29776</c:v>
                </c:pt>
                <c:pt idx="5">
                  <c:v>46976</c:v>
                </c:pt>
                <c:pt idx="6">
                  <c:v>39152</c:v>
                </c:pt>
                <c:pt idx="7">
                  <c:v>43824</c:v>
                </c:pt>
                <c:pt idx="8">
                  <c:v>43840</c:v>
                </c:pt>
                <c:pt idx="9">
                  <c:v>28752</c:v>
                </c:pt>
                <c:pt idx="10">
                  <c:v>50800</c:v>
                </c:pt>
                <c:pt idx="11">
                  <c:v>60512</c:v>
                </c:pt>
                <c:pt idx="12">
                  <c:v>71296</c:v>
                </c:pt>
                <c:pt idx="13">
                  <c:v>33984</c:v>
                </c:pt>
                <c:pt idx="14">
                  <c:v>45632</c:v>
                </c:pt>
                <c:pt idx="15">
                  <c:v>109760</c:v>
                </c:pt>
                <c:pt idx="16">
                  <c:v>28096</c:v>
                </c:pt>
                <c:pt idx="17">
                  <c:v>35760</c:v>
                </c:pt>
                <c:pt idx="18">
                  <c:v>59872</c:v>
                </c:pt>
                <c:pt idx="19">
                  <c:v>27040</c:v>
                </c:pt>
                <c:pt idx="20">
                  <c:v>29584</c:v>
                </c:pt>
                <c:pt idx="21">
                  <c:v>45408</c:v>
                </c:pt>
                <c:pt idx="22">
                  <c:v>126720</c:v>
                </c:pt>
                <c:pt idx="23">
                  <c:v>25152</c:v>
                </c:pt>
                <c:pt idx="24" formatCode="General">
                  <c:v>0</c:v>
                </c:pt>
                <c:pt idx="25">
                  <c:v>36768</c:v>
                </c:pt>
                <c:pt idx="26" formatCode="General">
                  <c:v>0</c:v>
                </c:pt>
                <c:pt idx="27" formatCode="General">
                  <c:v>0</c:v>
                </c:pt>
                <c:pt idx="28">
                  <c:v>34016</c:v>
                </c:pt>
                <c:pt idx="29">
                  <c:v>15936</c:v>
                </c:pt>
                <c:pt idx="30">
                  <c:v>45984</c:v>
                </c:pt>
                <c:pt idx="31">
                  <c:v>68576</c:v>
                </c:pt>
                <c:pt idx="32">
                  <c:v>26392</c:v>
                </c:pt>
                <c:pt idx="33">
                  <c:v>24800</c:v>
                </c:pt>
                <c:pt idx="34">
                  <c:v>50192</c:v>
                </c:pt>
                <c:pt idx="35">
                  <c:v>34976</c:v>
                </c:pt>
                <c:pt idx="36">
                  <c:v>107008</c:v>
                </c:pt>
                <c:pt idx="37">
                  <c:v>59744</c:v>
                </c:pt>
                <c:pt idx="38" formatCode="General">
                  <c:v>0</c:v>
                </c:pt>
                <c:pt idx="39" formatCode="General">
                  <c:v>0</c:v>
                </c:pt>
                <c:pt idx="40" formatCode="General">
                  <c:v>0</c:v>
                </c:pt>
                <c:pt idx="41">
                  <c:v>68928</c:v>
                </c:pt>
                <c:pt idx="42">
                  <c:v>59168</c:v>
                </c:pt>
                <c:pt idx="43">
                  <c:v>60896</c:v>
                </c:pt>
                <c:pt idx="44">
                  <c:v>54656</c:v>
                </c:pt>
                <c:pt idx="45" formatCode="General">
                  <c:v>0</c:v>
                </c:pt>
                <c:pt idx="46">
                  <c:v>23176</c:v>
                </c:pt>
                <c:pt idx="47" formatCode="General">
                  <c:v>0</c:v>
                </c:pt>
                <c:pt idx="48">
                  <c:v>40384</c:v>
                </c:pt>
                <c:pt idx="49">
                  <c:v>51280</c:v>
                </c:pt>
                <c:pt idx="50">
                  <c:v>76512</c:v>
                </c:pt>
                <c:pt idx="51">
                  <c:v>30208</c:v>
                </c:pt>
                <c:pt idx="52" formatCode="General">
                  <c:v>0</c:v>
                </c:pt>
                <c:pt idx="53" formatCode="General">
                  <c:v>0</c:v>
                </c:pt>
                <c:pt idx="54">
                  <c:v>31696</c:v>
                </c:pt>
                <c:pt idx="55" formatCode="General">
                  <c:v>0</c:v>
                </c:pt>
                <c:pt idx="56">
                  <c:v>46416</c:v>
                </c:pt>
                <c:pt idx="57" formatCode="General">
                  <c:v>0</c:v>
                </c:pt>
                <c:pt idx="58" formatCode="General">
                  <c:v>0</c:v>
                </c:pt>
                <c:pt idx="59" formatCode="General">
                  <c:v>0</c:v>
                </c:pt>
                <c:pt idx="60" formatCode="General">
                  <c:v>0</c:v>
                </c:pt>
                <c:pt idx="61" formatCode="General">
                  <c:v>0</c:v>
                </c:pt>
                <c:pt idx="62">
                  <c:v>60576</c:v>
                </c:pt>
                <c:pt idx="63">
                  <c:v>25576</c:v>
                </c:pt>
                <c:pt idx="64" formatCode="General">
                  <c:v>0</c:v>
                </c:pt>
                <c:pt idx="65">
                  <c:v>20136</c:v>
                </c:pt>
                <c:pt idx="66" formatCode="General">
                  <c:v>0</c:v>
                </c:pt>
                <c:pt idx="67">
                  <c:v>45248</c:v>
                </c:pt>
                <c:pt idx="68">
                  <c:v>55104</c:v>
                </c:pt>
                <c:pt idx="69" formatCode="General">
                  <c:v>0</c:v>
                </c:pt>
                <c:pt idx="70">
                  <c:v>35216</c:v>
                </c:pt>
                <c:pt idx="71" formatCode="General">
                  <c:v>0</c:v>
                </c:pt>
                <c:pt idx="72">
                  <c:v>39680</c:v>
                </c:pt>
                <c:pt idx="73">
                  <c:v>31888</c:v>
                </c:pt>
                <c:pt idx="74" formatCode="General">
                  <c:v>0</c:v>
                </c:pt>
                <c:pt idx="75" formatCode="General">
                  <c:v>0</c:v>
                </c:pt>
                <c:pt idx="76">
                  <c:v>30000</c:v>
                </c:pt>
                <c:pt idx="77">
                  <c:v>21912</c:v>
                </c:pt>
                <c:pt idx="78">
                  <c:v>51040</c:v>
                </c:pt>
                <c:pt idx="79">
                  <c:v>19616</c:v>
                </c:pt>
                <c:pt idx="80">
                  <c:v>42064</c:v>
                </c:pt>
                <c:pt idx="81">
                  <c:v>44464</c:v>
                </c:pt>
                <c:pt idx="82">
                  <c:v>53872</c:v>
                </c:pt>
                <c:pt idx="83">
                  <c:v>59776</c:v>
                </c:pt>
                <c:pt idx="84">
                  <c:v>59520</c:v>
                </c:pt>
                <c:pt idx="85">
                  <c:v>41440</c:v>
                </c:pt>
                <c:pt idx="86">
                  <c:v>54880</c:v>
                </c:pt>
                <c:pt idx="87">
                  <c:v>59648</c:v>
                </c:pt>
                <c:pt idx="88">
                  <c:v>43216</c:v>
                </c:pt>
                <c:pt idx="89">
                  <c:v>106432</c:v>
                </c:pt>
                <c:pt idx="90">
                  <c:v>39184</c:v>
                </c:pt>
                <c:pt idx="91">
                  <c:v>27424</c:v>
                </c:pt>
                <c:pt idx="92">
                  <c:v>41280</c:v>
                </c:pt>
                <c:pt idx="93" formatCode="General">
                  <c:v>0</c:v>
                </c:pt>
                <c:pt idx="94">
                  <c:v>23488</c:v>
                </c:pt>
                <c:pt idx="95">
                  <c:v>28608</c:v>
                </c:pt>
                <c:pt idx="96">
                  <c:v>48288</c:v>
                </c:pt>
                <c:pt idx="97">
                  <c:v>56544</c:v>
                </c:pt>
                <c:pt idx="98">
                  <c:v>39824</c:v>
                </c:pt>
                <c:pt idx="99" formatCode="General">
                  <c:v>0</c:v>
                </c:pt>
                <c:pt idx="100" formatCode="General">
                  <c:v>0</c:v>
                </c:pt>
                <c:pt idx="101">
                  <c:v>20864</c:v>
                </c:pt>
                <c:pt idx="102">
                  <c:v>43408</c:v>
                </c:pt>
                <c:pt idx="103" formatCode="General">
                  <c:v>0</c:v>
                </c:pt>
                <c:pt idx="104">
                  <c:v>43360</c:v>
                </c:pt>
                <c:pt idx="105">
                  <c:v>40832</c:v>
                </c:pt>
                <c:pt idx="106" formatCode="General">
                  <c:v>0</c:v>
                </c:pt>
                <c:pt idx="107">
                  <c:v>68480</c:v>
                </c:pt>
                <c:pt idx="108">
                  <c:v>69184</c:v>
                </c:pt>
                <c:pt idx="109">
                  <c:v>46320</c:v>
                </c:pt>
                <c:pt idx="110">
                  <c:v>95328</c:v>
                </c:pt>
                <c:pt idx="111">
                  <c:v>28896</c:v>
                </c:pt>
                <c:pt idx="112" formatCode="General">
                  <c:v>0</c:v>
                </c:pt>
                <c:pt idx="113" formatCode="General">
                  <c:v>0</c:v>
                </c:pt>
                <c:pt idx="114">
                  <c:v>21816</c:v>
                </c:pt>
                <c:pt idx="115">
                  <c:v>89376</c:v>
                </c:pt>
                <c:pt idx="116">
                  <c:v>52096</c:v>
                </c:pt>
                <c:pt idx="117" formatCode="General">
                  <c:v>0</c:v>
                </c:pt>
                <c:pt idx="118">
                  <c:v>73760</c:v>
                </c:pt>
                <c:pt idx="119" formatCode="General">
                  <c:v>0</c:v>
                </c:pt>
                <c:pt idx="120" formatCode="General">
                  <c:v>0</c:v>
                </c:pt>
                <c:pt idx="121">
                  <c:v>47392</c:v>
                </c:pt>
                <c:pt idx="122">
                  <c:v>164672</c:v>
                </c:pt>
                <c:pt idx="123">
                  <c:v>52128</c:v>
                </c:pt>
                <c:pt idx="124">
                  <c:v>19328</c:v>
                </c:pt>
                <c:pt idx="125">
                  <c:v>44112</c:v>
                </c:pt>
                <c:pt idx="126">
                  <c:v>63712</c:v>
                </c:pt>
                <c:pt idx="127">
                  <c:v>57792</c:v>
                </c:pt>
                <c:pt idx="128">
                  <c:v>48512</c:v>
                </c:pt>
                <c:pt idx="129">
                  <c:v>40192</c:v>
                </c:pt>
                <c:pt idx="130" formatCode="General">
                  <c:v>0</c:v>
                </c:pt>
                <c:pt idx="131" formatCode="General">
                  <c:v>0</c:v>
                </c:pt>
                <c:pt idx="132" formatCode="General">
                  <c:v>0</c:v>
                </c:pt>
                <c:pt idx="133">
                  <c:v>35296</c:v>
                </c:pt>
                <c:pt idx="134" formatCode="General">
                  <c:v>0</c:v>
                </c:pt>
                <c:pt idx="135" formatCode="General">
                  <c:v>0</c:v>
                </c:pt>
                <c:pt idx="136">
                  <c:v>52352</c:v>
                </c:pt>
                <c:pt idx="137">
                  <c:v>54912</c:v>
                </c:pt>
                <c:pt idx="138">
                  <c:v>67808</c:v>
                </c:pt>
                <c:pt idx="139" formatCode="General">
                  <c:v>0</c:v>
                </c:pt>
                <c:pt idx="140" formatCode="General">
                  <c:v>0</c:v>
                </c:pt>
                <c:pt idx="141" formatCode="General">
                  <c:v>0</c:v>
                </c:pt>
                <c:pt idx="142">
                  <c:v>59936</c:v>
                </c:pt>
                <c:pt idx="143">
                  <c:v>24720</c:v>
                </c:pt>
                <c:pt idx="144">
                  <c:v>32176</c:v>
                </c:pt>
                <c:pt idx="145">
                  <c:v>42944</c:v>
                </c:pt>
                <c:pt idx="146">
                  <c:v>73824</c:v>
                </c:pt>
                <c:pt idx="147">
                  <c:v>23832</c:v>
                </c:pt>
                <c:pt idx="148">
                  <c:v>23728</c:v>
                </c:pt>
                <c:pt idx="149" formatCode="General">
                  <c:v>0</c:v>
                </c:pt>
                <c:pt idx="150" formatCode="General">
                  <c:v>0</c:v>
                </c:pt>
                <c:pt idx="151">
                  <c:v>170368</c:v>
                </c:pt>
                <c:pt idx="152">
                  <c:v>55552</c:v>
                </c:pt>
                <c:pt idx="153">
                  <c:v>29152</c:v>
                </c:pt>
                <c:pt idx="154">
                  <c:v>33984</c:v>
                </c:pt>
                <c:pt idx="155">
                  <c:v>36128</c:v>
                </c:pt>
                <c:pt idx="156">
                  <c:v>29792</c:v>
                </c:pt>
                <c:pt idx="157" formatCode="General">
                  <c:v>0</c:v>
                </c:pt>
                <c:pt idx="158">
                  <c:v>57536</c:v>
                </c:pt>
                <c:pt idx="159" formatCode="General">
                  <c:v>0</c:v>
                </c:pt>
                <c:pt idx="160" formatCode="General">
                  <c:v>0</c:v>
                </c:pt>
                <c:pt idx="161">
                  <c:v>120128</c:v>
                </c:pt>
                <c:pt idx="162">
                  <c:v>69728</c:v>
                </c:pt>
                <c:pt idx="163">
                  <c:v>53328</c:v>
                </c:pt>
                <c:pt idx="164">
                  <c:v>109280</c:v>
                </c:pt>
                <c:pt idx="165">
                  <c:v>53216</c:v>
                </c:pt>
                <c:pt idx="166">
                  <c:v>31184</c:v>
                </c:pt>
                <c:pt idx="167">
                  <c:v>54176</c:v>
                </c:pt>
                <c:pt idx="168">
                  <c:v>68800</c:v>
                </c:pt>
                <c:pt idx="169" formatCode="General">
                  <c:v>0</c:v>
                </c:pt>
                <c:pt idx="170">
                  <c:v>129920</c:v>
                </c:pt>
                <c:pt idx="171">
                  <c:v>78688</c:v>
                </c:pt>
                <c:pt idx="172">
                  <c:v>71456</c:v>
                </c:pt>
                <c:pt idx="173">
                  <c:v>155072</c:v>
                </c:pt>
                <c:pt idx="174">
                  <c:v>83680</c:v>
                </c:pt>
                <c:pt idx="175">
                  <c:v>95552</c:v>
                </c:pt>
                <c:pt idx="176" formatCode="General">
                  <c:v>0</c:v>
                </c:pt>
                <c:pt idx="177">
                  <c:v>32144</c:v>
                </c:pt>
                <c:pt idx="178">
                  <c:v>50912</c:v>
                </c:pt>
                <c:pt idx="179">
                  <c:v>148288</c:v>
                </c:pt>
                <c:pt idx="180">
                  <c:v>57760</c:v>
                </c:pt>
                <c:pt idx="181" formatCode="General">
                  <c:v>0</c:v>
                </c:pt>
                <c:pt idx="182" formatCode="General">
                  <c:v>0</c:v>
                </c:pt>
                <c:pt idx="183">
                  <c:v>79136</c:v>
                </c:pt>
                <c:pt idx="184">
                  <c:v>26144</c:v>
                </c:pt>
                <c:pt idx="185">
                  <c:v>177024</c:v>
                </c:pt>
                <c:pt idx="186">
                  <c:v>35056</c:v>
                </c:pt>
                <c:pt idx="187">
                  <c:v>54848</c:v>
                </c:pt>
                <c:pt idx="188">
                  <c:v>53760</c:v>
                </c:pt>
                <c:pt idx="189" formatCode="General">
                  <c:v>0</c:v>
                </c:pt>
                <c:pt idx="190">
                  <c:v>101088</c:v>
                </c:pt>
                <c:pt idx="191">
                  <c:v>40064</c:v>
                </c:pt>
                <c:pt idx="192">
                  <c:v>88960</c:v>
                </c:pt>
                <c:pt idx="193" formatCode="General">
                  <c:v>0</c:v>
                </c:pt>
                <c:pt idx="194">
                  <c:v>57184</c:v>
                </c:pt>
                <c:pt idx="195" formatCode="General">
                  <c:v>0</c:v>
                </c:pt>
                <c:pt idx="196">
                  <c:v>75808</c:v>
                </c:pt>
                <c:pt idx="197">
                  <c:v>247424</c:v>
                </c:pt>
                <c:pt idx="198" formatCode="General">
                  <c:v>0</c:v>
                </c:pt>
                <c:pt idx="199">
                  <c:v>63104</c:v>
                </c:pt>
                <c:pt idx="200">
                  <c:v>26400</c:v>
                </c:pt>
                <c:pt idx="201">
                  <c:v>67904</c:v>
                </c:pt>
                <c:pt idx="202">
                  <c:v>52960</c:v>
                </c:pt>
                <c:pt idx="203">
                  <c:v>52032</c:v>
                </c:pt>
                <c:pt idx="204">
                  <c:v>54944</c:v>
                </c:pt>
                <c:pt idx="205" formatCode="General">
                  <c:v>0</c:v>
                </c:pt>
                <c:pt idx="206">
                  <c:v>27968</c:v>
                </c:pt>
                <c:pt idx="207">
                  <c:v>55520</c:v>
                </c:pt>
                <c:pt idx="208">
                  <c:v>55904</c:v>
                </c:pt>
                <c:pt idx="209">
                  <c:v>177216</c:v>
                </c:pt>
                <c:pt idx="210">
                  <c:v>54016</c:v>
                </c:pt>
                <c:pt idx="211">
                  <c:v>50320</c:v>
                </c:pt>
                <c:pt idx="212">
                  <c:v>50000</c:v>
                </c:pt>
                <c:pt idx="213" formatCode="General">
                  <c:v>0</c:v>
                </c:pt>
                <c:pt idx="214" formatCode="General">
                  <c:v>0</c:v>
                </c:pt>
                <c:pt idx="215">
                  <c:v>26656</c:v>
                </c:pt>
                <c:pt idx="216">
                  <c:v>47200</c:v>
                </c:pt>
                <c:pt idx="217">
                  <c:v>53216</c:v>
                </c:pt>
                <c:pt idx="218">
                  <c:v>51552</c:v>
                </c:pt>
                <c:pt idx="219" formatCode="General">
                  <c:v>0</c:v>
                </c:pt>
                <c:pt idx="220">
                  <c:v>105504</c:v>
                </c:pt>
                <c:pt idx="221">
                  <c:v>65344</c:v>
                </c:pt>
                <c:pt idx="222">
                  <c:v>90400</c:v>
                </c:pt>
                <c:pt idx="223" formatCode="General">
                  <c:v>0</c:v>
                </c:pt>
                <c:pt idx="224" formatCode="General">
                  <c:v>0</c:v>
                </c:pt>
                <c:pt idx="225" formatCode="General">
                  <c:v>0</c:v>
                </c:pt>
                <c:pt idx="226">
                  <c:v>35360</c:v>
                </c:pt>
                <c:pt idx="227">
                  <c:v>80192</c:v>
                </c:pt>
                <c:pt idx="228" formatCode="General">
                  <c:v>0</c:v>
                </c:pt>
                <c:pt idx="229">
                  <c:v>88416</c:v>
                </c:pt>
                <c:pt idx="230">
                  <c:v>110528</c:v>
                </c:pt>
                <c:pt idx="231">
                  <c:v>31312</c:v>
                </c:pt>
                <c:pt idx="232">
                  <c:v>59264</c:v>
                </c:pt>
                <c:pt idx="233">
                  <c:v>27472</c:v>
                </c:pt>
                <c:pt idx="234">
                  <c:v>26304</c:v>
                </c:pt>
                <c:pt idx="235" formatCode="General">
                  <c:v>0</c:v>
                </c:pt>
                <c:pt idx="236">
                  <c:v>165760</c:v>
                </c:pt>
                <c:pt idx="237">
                  <c:v>52864</c:v>
                </c:pt>
                <c:pt idx="238">
                  <c:v>31376</c:v>
                </c:pt>
                <c:pt idx="239">
                  <c:v>28256</c:v>
                </c:pt>
                <c:pt idx="240">
                  <c:v>110976</c:v>
                </c:pt>
                <c:pt idx="241">
                  <c:v>71296</c:v>
                </c:pt>
                <c:pt idx="242">
                  <c:v>40480</c:v>
                </c:pt>
                <c:pt idx="243" formatCode="General">
                  <c:v>0</c:v>
                </c:pt>
                <c:pt idx="244" formatCode="General">
                  <c:v>0</c:v>
                </c:pt>
                <c:pt idx="245">
                  <c:v>140864</c:v>
                </c:pt>
                <c:pt idx="246">
                  <c:v>26304</c:v>
                </c:pt>
                <c:pt idx="247">
                  <c:v>23560</c:v>
                </c:pt>
                <c:pt idx="248" formatCode="General">
                  <c:v>0</c:v>
                </c:pt>
                <c:pt idx="249">
                  <c:v>64512</c:v>
                </c:pt>
                <c:pt idx="250">
                  <c:v>40624</c:v>
                </c:pt>
                <c:pt idx="251">
                  <c:v>27168</c:v>
                </c:pt>
                <c:pt idx="252">
                  <c:v>65824</c:v>
                </c:pt>
                <c:pt idx="253">
                  <c:v>90304</c:v>
                </c:pt>
                <c:pt idx="254">
                  <c:v>82944</c:v>
                </c:pt>
                <c:pt idx="255">
                  <c:v>57792</c:v>
                </c:pt>
                <c:pt idx="256">
                  <c:v>45840</c:v>
                </c:pt>
                <c:pt idx="257">
                  <c:v>98944</c:v>
                </c:pt>
                <c:pt idx="258">
                  <c:v>59808</c:v>
                </c:pt>
                <c:pt idx="259">
                  <c:v>53600</c:v>
                </c:pt>
                <c:pt idx="260">
                  <c:v>49920</c:v>
                </c:pt>
                <c:pt idx="261">
                  <c:v>48544</c:v>
                </c:pt>
                <c:pt idx="262">
                  <c:v>65376</c:v>
                </c:pt>
                <c:pt idx="263">
                  <c:v>20584</c:v>
                </c:pt>
                <c:pt idx="264">
                  <c:v>582400</c:v>
                </c:pt>
                <c:pt idx="265" formatCode="General">
                  <c:v>0</c:v>
                </c:pt>
                <c:pt idx="266">
                  <c:v>41328</c:v>
                </c:pt>
                <c:pt idx="267" formatCode="General">
                  <c:v>0</c:v>
                </c:pt>
                <c:pt idx="268">
                  <c:v>64192</c:v>
                </c:pt>
                <c:pt idx="269">
                  <c:v>129600</c:v>
                </c:pt>
                <c:pt idx="270">
                  <c:v>35136</c:v>
                </c:pt>
                <c:pt idx="271">
                  <c:v>68256</c:v>
                </c:pt>
                <c:pt idx="272">
                  <c:v>81696</c:v>
                </c:pt>
                <c:pt idx="273">
                  <c:v>58080</c:v>
                </c:pt>
                <c:pt idx="274">
                  <c:v>92480</c:v>
                </c:pt>
                <c:pt idx="275" formatCode="General">
                  <c:v>0</c:v>
                </c:pt>
                <c:pt idx="276">
                  <c:v>60736</c:v>
                </c:pt>
                <c:pt idx="277">
                  <c:v>94976</c:v>
                </c:pt>
                <c:pt idx="278" formatCode="General">
                  <c:v>0</c:v>
                </c:pt>
                <c:pt idx="279">
                  <c:v>110176</c:v>
                </c:pt>
                <c:pt idx="280">
                  <c:v>69056</c:v>
                </c:pt>
                <c:pt idx="281" formatCode="General">
                  <c:v>0</c:v>
                </c:pt>
                <c:pt idx="282">
                  <c:v>123456</c:v>
                </c:pt>
                <c:pt idx="283">
                  <c:v>148736</c:v>
                </c:pt>
                <c:pt idx="284">
                  <c:v>46960</c:v>
                </c:pt>
                <c:pt idx="285" formatCode="General">
                  <c:v>0</c:v>
                </c:pt>
                <c:pt idx="286">
                  <c:v>39104</c:v>
                </c:pt>
                <c:pt idx="287">
                  <c:v>151360</c:v>
                </c:pt>
                <c:pt idx="288">
                  <c:v>25872</c:v>
                </c:pt>
                <c:pt idx="289">
                  <c:v>66624</c:v>
                </c:pt>
                <c:pt idx="290">
                  <c:v>43408</c:v>
                </c:pt>
                <c:pt idx="291">
                  <c:v>58624</c:v>
                </c:pt>
                <c:pt idx="292">
                  <c:v>53856</c:v>
                </c:pt>
                <c:pt idx="293">
                  <c:v>104160</c:v>
                </c:pt>
                <c:pt idx="294">
                  <c:v>31392</c:v>
                </c:pt>
                <c:pt idx="295">
                  <c:v>56832</c:v>
                </c:pt>
                <c:pt idx="296" formatCode="General">
                  <c:v>0</c:v>
                </c:pt>
                <c:pt idx="297">
                  <c:v>32992</c:v>
                </c:pt>
                <c:pt idx="298" formatCode="General">
                  <c:v>0</c:v>
                </c:pt>
                <c:pt idx="299" formatCode="General">
                  <c:v>0</c:v>
                </c:pt>
                <c:pt idx="300" formatCode="General">
                  <c:v>0</c:v>
                </c:pt>
                <c:pt idx="301">
                  <c:v>46448</c:v>
                </c:pt>
                <c:pt idx="302" formatCode="General">
                  <c:v>0</c:v>
                </c:pt>
                <c:pt idx="303" formatCode="General">
                  <c:v>0</c:v>
                </c:pt>
                <c:pt idx="304">
                  <c:v>69824</c:v>
                </c:pt>
                <c:pt idx="305" formatCode="General">
                  <c:v>0</c:v>
                </c:pt>
                <c:pt idx="306" formatCode="General">
                  <c:v>0</c:v>
                </c:pt>
                <c:pt idx="307">
                  <c:v>34384</c:v>
                </c:pt>
                <c:pt idx="308">
                  <c:v>96320</c:v>
                </c:pt>
                <c:pt idx="309">
                  <c:v>46160</c:v>
                </c:pt>
                <c:pt idx="310">
                  <c:v>139200</c:v>
                </c:pt>
                <c:pt idx="311">
                  <c:v>27744</c:v>
                </c:pt>
                <c:pt idx="312">
                  <c:v>63456</c:v>
                </c:pt>
                <c:pt idx="313" formatCode="General">
                  <c:v>0</c:v>
                </c:pt>
                <c:pt idx="314">
                  <c:v>124032</c:v>
                </c:pt>
                <c:pt idx="315">
                  <c:v>40256</c:v>
                </c:pt>
                <c:pt idx="316">
                  <c:v>62144</c:v>
                </c:pt>
                <c:pt idx="317">
                  <c:v>33440</c:v>
                </c:pt>
                <c:pt idx="318">
                  <c:v>36368</c:v>
                </c:pt>
                <c:pt idx="319">
                  <c:v>82880</c:v>
                </c:pt>
                <c:pt idx="320">
                  <c:v>53488</c:v>
                </c:pt>
                <c:pt idx="321">
                  <c:v>53184</c:v>
                </c:pt>
                <c:pt idx="322">
                  <c:v>69824</c:v>
                </c:pt>
                <c:pt idx="323">
                  <c:v>122048</c:v>
                </c:pt>
                <c:pt idx="324" formatCode="General">
                  <c:v>0</c:v>
                </c:pt>
                <c:pt idx="325">
                  <c:v>30624</c:v>
                </c:pt>
                <c:pt idx="326" formatCode="General">
                  <c:v>0</c:v>
                </c:pt>
                <c:pt idx="327" formatCode="General">
                  <c:v>0</c:v>
                </c:pt>
                <c:pt idx="328">
                  <c:v>41168</c:v>
                </c:pt>
                <c:pt idx="329">
                  <c:v>18696</c:v>
                </c:pt>
                <c:pt idx="330">
                  <c:v>34800</c:v>
                </c:pt>
                <c:pt idx="331" formatCode="General">
                  <c:v>0</c:v>
                </c:pt>
                <c:pt idx="332">
                  <c:v>59616</c:v>
                </c:pt>
                <c:pt idx="333">
                  <c:v>30864</c:v>
                </c:pt>
                <c:pt idx="334">
                  <c:v>48112</c:v>
                </c:pt>
                <c:pt idx="335" formatCode="General">
                  <c:v>0</c:v>
                </c:pt>
                <c:pt idx="336">
                  <c:v>106016</c:v>
                </c:pt>
                <c:pt idx="337" formatCode="General">
                  <c:v>0</c:v>
                </c:pt>
                <c:pt idx="338">
                  <c:v>118528</c:v>
                </c:pt>
                <c:pt idx="339">
                  <c:v>88064</c:v>
                </c:pt>
                <c:pt idx="340" formatCode="General">
                  <c:v>0</c:v>
                </c:pt>
                <c:pt idx="341">
                  <c:v>69888</c:v>
                </c:pt>
                <c:pt idx="342">
                  <c:v>90528</c:v>
                </c:pt>
                <c:pt idx="343">
                  <c:v>168256</c:v>
                </c:pt>
                <c:pt idx="344">
                  <c:v>107584</c:v>
                </c:pt>
                <c:pt idx="345">
                  <c:v>73856</c:v>
                </c:pt>
                <c:pt idx="346">
                  <c:v>54912</c:v>
                </c:pt>
                <c:pt idx="347">
                  <c:v>101952</c:v>
                </c:pt>
                <c:pt idx="348">
                  <c:v>89856</c:v>
                </c:pt>
                <c:pt idx="349">
                  <c:v>55040</c:v>
                </c:pt>
                <c:pt idx="350">
                  <c:v>55968</c:v>
                </c:pt>
                <c:pt idx="351">
                  <c:v>134976</c:v>
                </c:pt>
                <c:pt idx="352">
                  <c:v>46800</c:v>
                </c:pt>
                <c:pt idx="353">
                  <c:v>78880</c:v>
                </c:pt>
                <c:pt idx="354">
                  <c:v>65760</c:v>
                </c:pt>
                <c:pt idx="355" formatCode="General">
                  <c:v>0</c:v>
                </c:pt>
                <c:pt idx="356">
                  <c:v>94848</c:v>
                </c:pt>
                <c:pt idx="357" formatCode="General">
                  <c:v>0</c:v>
                </c:pt>
                <c:pt idx="358">
                  <c:v>34272</c:v>
                </c:pt>
                <c:pt idx="359">
                  <c:v>76032</c:v>
                </c:pt>
                <c:pt idx="360">
                  <c:v>49760</c:v>
                </c:pt>
                <c:pt idx="361" formatCode="General">
                  <c:v>0</c:v>
                </c:pt>
                <c:pt idx="362">
                  <c:v>65408</c:v>
                </c:pt>
                <c:pt idx="363">
                  <c:v>70592</c:v>
                </c:pt>
                <c:pt idx="364">
                  <c:v>52432</c:v>
                </c:pt>
                <c:pt idx="365">
                  <c:v>86176</c:v>
                </c:pt>
                <c:pt idx="366">
                  <c:v>60480</c:v>
                </c:pt>
                <c:pt idx="367" formatCode="General">
                  <c:v>0</c:v>
                </c:pt>
                <c:pt idx="368">
                  <c:v>54368</c:v>
                </c:pt>
                <c:pt idx="369">
                  <c:v>54176</c:v>
                </c:pt>
                <c:pt idx="370" formatCode="General">
                  <c:v>0</c:v>
                </c:pt>
                <c:pt idx="371" formatCode="General">
                  <c:v>0</c:v>
                </c:pt>
                <c:pt idx="372" formatCode="General">
                  <c:v>0</c:v>
                </c:pt>
                <c:pt idx="373" formatCode="General">
                  <c:v>0</c:v>
                </c:pt>
                <c:pt idx="374">
                  <c:v>92384</c:v>
                </c:pt>
                <c:pt idx="375">
                  <c:v>77216</c:v>
                </c:pt>
                <c:pt idx="376">
                  <c:v>33056</c:v>
                </c:pt>
                <c:pt idx="377" formatCode="General">
                  <c:v>0</c:v>
                </c:pt>
                <c:pt idx="378">
                  <c:v>30224</c:v>
                </c:pt>
                <c:pt idx="379" formatCode="General">
                  <c:v>0</c:v>
                </c:pt>
                <c:pt idx="380">
                  <c:v>20872</c:v>
                </c:pt>
                <c:pt idx="381" formatCode="General">
                  <c:v>0</c:v>
                </c:pt>
                <c:pt idx="382">
                  <c:v>388864</c:v>
                </c:pt>
                <c:pt idx="383" formatCode="General">
                  <c:v>0</c:v>
                </c:pt>
                <c:pt idx="384">
                  <c:v>101952</c:v>
                </c:pt>
                <c:pt idx="385">
                  <c:v>111456</c:v>
                </c:pt>
                <c:pt idx="386">
                  <c:v>43776</c:v>
                </c:pt>
                <c:pt idx="387" formatCode="General">
                  <c:v>0</c:v>
                </c:pt>
                <c:pt idx="388">
                  <c:v>68928</c:v>
                </c:pt>
                <c:pt idx="389" formatCode="General">
                  <c:v>0</c:v>
                </c:pt>
                <c:pt idx="390">
                  <c:v>87072</c:v>
                </c:pt>
                <c:pt idx="391">
                  <c:v>79200</c:v>
                </c:pt>
                <c:pt idx="392">
                  <c:v>120064</c:v>
                </c:pt>
                <c:pt idx="393">
                  <c:v>148928</c:v>
                </c:pt>
                <c:pt idx="394" formatCode="General">
                  <c:v>0</c:v>
                </c:pt>
                <c:pt idx="395">
                  <c:v>40112</c:v>
                </c:pt>
                <c:pt idx="396">
                  <c:v>46144</c:v>
                </c:pt>
                <c:pt idx="397">
                  <c:v>69696</c:v>
                </c:pt>
                <c:pt idx="398">
                  <c:v>105408</c:v>
                </c:pt>
                <c:pt idx="399">
                  <c:v>47152</c:v>
                </c:pt>
                <c:pt idx="400">
                  <c:v>45344</c:v>
                </c:pt>
                <c:pt idx="401">
                  <c:v>50992</c:v>
                </c:pt>
                <c:pt idx="402">
                  <c:v>47680</c:v>
                </c:pt>
                <c:pt idx="403" formatCode="General">
                  <c:v>0</c:v>
                </c:pt>
                <c:pt idx="404">
                  <c:v>78560</c:v>
                </c:pt>
                <c:pt idx="405" formatCode="General">
                  <c:v>0</c:v>
                </c:pt>
                <c:pt idx="406">
                  <c:v>63072</c:v>
                </c:pt>
                <c:pt idx="407">
                  <c:v>169600</c:v>
                </c:pt>
                <c:pt idx="408">
                  <c:v>130688</c:v>
                </c:pt>
                <c:pt idx="409">
                  <c:v>19360</c:v>
                </c:pt>
                <c:pt idx="410">
                  <c:v>75232</c:v>
                </c:pt>
                <c:pt idx="411">
                  <c:v>103296</c:v>
                </c:pt>
                <c:pt idx="412">
                  <c:v>127360</c:v>
                </c:pt>
                <c:pt idx="413">
                  <c:v>50752</c:v>
                </c:pt>
                <c:pt idx="414" formatCode="General">
                  <c:v>0</c:v>
                </c:pt>
                <c:pt idx="415" formatCode="General">
                  <c:v>0</c:v>
                </c:pt>
                <c:pt idx="416" formatCode="General">
                  <c:v>0</c:v>
                </c:pt>
                <c:pt idx="417">
                  <c:v>41136</c:v>
                </c:pt>
                <c:pt idx="418" formatCode="General">
                  <c:v>0</c:v>
                </c:pt>
                <c:pt idx="419" formatCode="General">
                  <c:v>0</c:v>
                </c:pt>
                <c:pt idx="420">
                  <c:v>33008</c:v>
                </c:pt>
                <c:pt idx="421">
                  <c:v>37632</c:v>
                </c:pt>
                <c:pt idx="422">
                  <c:v>84320</c:v>
                </c:pt>
                <c:pt idx="423" formatCode="General">
                  <c:v>0</c:v>
                </c:pt>
                <c:pt idx="424" formatCode="General">
                  <c:v>0</c:v>
                </c:pt>
                <c:pt idx="425" formatCode="General">
                  <c:v>0</c:v>
                </c:pt>
                <c:pt idx="426">
                  <c:v>82816</c:v>
                </c:pt>
                <c:pt idx="427">
                  <c:v>55872</c:v>
                </c:pt>
                <c:pt idx="428">
                  <c:v>59168</c:v>
                </c:pt>
                <c:pt idx="429">
                  <c:v>52112</c:v>
                </c:pt>
                <c:pt idx="430">
                  <c:v>29008</c:v>
                </c:pt>
                <c:pt idx="431">
                  <c:v>44112</c:v>
                </c:pt>
                <c:pt idx="432">
                  <c:v>67552</c:v>
                </c:pt>
                <c:pt idx="433">
                  <c:v>69984</c:v>
                </c:pt>
                <c:pt idx="434">
                  <c:v>45728</c:v>
                </c:pt>
                <c:pt idx="435">
                  <c:v>90400</c:v>
                </c:pt>
                <c:pt idx="436">
                  <c:v>64512</c:v>
                </c:pt>
                <c:pt idx="437" formatCode="General">
                  <c:v>0</c:v>
                </c:pt>
                <c:pt idx="438" formatCode="General">
                  <c:v>0</c:v>
                </c:pt>
                <c:pt idx="439" formatCode="General">
                  <c:v>0</c:v>
                </c:pt>
                <c:pt idx="440">
                  <c:v>56384</c:v>
                </c:pt>
                <c:pt idx="441">
                  <c:v>21752</c:v>
                </c:pt>
                <c:pt idx="442">
                  <c:v>43488</c:v>
                </c:pt>
                <c:pt idx="443">
                  <c:v>54048</c:v>
                </c:pt>
                <c:pt idx="444">
                  <c:v>66912</c:v>
                </c:pt>
                <c:pt idx="445">
                  <c:v>78016</c:v>
                </c:pt>
                <c:pt idx="446" formatCode="General">
                  <c:v>0</c:v>
                </c:pt>
                <c:pt idx="447">
                  <c:v>83616</c:v>
                </c:pt>
                <c:pt idx="448" formatCode="General">
                  <c:v>0</c:v>
                </c:pt>
                <c:pt idx="449" formatCode="General">
                  <c:v>0</c:v>
                </c:pt>
                <c:pt idx="450">
                  <c:v>26688</c:v>
                </c:pt>
                <c:pt idx="451" formatCode="General">
                  <c:v>0</c:v>
                </c:pt>
                <c:pt idx="452">
                  <c:v>50512</c:v>
                </c:pt>
                <c:pt idx="453">
                  <c:v>71168</c:v>
                </c:pt>
                <c:pt idx="454" formatCode="General">
                  <c:v>0</c:v>
                </c:pt>
                <c:pt idx="455" formatCode="General">
                  <c:v>0</c:v>
                </c:pt>
                <c:pt idx="456" formatCode="General">
                  <c:v>0</c:v>
                </c:pt>
                <c:pt idx="457" formatCode="General">
                  <c:v>0</c:v>
                </c:pt>
                <c:pt idx="458" formatCode="General">
                  <c:v>0</c:v>
                </c:pt>
                <c:pt idx="459" formatCode="General">
                  <c:v>0</c:v>
                </c:pt>
                <c:pt idx="460" formatCode="General">
                  <c:v>0</c:v>
                </c:pt>
                <c:pt idx="461">
                  <c:v>97472</c:v>
                </c:pt>
                <c:pt idx="462" formatCode="General">
                  <c:v>0</c:v>
                </c:pt>
                <c:pt idx="463" formatCode="General">
                  <c:v>0</c:v>
                </c:pt>
                <c:pt idx="464" formatCode="General">
                  <c:v>0</c:v>
                </c:pt>
                <c:pt idx="465">
                  <c:v>59616</c:v>
                </c:pt>
                <c:pt idx="466" formatCode="General">
                  <c:v>0</c:v>
                </c:pt>
                <c:pt idx="467">
                  <c:v>59360</c:v>
                </c:pt>
                <c:pt idx="468">
                  <c:v>31776</c:v>
                </c:pt>
                <c:pt idx="469">
                  <c:v>22368</c:v>
                </c:pt>
                <c:pt idx="470">
                  <c:v>98048</c:v>
                </c:pt>
                <c:pt idx="471">
                  <c:v>38576</c:v>
                </c:pt>
                <c:pt idx="472">
                  <c:v>104192</c:v>
                </c:pt>
                <c:pt idx="473" formatCode="General">
                  <c:v>0</c:v>
                </c:pt>
                <c:pt idx="474" formatCode="General">
                  <c:v>0</c:v>
                </c:pt>
                <c:pt idx="475">
                  <c:v>31840</c:v>
                </c:pt>
                <c:pt idx="476">
                  <c:v>130624</c:v>
                </c:pt>
                <c:pt idx="477" formatCode="General">
                  <c:v>0</c:v>
                </c:pt>
                <c:pt idx="478">
                  <c:v>32784</c:v>
                </c:pt>
                <c:pt idx="479" formatCode="General">
                  <c:v>0</c:v>
                </c:pt>
                <c:pt idx="480" formatCode="General">
                  <c:v>0</c:v>
                </c:pt>
                <c:pt idx="481">
                  <c:v>57376</c:v>
                </c:pt>
                <c:pt idx="482" formatCode="General">
                  <c:v>0</c:v>
                </c:pt>
                <c:pt idx="483">
                  <c:v>71200</c:v>
                </c:pt>
                <c:pt idx="484">
                  <c:v>50016</c:v>
                </c:pt>
                <c:pt idx="485">
                  <c:v>80992</c:v>
                </c:pt>
                <c:pt idx="486" formatCode="General">
                  <c:v>0</c:v>
                </c:pt>
                <c:pt idx="487">
                  <c:v>75936</c:v>
                </c:pt>
                <c:pt idx="488">
                  <c:v>28128</c:v>
                </c:pt>
                <c:pt idx="489">
                  <c:v>85856</c:v>
                </c:pt>
                <c:pt idx="490">
                  <c:v>70272</c:v>
                </c:pt>
                <c:pt idx="491">
                  <c:v>53760</c:v>
                </c:pt>
                <c:pt idx="492" formatCode="General">
                  <c:v>0</c:v>
                </c:pt>
                <c:pt idx="493" formatCode="General">
                  <c:v>0</c:v>
                </c:pt>
                <c:pt idx="494">
                  <c:v>9176</c:v>
                </c:pt>
                <c:pt idx="495">
                  <c:v>11492</c:v>
                </c:pt>
                <c:pt idx="496" formatCode="General">
                  <c:v>0</c:v>
                </c:pt>
                <c:pt idx="497">
                  <c:v>12256</c:v>
                </c:pt>
                <c:pt idx="498">
                  <c:v>25120</c:v>
                </c:pt>
                <c:pt idx="499">
                  <c:v>46480</c:v>
                </c:pt>
                <c:pt idx="500" formatCode="General">
                  <c:v>0</c:v>
                </c:pt>
                <c:pt idx="501">
                  <c:v>33024</c:v>
                </c:pt>
                <c:pt idx="502">
                  <c:v>57472</c:v>
                </c:pt>
                <c:pt idx="503">
                  <c:v>38720</c:v>
                </c:pt>
                <c:pt idx="504" formatCode="General">
                  <c:v>0</c:v>
                </c:pt>
                <c:pt idx="505">
                  <c:v>70784</c:v>
                </c:pt>
                <c:pt idx="506">
                  <c:v>49664</c:v>
                </c:pt>
                <c:pt idx="507">
                  <c:v>25720</c:v>
                </c:pt>
                <c:pt idx="508">
                  <c:v>70816</c:v>
                </c:pt>
                <c:pt idx="509">
                  <c:v>66144</c:v>
                </c:pt>
                <c:pt idx="510">
                  <c:v>38016</c:v>
                </c:pt>
                <c:pt idx="511">
                  <c:v>108384</c:v>
                </c:pt>
                <c:pt idx="512">
                  <c:v>65280</c:v>
                </c:pt>
                <c:pt idx="513">
                  <c:v>117312</c:v>
                </c:pt>
                <c:pt idx="514">
                  <c:v>92288</c:v>
                </c:pt>
                <c:pt idx="515">
                  <c:v>41472</c:v>
                </c:pt>
                <c:pt idx="516" formatCode="General">
                  <c:v>0</c:v>
                </c:pt>
                <c:pt idx="517" formatCode="General">
                  <c:v>0</c:v>
                </c:pt>
                <c:pt idx="518">
                  <c:v>20416</c:v>
                </c:pt>
                <c:pt idx="519">
                  <c:v>64672</c:v>
                </c:pt>
                <c:pt idx="520" formatCode="General">
                  <c:v>0</c:v>
                </c:pt>
                <c:pt idx="521" formatCode="General">
                  <c:v>0</c:v>
                </c:pt>
                <c:pt idx="522">
                  <c:v>307328</c:v>
                </c:pt>
                <c:pt idx="523">
                  <c:v>147328</c:v>
                </c:pt>
                <c:pt idx="524">
                  <c:v>48528</c:v>
                </c:pt>
                <c:pt idx="525">
                  <c:v>45056</c:v>
                </c:pt>
                <c:pt idx="526">
                  <c:v>76320</c:v>
                </c:pt>
                <c:pt idx="527">
                  <c:v>30256</c:v>
                </c:pt>
                <c:pt idx="528">
                  <c:v>104480</c:v>
                </c:pt>
                <c:pt idx="529">
                  <c:v>103872</c:v>
                </c:pt>
                <c:pt idx="530">
                  <c:v>107008</c:v>
                </c:pt>
                <c:pt idx="531">
                  <c:v>21896</c:v>
                </c:pt>
                <c:pt idx="532">
                  <c:v>22264</c:v>
                </c:pt>
                <c:pt idx="533" formatCode="General">
                  <c:v>0</c:v>
                </c:pt>
                <c:pt idx="534">
                  <c:v>57184</c:v>
                </c:pt>
                <c:pt idx="535">
                  <c:v>28304</c:v>
                </c:pt>
                <c:pt idx="536">
                  <c:v>41184</c:v>
                </c:pt>
                <c:pt idx="537" formatCode="General">
                  <c:v>0</c:v>
                </c:pt>
                <c:pt idx="538" formatCode="General">
                  <c:v>0</c:v>
                </c:pt>
                <c:pt idx="539" formatCode="General">
                  <c:v>0</c:v>
                </c:pt>
                <c:pt idx="540">
                  <c:v>28176</c:v>
                </c:pt>
                <c:pt idx="541">
                  <c:v>32176</c:v>
                </c:pt>
                <c:pt idx="542">
                  <c:v>124544</c:v>
                </c:pt>
                <c:pt idx="543">
                  <c:v>156224</c:v>
                </c:pt>
                <c:pt idx="544">
                  <c:v>20616</c:v>
                </c:pt>
                <c:pt idx="545">
                  <c:v>52384</c:v>
                </c:pt>
                <c:pt idx="546">
                  <c:v>22416</c:v>
                </c:pt>
                <c:pt idx="547">
                  <c:v>80704</c:v>
                </c:pt>
                <c:pt idx="548">
                  <c:v>35760</c:v>
                </c:pt>
                <c:pt idx="549">
                  <c:v>65888</c:v>
                </c:pt>
                <c:pt idx="550">
                  <c:v>51488</c:v>
                </c:pt>
                <c:pt idx="551" formatCode="General">
                  <c:v>0</c:v>
                </c:pt>
                <c:pt idx="552">
                  <c:v>107840</c:v>
                </c:pt>
                <c:pt idx="553" formatCode="General">
                  <c:v>0</c:v>
                </c:pt>
                <c:pt idx="554">
                  <c:v>29696</c:v>
                </c:pt>
                <c:pt idx="555">
                  <c:v>103456</c:v>
                </c:pt>
                <c:pt idx="556">
                  <c:v>21120</c:v>
                </c:pt>
                <c:pt idx="557">
                  <c:v>25736</c:v>
                </c:pt>
                <c:pt idx="558" formatCode="General">
                  <c:v>0</c:v>
                </c:pt>
                <c:pt idx="559" formatCode="General">
                  <c:v>0</c:v>
                </c:pt>
                <c:pt idx="560">
                  <c:v>74944</c:v>
                </c:pt>
                <c:pt idx="561">
                  <c:v>50336</c:v>
                </c:pt>
                <c:pt idx="562">
                  <c:v>46400</c:v>
                </c:pt>
                <c:pt idx="563">
                  <c:v>62624</c:v>
                </c:pt>
                <c:pt idx="564" formatCode="General">
                  <c:v>0</c:v>
                </c:pt>
                <c:pt idx="565">
                  <c:v>248832</c:v>
                </c:pt>
                <c:pt idx="566">
                  <c:v>152000</c:v>
                </c:pt>
                <c:pt idx="567" formatCode="General">
                  <c:v>0</c:v>
                </c:pt>
                <c:pt idx="568">
                  <c:v>25952</c:v>
                </c:pt>
                <c:pt idx="569">
                  <c:v>43776</c:v>
                </c:pt>
                <c:pt idx="570">
                  <c:v>23184</c:v>
                </c:pt>
                <c:pt idx="571">
                  <c:v>379648</c:v>
                </c:pt>
                <c:pt idx="572">
                  <c:v>79648</c:v>
                </c:pt>
                <c:pt idx="573" formatCode="General">
                  <c:v>0</c:v>
                </c:pt>
                <c:pt idx="574">
                  <c:v>69216</c:v>
                </c:pt>
                <c:pt idx="575">
                  <c:v>19880</c:v>
                </c:pt>
                <c:pt idx="576" formatCode="General">
                  <c:v>0</c:v>
                </c:pt>
                <c:pt idx="577">
                  <c:v>47328</c:v>
                </c:pt>
                <c:pt idx="578" formatCode="General">
                  <c:v>0</c:v>
                </c:pt>
                <c:pt idx="579">
                  <c:v>47664</c:v>
                </c:pt>
                <c:pt idx="580">
                  <c:v>35712</c:v>
                </c:pt>
                <c:pt idx="581">
                  <c:v>41904</c:v>
                </c:pt>
                <c:pt idx="582">
                  <c:v>60288</c:v>
                </c:pt>
                <c:pt idx="583">
                  <c:v>68992</c:v>
                </c:pt>
                <c:pt idx="584" formatCode="General">
                  <c:v>0</c:v>
                </c:pt>
                <c:pt idx="585">
                  <c:v>71200</c:v>
                </c:pt>
                <c:pt idx="586">
                  <c:v>38144</c:v>
                </c:pt>
                <c:pt idx="587" formatCode="General">
                  <c:v>0</c:v>
                </c:pt>
                <c:pt idx="588">
                  <c:v>117248</c:v>
                </c:pt>
                <c:pt idx="589">
                  <c:v>37920</c:v>
                </c:pt>
                <c:pt idx="590">
                  <c:v>122176</c:v>
                </c:pt>
                <c:pt idx="591">
                  <c:v>31712</c:v>
                </c:pt>
                <c:pt idx="592">
                  <c:v>39936</c:v>
                </c:pt>
                <c:pt idx="593">
                  <c:v>159040</c:v>
                </c:pt>
                <c:pt idx="594">
                  <c:v>54352</c:v>
                </c:pt>
                <c:pt idx="595">
                  <c:v>58336</c:v>
                </c:pt>
                <c:pt idx="596" formatCode="General">
                  <c:v>0</c:v>
                </c:pt>
                <c:pt idx="597" formatCode="General">
                  <c:v>0</c:v>
                </c:pt>
                <c:pt idx="598" formatCode="General">
                  <c:v>0</c:v>
                </c:pt>
                <c:pt idx="599" formatCode="General">
                  <c:v>0</c:v>
                </c:pt>
                <c:pt idx="600">
                  <c:v>29440</c:v>
                </c:pt>
                <c:pt idx="601">
                  <c:v>23880</c:v>
                </c:pt>
                <c:pt idx="602" formatCode="General">
                  <c:v>0</c:v>
                </c:pt>
                <c:pt idx="603">
                  <c:v>27296</c:v>
                </c:pt>
                <c:pt idx="604" formatCode="General">
                  <c:v>0</c:v>
                </c:pt>
                <c:pt idx="605" formatCode="General">
                  <c:v>0</c:v>
                </c:pt>
                <c:pt idx="606" formatCode="General">
                  <c:v>0</c:v>
                </c:pt>
                <c:pt idx="607">
                  <c:v>30096</c:v>
                </c:pt>
                <c:pt idx="608">
                  <c:v>34160</c:v>
                </c:pt>
                <c:pt idx="609" formatCode="General">
                  <c:v>0</c:v>
                </c:pt>
                <c:pt idx="610">
                  <c:v>54256</c:v>
                </c:pt>
                <c:pt idx="611">
                  <c:v>68960</c:v>
                </c:pt>
                <c:pt idx="612">
                  <c:v>51264</c:v>
                </c:pt>
                <c:pt idx="613" formatCode="General">
                  <c:v>0</c:v>
                </c:pt>
                <c:pt idx="614">
                  <c:v>21096</c:v>
                </c:pt>
                <c:pt idx="615">
                  <c:v>327808</c:v>
                </c:pt>
                <c:pt idx="616">
                  <c:v>17080</c:v>
                </c:pt>
                <c:pt idx="617">
                  <c:v>19192</c:v>
                </c:pt>
                <c:pt idx="618">
                  <c:v>65184</c:v>
                </c:pt>
                <c:pt idx="619" formatCode="General">
                  <c:v>0</c:v>
                </c:pt>
                <c:pt idx="620" formatCode="General">
                  <c:v>0</c:v>
                </c:pt>
                <c:pt idx="621">
                  <c:v>17520</c:v>
                </c:pt>
                <c:pt idx="622" formatCode="General">
                  <c:v>0</c:v>
                </c:pt>
                <c:pt idx="623" formatCode="General">
                  <c:v>0</c:v>
                </c:pt>
                <c:pt idx="624">
                  <c:v>168896</c:v>
                </c:pt>
                <c:pt idx="625">
                  <c:v>22936</c:v>
                </c:pt>
                <c:pt idx="626">
                  <c:v>33168</c:v>
                </c:pt>
                <c:pt idx="627" formatCode="General">
                  <c:v>0</c:v>
                </c:pt>
                <c:pt idx="628">
                  <c:v>123456</c:v>
                </c:pt>
                <c:pt idx="629">
                  <c:v>314496</c:v>
                </c:pt>
                <c:pt idx="630" formatCode="General">
                  <c:v>0</c:v>
                </c:pt>
                <c:pt idx="631">
                  <c:v>23288</c:v>
                </c:pt>
                <c:pt idx="632">
                  <c:v>87424</c:v>
                </c:pt>
                <c:pt idx="633">
                  <c:v>62656</c:v>
                </c:pt>
                <c:pt idx="634">
                  <c:v>63616</c:v>
                </c:pt>
                <c:pt idx="635" formatCode="General">
                  <c:v>0</c:v>
                </c:pt>
                <c:pt idx="636" formatCode="General">
                  <c:v>0</c:v>
                </c:pt>
                <c:pt idx="637">
                  <c:v>28752</c:v>
                </c:pt>
                <c:pt idx="638">
                  <c:v>162752</c:v>
                </c:pt>
                <c:pt idx="639">
                  <c:v>25016</c:v>
                </c:pt>
                <c:pt idx="640">
                  <c:v>230272</c:v>
                </c:pt>
                <c:pt idx="641">
                  <c:v>26280</c:v>
                </c:pt>
                <c:pt idx="642" formatCode="General">
                  <c:v>0</c:v>
                </c:pt>
                <c:pt idx="643">
                  <c:v>80640</c:v>
                </c:pt>
                <c:pt idx="644">
                  <c:v>26360</c:v>
                </c:pt>
                <c:pt idx="645">
                  <c:v>116864</c:v>
                </c:pt>
                <c:pt idx="646" formatCode="General">
                  <c:v>0</c:v>
                </c:pt>
                <c:pt idx="647">
                  <c:v>1172480</c:v>
                </c:pt>
                <c:pt idx="648" formatCode="General">
                  <c:v>0</c:v>
                </c:pt>
                <c:pt idx="649" formatCode="General">
                  <c:v>0</c:v>
                </c:pt>
                <c:pt idx="650" formatCode="General">
                  <c:v>0</c:v>
                </c:pt>
                <c:pt idx="651">
                  <c:v>23080</c:v>
                </c:pt>
                <c:pt idx="652">
                  <c:v>60576</c:v>
                </c:pt>
                <c:pt idx="653">
                  <c:v>33216</c:v>
                </c:pt>
                <c:pt idx="654" formatCode="General">
                  <c:v>0</c:v>
                </c:pt>
                <c:pt idx="655">
                  <c:v>19064</c:v>
                </c:pt>
                <c:pt idx="656">
                  <c:v>105088</c:v>
                </c:pt>
                <c:pt idx="657">
                  <c:v>93600</c:v>
                </c:pt>
                <c:pt idx="658">
                  <c:v>113728</c:v>
                </c:pt>
                <c:pt idx="659">
                  <c:v>78176</c:v>
                </c:pt>
                <c:pt idx="660">
                  <c:v>21392</c:v>
                </c:pt>
                <c:pt idx="661" formatCode="General">
                  <c:v>0</c:v>
                </c:pt>
                <c:pt idx="662">
                  <c:v>42640</c:v>
                </c:pt>
                <c:pt idx="663">
                  <c:v>55072</c:v>
                </c:pt>
                <c:pt idx="664">
                  <c:v>53104</c:v>
                </c:pt>
                <c:pt idx="665">
                  <c:v>248576</c:v>
                </c:pt>
                <c:pt idx="666">
                  <c:v>181120</c:v>
                </c:pt>
                <c:pt idx="667">
                  <c:v>34672</c:v>
                </c:pt>
                <c:pt idx="668" formatCode="General">
                  <c:v>0</c:v>
                </c:pt>
                <c:pt idx="669">
                  <c:v>72064</c:v>
                </c:pt>
                <c:pt idx="670" formatCode="General">
                  <c:v>0</c:v>
                </c:pt>
                <c:pt idx="671" formatCode="General">
                  <c:v>0</c:v>
                </c:pt>
                <c:pt idx="672">
                  <c:v>27312</c:v>
                </c:pt>
                <c:pt idx="673">
                  <c:v>151808</c:v>
                </c:pt>
                <c:pt idx="674" formatCode="General">
                  <c:v>0</c:v>
                </c:pt>
                <c:pt idx="675">
                  <c:v>129024</c:v>
                </c:pt>
                <c:pt idx="676">
                  <c:v>40576</c:v>
                </c:pt>
                <c:pt idx="677" formatCode="General">
                  <c:v>0</c:v>
                </c:pt>
                <c:pt idx="678" formatCode="General">
                  <c:v>0</c:v>
                </c:pt>
                <c:pt idx="679">
                  <c:v>88480</c:v>
                </c:pt>
                <c:pt idx="680">
                  <c:v>34016</c:v>
                </c:pt>
                <c:pt idx="681" formatCode="General">
                  <c:v>0</c:v>
                </c:pt>
                <c:pt idx="682">
                  <c:v>46336</c:v>
                </c:pt>
                <c:pt idx="683">
                  <c:v>79264</c:v>
                </c:pt>
                <c:pt idx="684">
                  <c:v>47104</c:v>
                </c:pt>
                <c:pt idx="685">
                  <c:v>15888</c:v>
                </c:pt>
                <c:pt idx="686" formatCode="General">
                  <c:v>0</c:v>
                </c:pt>
                <c:pt idx="687">
                  <c:v>60768</c:v>
                </c:pt>
                <c:pt idx="688" formatCode="General">
                  <c:v>0</c:v>
                </c:pt>
                <c:pt idx="689" formatCode="General">
                  <c:v>0</c:v>
                </c:pt>
                <c:pt idx="690" formatCode="General">
                  <c:v>0</c:v>
                </c:pt>
                <c:pt idx="691">
                  <c:v>29424</c:v>
                </c:pt>
                <c:pt idx="692">
                  <c:v>40544</c:v>
                </c:pt>
                <c:pt idx="693">
                  <c:v>52432</c:v>
                </c:pt>
                <c:pt idx="694">
                  <c:v>59616</c:v>
                </c:pt>
                <c:pt idx="695">
                  <c:v>38240</c:v>
                </c:pt>
                <c:pt idx="696">
                  <c:v>73152</c:v>
                </c:pt>
                <c:pt idx="697">
                  <c:v>51312</c:v>
                </c:pt>
                <c:pt idx="698">
                  <c:v>21128</c:v>
                </c:pt>
                <c:pt idx="699" formatCode="General">
                  <c:v>0</c:v>
                </c:pt>
                <c:pt idx="700">
                  <c:v>21448</c:v>
                </c:pt>
                <c:pt idx="701" formatCode="General">
                  <c:v>0</c:v>
                </c:pt>
                <c:pt idx="702" formatCode="General">
                  <c:v>0</c:v>
                </c:pt>
                <c:pt idx="703" formatCode="General">
                  <c:v>0</c:v>
                </c:pt>
                <c:pt idx="704" formatCode="General">
                  <c:v>0</c:v>
                </c:pt>
                <c:pt idx="705">
                  <c:v>36080</c:v>
                </c:pt>
                <c:pt idx="706" formatCode="General">
                  <c:v>0</c:v>
                </c:pt>
                <c:pt idx="707" formatCode="General">
                  <c:v>0</c:v>
                </c:pt>
                <c:pt idx="708">
                  <c:v>48288</c:v>
                </c:pt>
                <c:pt idx="709" formatCode="General">
                  <c:v>0</c:v>
                </c:pt>
                <c:pt idx="710" formatCode="General">
                  <c:v>0</c:v>
                </c:pt>
                <c:pt idx="711">
                  <c:v>26848</c:v>
                </c:pt>
                <c:pt idx="712">
                  <c:v>85504</c:v>
                </c:pt>
                <c:pt idx="713" formatCode="General">
                  <c:v>0</c:v>
                </c:pt>
                <c:pt idx="714">
                  <c:v>199552</c:v>
                </c:pt>
                <c:pt idx="715">
                  <c:v>49440</c:v>
                </c:pt>
                <c:pt idx="716">
                  <c:v>59520</c:v>
                </c:pt>
                <c:pt idx="717" formatCode="General">
                  <c:v>0</c:v>
                </c:pt>
                <c:pt idx="718">
                  <c:v>18208</c:v>
                </c:pt>
                <c:pt idx="719">
                  <c:v>35152</c:v>
                </c:pt>
                <c:pt idx="720" formatCode="General">
                  <c:v>0</c:v>
                </c:pt>
                <c:pt idx="721" formatCode="General">
                  <c:v>0</c:v>
                </c:pt>
                <c:pt idx="722" formatCode="General">
                  <c:v>0</c:v>
                </c:pt>
                <c:pt idx="723">
                  <c:v>72352</c:v>
                </c:pt>
                <c:pt idx="724">
                  <c:v>23160</c:v>
                </c:pt>
                <c:pt idx="725">
                  <c:v>48352</c:v>
                </c:pt>
                <c:pt idx="726">
                  <c:v>17720</c:v>
                </c:pt>
                <c:pt idx="727">
                  <c:v>38864</c:v>
                </c:pt>
                <c:pt idx="728">
                  <c:v>42528</c:v>
                </c:pt>
                <c:pt idx="729">
                  <c:v>28016</c:v>
                </c:pt>
                <c:pt idx="730">
                  <c:v>21744</c:v>
                </c:pt>
                <c:pt idx="731">
                  <c:v>52784</c:v>
                </c:pt>
                <c:pt idx="732">
                  <c:v>41984</c:v>
                </c:pt>
                <c:pt idx="733" formatCode="General">
                  <c:v>0</c:v>
                </c:pt>
                <c:pt idx="734">
                  <c:v>17600</c:v>
                </c:pt>
                <c:pt idx="735">
                  <c:v>41328</c:v>
                </c:pt>
                <c:pt idx="736">
                  <c:v>48544</c:v>
                </c:pt>
                <c:pt idx="737">
                  <c:v>62624</c:v>
                </c:pt>
                <c:pt idx="738" formatCode="General">
                  <c:v>0</c:v>
                </c:pt>
                <c:pt idx="739">
                  <c:v>34464</c:v>
                </c:pt>
                <c:pt idx="740">
                  <c:v>72224</c:v>
                </c:pt>
                <c:pt idx="741">
                  <c:v>33888</c:v>
                </c:pt>
                <c:pt idx="742">
                  <c:v>15128</c:v>
                </c:pt>
                <c:pt idx="743">
                  <c:v>36976</c:v>
                </c:pt>
                <c:pt idx="744">
                  <c:v>60384</c:v>
                </c:pt>
                <c:pt idx="745" formatCode="General">
                  <c:v>0</c:v>
                </c:pt>
                <c:pt idx="746">
                  <c:v>122112</c:v>
                </c:pt>
                <c:pt idx="747" formatCode="General">
                  <c:v>0</c:v>
                </c:pt>
                <c:pt idx="748" formatCode="General">
                  <c:v>0</c:v>
                </c:pt>
                <c:pt idx="749">
                  <c:v>14888</c:v>
                </c:pt>
                <c:pt idx="750">
                  <c:v>23496</c:v>
                </c:pt>
                <c:pt idx="751">
                  <c:v>67200</c:v>
                </c:pt>
                <c:pt idx="752">
                  <c:v>470272</c:v>
                </c:pt>
                <c:pt idx="753" formatCode="General">
                  <c:v>0</c:v>
                </c:pt>
                <c:pt idx="754" formatCode="General">
                  <c:v>0</c:v>
                </c:pt>
                <c:pt idx="755">
                  <c:v>64000</c:v>
                </c:pt>
                <c:pt idx="756">
                  <c:v>20296</c:v>
                </c:pt>
                <c:pt idx="757" formatCode="General">
                  <c:v>0</c:v>
                </c:pt>
                <c:pt idx="758">
                  <c:v>24816</c:v>
                </c:pt>
                <c:pt idx="759">
                  <c:v>14000</c:v>
                </c:pt>
                <c:pt idx="760" formatCode="General">
                  <c:v>0</c:v>
                </c:pt>
                <c:pt idx="761">
                  <c:v>18064</c:v>
                </c:pt>
                <c:pt idx="762" formatCode="General">
                  <c:v>0</c:v>
                </c:pt>
                <c:pt idx="763" formatCode="General">
                  <c:v>0</c:v>
                </c:pt>
                <c:pt idx="764">
                  <c:v>65088</c:v>
                </c:pt>
                <c:pt idx="765" formatCode="General">
                  <c:v>0</c:v>
                </c:pt>
                <c:pt idx="766">
                  <c:v>26176</c:v>
                </c:pt>
                <c:pt idx="767">
                  <c:v>102336</c:v>
                </c:pt>
                <c:pt idx="768" formatCode="General">
                  <c:v>0</c:v>
                </c:pt>
                <c:pt idx="769" formatCode="General">
                  <c:v>0</c:v>
                </c:pt>
                <c:pt idx="770">
                  <c:v>54192</c:v>
                </c:pt>
                <c:pt idx="771" formatCode="General">
                  <c:v>0</c:v>
                </c:pt>
                <c:pt idx="772" formatCode="General">
                  <c:v>0</c:v>
                </c:pt>
                <c:pt idx="773">
                  <c:v>21040</c:v>
                </c:pt>
                <c:pt idx="774">
                  <c:v>49760</c:v>
                </c:pt>
                <c:pt idx="775">
                  <c:v>99968</c:v>
                </c:pt>
                <c:pt idx="776" formatCode="General">
                  <c:v>0</c:v>
                </c:pt>
                <c:pt idx="777" formatCode="General">
                  <c:v>0</c:v>
                </c:pt>
                <c:pt idx="778">
                  <c:v>53888</c:v>
                </c:pt>
                <c:pt idx="779" formatCode="General">
                  <c:v>0</c:v>
                </c:pt>
                <c:pt idx="780" formatCode="General">
                  <c:v>0</c:v>
                </c:pt>
                <c:pt idx="781" formatCode="General">
                  <c:v>0</c:v>
                </c:pt>
                <c:pt idx="782" formatCode="General">
                  <c:v>0</c:v>
                </c:pt>
                <c:pt idx="783">
                  <c:v>165056</c:v>
                </c:pt>
                <c:pt idx="784">
                  <c:v>79776</c:v>
                </c:pt>
                <c:pt idx="785">
                  <c:v>47472</c:v>
                </c:pt>
                <c:pt idx="786" formatCode="General">
                  <c:v>0</c:v>
                </c:pt>
                <c:pt idx="787">
                  <c:v>55008</c:v>
                </c:pt>
                <c:pt idx="788" formatCode="General">
                  <c:v>0</c:v>
                </c:pt>
                <c:pt idx="789" formatCode="General">
                  <c:v>0</c:v>
                </c:pt>
                <c:pt idx="790" formatCode="General">
                  <c:v>0</c:v>
                </c:pt>
                <c:pt idx="791">
                  <c:v>62336</c:v>
                </c:pt>
                <c:pt idx="792" formatCode="General">
                  <c:v>0</c:v>
                </c:pt>
                <c:pt idx="793">
                  <c:v>39040</c:v>
                </c:pt>
                <c:pt idx="794" formatCode="General">
                  <c:v>0</c:v>
                </c:pt>
                <c:pt idx="795">
                  <c:v>128768</c:v>
                </c:pt>
                <c:pt idx="796">
                  <c:v>147584</c:v>
                </c:pt>
                <c:pt idx="797" formatCode="General">
                  <c:v>0</c:v>
                </c:pt>
                <c:pt idx="798">
                  <c:v>21000</c:v>
                </c:pt>
                <c:pt idx="799">
                  <c:v>18920</c:v>
                </c:pt>
                <c:pt idx="800" formatCode="General">
                  <c:v>0</c:v>
                </c:pt>
                <c:pt idx="801">
                  <c:v>54288</c:v>
                </c:pt>
                <c:pt idx="802">
                  <c:v>56416</c:v>
                </c:pt>
                <c:pt idx="803" formatCode="General">
                  <c:v>0</c:v>
                </c:pt>
                <c:pt idx="804">
                  <c:v>26152</c:v>
                </c:pt>
                <c:pt idx="805" formatCode="General">
                  <c:v>0</c:v>
                </c:pt>
                <c:pt idx="806">
                  <c:v>80864</c:v>
                </c:pt>
                <c:pt idx="807">
                  <c:v>33808</c:v>
                </c:pt>
                <c:pt idx="808">
                  <c:v>33168</c:v>
                </c:pt>
                <c:pt idx="809">
                  <c:v>16512</c:v>
                </c:pt>
                <c:pt idx="810">
                  <c:v>39840</c:v>
                </c:pt>
                <c:pt idx="811" formatCode="General">
                  <c:v>0</c:v>
                </c:pt>
                <c:pt idx="812" formatCode="General">
                  <c:v>0</c:v>
                </c:pt>
                <c:pt idx="813">
                  <c:v>14392</c:v>
                </c:pt>
                <c:pt idx="814" formatCode="General">
                  <c:v>0</c:v>
                </c:pt>
                <c:pt idx="815">
                  <c:v>25352</c:v>
                </c:pt>
                <c:pt idx="816">
                  <c:v>128448</c:v>
                </c:pt>
                <c:pt idx="817" formatCode="General">
                  <c:v>0</c:v>
                </c:pt>
                <c:pt idx="818" formatCode="General">
                  <c:v>0</c:v>
                </c:pt>
                <c:pt idx="819">
                  <c:v>80256</c:v>
                </c:pt>
                <c:pt idx="820">
                  <c:v>17872</c:v>
                </c:pt>
                <c:pt idx="821" formatCode="General">
                  <c:v>0</c:v>
                </c:pt>
                <c:pt idx="822">
                  <c:v>24464</c:v>
                </c:pt>
                <c:pt idx="823">
                  <c:v>20368</c:v>
                </c:pt>
                <c:pt idx="824">
                  <c:v>27984</c:v>
                </c:pt>
                <c:pt idx="825">
                  <c:v>35520</c:v>
                </c:pt>
                <c:pt idx="826">
                  <c:v>29520</c:v>
                </c:pt>
                <c:pt idx="827" formatCode="General">
                  <c:v>0</c:v>
                </c:pt>
                <c:pt idx="828">
                  <c:v>71552</c:v>
                </c:pt>
                <c:pt idx="829">
                  <c:v>40384</c:v>
                </c:pt>
                <c:pt idx="830">
                  <c:v>467712</c:v>
                </c:pt>
                <c:pt idx="831" formatCode="General">
                  <c:v>0</c:v>
                </c:pt>
                <c:pt idx="832">
                  <c:v>94304</c:v>
                </c:pt>
                <c:pt idx="833">
                  <c:v>40960</c:v>
                </c:pt>
                <c:pt idx="834">
                  <c:v>26216</c:v>
                </c:pt>
                <c:pt idx="835">
                  <c:v>57024</c:v>
                </c:pt>
                <c:pt idx="836">
                  <c:v>22968</c:v>
                </c:pt>
                <c:pt idx="837">
                  <c:v>58048</c:v>
                </c:pt>
                <c:pt idx="838">
                  <c:v>49616</c:v>
                </c:pt>
                <c:pt idx="839" formatCode="General">
                  <c:v>0</c:v>
                </c:pt>
                <c:pt idx="840">
                  <c:v>24568</c:v>
                </c:pt>
                <c:pt idx="841">
                  <c:v>220096</c:v>
                </c:pt>
                <c:pt idx="842">
                  <c:v>34688</c:v>
                </c:pt>
                <c:pt idx="843">
                  <c:v>108416</c:v>
                </c:pt>
                <c:pt idx="844" formatCode="General">
                  <c:v>0</c:v>
                </c:pt>
                <c:pt idx="845">
                  <c:v>41920</c:v>
                </c:pt>
                <c:pt idx="846" formatCode="General">
                  <c:v>0</c:v>
                </c:pt>
                <c:pt idx="847">
                  <c:v>27696</c:v>
                </c:pt>
                <c:pt idx="848">
                  <c:v>114176</c:v>
                </c:pt>
                <c:pt idx="849">
                  <c:v>52736</c:v>
                </c:pt>
                <c:pt idx="850" formatCode="General">
                  <c:v>0</c:v>
                </c:pt>
                <c:pt idx="851">
                  <c:v>17648</c:v>
                </c:pt>
                <c:pt idx="852">
                  <c:v>23584</c:v>
                </c:pt>
                <c:pt idx="853">
                  <c:v>29840</c:v>
                </c:pt>
                <c:pt idx="854">
                  <c:v>48976</c:v>
                </c:pt>
                <c:pt idx="855">
                  <c:v>71040</c:v>
                </c:pt>
                <c:pt idx="856" formatCode="General">
                  <c:v>0</c:v>
                </c:pt>
                <c:pt idx="857">
                  <c:v>50752</c:v>
                </c:pt>
                <c:pt idx="858">
                  <c:v>27872</c:v>
                </c:pt>
                <c:pt idx="859">
                  <c:v>22432</c:v>
                </c:pt>
                <c:pt idx="860" formatCode="General">
                  <c:v>0</c:v>
                </c:pt>
                <c:pt idx="861">
                  <c:v>58592</c:v>
                </c:pt>
                <c:pt idx="862" formatCode="General">
                  <c:v>0</c:v>
                </c:pt>
                <c:pt idx="863" formatCode="General">
                  <c:v>0</c:v>
                </c:pt>
                <c:pt idx="864">
                  <c:v>103072</c:v>
                </c:pt>
                <c:pt idx="865">
                  <c:v>18512</c:v>
                </c:pt>
                <c:pt idx="866">
                  <c:v>89440</c:v>
                </c:pt>
                <c:pt idx="867">
                  <c:v>128000</c:v>
                </c:pt>
                <c:pt idx="868">
                  <c:v>99552</c:v>
                </c:pt>
                <c:pt idx="869">
                  <c:v>24024</c:v>
                </c:pt>
                <c:pt idx="870" formatCode="General">
                  <c:v>0</c:v>
                </c:pt>
                <c:pt idx="871">
                  <c:v>124992</c:v>
                </c:pt>
                <c:pt idx="872">
                  <c:v>39568</c:v>
                </c:pt>
                <c:pt idx="873" formatCode="General">
                  <c:v>0</c:v>
                </c:pt>
                <c:pt idx="874">
                  <c:v>72512</c:v>
                </c:pt>
                <c:pt idx="875">
                  <c:v>34064</c:v>
                </c:pt>
                <c:pt idx="876">
                  <c:v>66048</c:v>
                </c:pt>
                <c:pt idx="877">
                  <c:v>103744</c:v>
                </c:pt>
                <c:pt idx="878">
                  <c:v>63616</c:v>
                </c:pt>
                <c:pt idx="879">
                  <c:v>35040</c:v>
                </c:pt>
                <c:pt idx="880">
                  <c:v>701696</c:v>
                </c:pt>
                <c:pt idx="881">
                  <c:v>42352</c:v>
                </c:pt>
                <c:pt idx="882">
                  <c:v>58144</c:v>
                </c:pt>
                <c:pt idx="883" formatCode="General">
                  <c:v>0</c:v>
                </c:pt>
                <c:pt idx="884" formatCode="General">
                  <c:v>0</c:v>
                </c:pt>
                <c:pt idx="885" formatCode="General">
                  <c:v>0</c:v>
                </c:pt>
                <c:pt idx="886">
                  <c:v>134208</c:v>
                </c:pt>
                <c:pt idx="887">
                  <c:v>128896</c:v>
                </c:pt>
                <c:pt idx="888" formatCode="General">
                  <c:v>0</c:v>
                </c:pt>
                <c:pt idx="889">
                  <c:v>77248</c:v>
                </c:pt>
                <c:pt idx="890">
                  <c:v>77088</c:v>
                </c:pt>
                <c:pt idx="891">
                  <c:v>53808</c:v>
                </c:pt>
                <c:pt idx="892">
                  <c:v>52240</c:v>
                </c:pt>
                <c:pt idx="893">
                  <c:v>417024</c:v>
                </c:pt>
                <c:pt idx="894" formatCode="General">
                  <c:v>0</c:v>
                </c:pt>
                <c:pt idx="895">
                  <c:v>291712</c:v>
                </c:pt>
                <c:pt idx="896">
                  <c:v>48160</c:v>
                </c:pt>
                <c:pt idx="897" formatCode="General">
                  <c:v>0</c:v>
                </c:pt>
                <c:pt idx="898">
                  <c:v>132032</c:v>
                </c:pt>
                <c:pt idx="899">
                  <c:v>30592</c:v>
                </c:pt>
                <c:pt idx="900">
                  <c:v>213888</c:v>
                </c:pt>
                <c:pt idx="901" formatCode="General">
                  <c:v>0</c:v>
                </c:pt>
                <c:pt idx="902">
                  <c:v>27312</c:v>
                </c:pt>
                <c:pt idx="903" formatCode="General">
                  <c:v>0</c:v>
                </c:pt>
                <c:pt idx="904">
                  <c:v>69088</c:v>
                </c:pt>
                <c:pt idx="905">
                  <c:v>218944</c:v>
                </c:pt>
                <c:pt idx="906">
                  <c:v>117120</c:v>
                </c:pt>
                <c:pt idx="907">
                  <c:v>23824</c:v>
                </c:pt>
                <c:pt idx="908">
                  <c:v>34624</c:v>
                </c:pt>
                <c:pt idx="909">
                  <c:v>65120</c:v>
                </c:pt>
                <c:pt idx="910">
                  <c:v>79008</c:v>
                </c:pt>
                <c:pt idx="911" formatCode="General">
                  <c:v>0</c:v>
                </c:pt>
                <c:pt idx="912" formatCode="General">
                  <c:v>0</c:v>
                </c:pt>
                <c:pt idx="913">
                  <c:v>750848</c:v>
                </c:pt>
                <c:pt idx="914">
                  <c:v>128512</c:v>
                </c:pt>
                <c:pt idx="915" formatCode="General">
                  <c:v>0</c:v>
                </c:pt>
                <c:pt idx="916">
                  <c:v>58560</c:v>
                </c:pt>
                <c:pt idx="917">
                  <c:v>362240</c:v>
                </c:pt>
                <c:pt idx="918">
                  <c:v>151744</c:v>
                </c:pt>
                <c:pt idx="919">
                  <c:v>95872</c:v>
                </c:pt>
                <c:pt idx="920" formatCode="General">
                  <c:v>0</c:v>
                </c:pt>
                <c:pt idx="921" formatCode="General">
                  <c:v>0</c:v>
                </c:pt>
                <c:pt idx="922" formatCode="General">
                  <c:v>0</c:v>
                </c:pt>
                <c:pt idx="923" formatCode="General">
                  <c:v>0</c:v>
                </c:pt>
                <c:pt idx="924">
                  <c:v>40304</c:v>
                </c:pt>
                <c:pt idx="925" formatCode="General">
                  <c:v>0</c:v>
                </c:pt>
                <c:pt idx="926">
                  <c:v>42992</c:v>
                </c:pt>
                <c:pt idx="927">
                  <c:v>29680</c:v>
                </c:pt>
                <c:pt idx="928">
                  <c:v>33888</c:v>
                </c:pt>
                <c:pt idx="929">
                  <c:v>159168</c:v>
                </c:pt>
                <c:pt idx="930">
                  <c:v>75744</c:v>
                </c:pt>
                <c:pt idx="931">
                  <c:v>137536</c:v>
                </c:pt>
                <c:pt idx="932">
                  <c:v>30736</c:v>
                </c:pt>
                <c:pt idx="933" formatCode="General">
                  <c:v>0</c:v>
                </c:pt>
                <c:pt idx="934">
                  <c:v>62368</c:v>
                </c:pt>
                <c:pt idx="935" formatCode="General">
                  <c:v>0</c:v>
                </c:pt>
                <c:pt idx="936">
                  <c:v>56896</c:v>
                </c:pt>
                <c:pt idx="937">
                  <c:v>31440</c:v>
                </c:pt>
                <c:pt idx="938">
                  <c:v>55232</c:v>
                </c:pt>
                <c:pt idx="939" formatCode="General">
                  <c:v>0</c:v>
                </c:pt>
                <c:pt idx="940" formatCode="General">
                  <c:v>0</c:v>
                </c:pt>
                <c:pt idx="941" formatCode="General">
                  <c:v>0</c:v>
                </c:pt>
                <c:pt idx="942">
                  <c:v>58400</c:v>
                </c:pt>
                <c:pt idx="943">
                  <c:v>50064</c:v>
                </c:pt>
                <c:pt idx="944">
                  <c:v>50576</c:v>
                </c:pt>
                <c:pt idx="945">
                  <c:v>61216</c:v>
                </c:pt>
                <c:pt idx="946" formatCode="General">
                  <c:v>0</c:v>
                </c:pt>
                <c:pt idx="947">
                  <c:v>72032</c:v>
                </c:pt>
                <c:pt idx="948">
                  <c:v>70528</c:v>
                </c:pt>
                <c:pt idx="949">
                  <c:v>16768</c:v>
                </c:pt>
                <c:pt idx="950">
                  <c:v>94848</c:v>
                </c:pt>
                <c:pt idx="951">
                  <c:v>55648</c:v>
                </c:pt>
                <c:pt idx="952">
                  <c:v>68896</c:v>
                </c:pt>
                <c:pt idx="953" formatCode="General">
                  <c:v>0</c:v>
                </c:pt>
                <c:pt idx="954">
                  <c:v>68864</c:v>
                </c:pt>
                <c:pt idx="955" formatCode="General">
                  <c:v>0</c:v>
                </c:pt>
                <c:pt idx="956">
                  <c:v>227136</c:v>
                </c:pt>
                <c:pt idx="957">
                  <c:v>98336</c:v>
                </c:pt>
                <c:pt idx="958" formatCode="General">
                  <c:v>0</c:v>
                </c:pt>
                <c:pt idx="959">
                  <c:v>28144</c:v>
                </c:pt>
                <c:pt idx="960">
                  <c:v>45360</c:v>
                </c:pt>
                <c:pt idx="961">
                  <c:v>18640</c:v>
                </c:pt>
                <c:pt idx="962">
                  <c:v>70784</c:v>
                </c:pt>
                <c:pt idx="963" formatCode="General">
                  <c:v>0</c:v>
                </c:pt>
                <c:pt idx="964">
                  <c:v>31536</c:v>
                </c:pt>
                <c:pt idx="965">
                  <c:v>49408</c:v>
                </c:pt>
                <c:pt idx="966">
                  <c:v>56768</c:v>
                </c:pt>
                <c:pt idx="967">
                  <c:v>32976</c:v>
                </c:pt>
                <c:pt idx="968">
                  <c:v>53024</c:v>
                </c:pt>
                <c:pt idx="969">
                  <c:v>22808</c:v>
                </c:pt>
                <c:pt idx="970">
                  <c:v>14256</c:v>
                </c:pt>
                <c:pt idx="971" formatCode="General">
                  <c:v>0</c:v>
                </c:pt>
                <c:pt idx="972">
                  <c:v>33520</c:v>
                </c:pt>
                <c:pt idx="973" formatCode="General">
                  <c:v>0</c:v>
                </c:pt>
                <c:pt idx="974">
                  <c:v>125888</c:v>
                </c:pt>
                <c:pt idx="975">
                  <c:v>174528</c:v>
                </c:pt>
                <c:pt idx="976" formatCode="General">
                  <c:v>0</c:v>
                </c:pt>
                <c:pt idx="977" formatCode="General">
                  <c:v>0</c:v>
                </c:pt>
                <c:pt idx="978" formatCode="General">
                  <c:v>0</c:v>
                </c:pt>
                <c:pt idx="979">
                  <c:v>41552</c:v>
                </c:pt>
                <c:pt idx="980" formatCode="General">
                  <c:v>0</c:v>
                </c:pt>
                <c:pt idx="981" formatCode="General">
                  <c:v>0</c:v>
                </c:pt>
                <c:pt idx="982">
                  <c:v>76288</c:v>
                </c:pt>
                <c:pt idx="983">
                  <c:v>32784</c:v>
                </c:pt>
                <c:pt idx="984">
                  <c:v>51600</c:v>
                </c:pt>
                <c:pt idx="985">
                  <c:v>19192</c:v>
                </c:pt>
                <c:pt idx="986">
                  <c:v>19008</c:v>
                </c:pt>
                <c:pt idx="987" formatCode="General">
                  <c:v>0</c:v>
                </c:pt>
                <c:pt idx="988" formatCode="General">
                  <c:v>0</c:v>
                </c:pt>
                <c:pt idx="989">
                  <c:v>79296</c:v>
                </c:pt>
                <c:pt idx="990" formatCode="General">
                  <c:v>0</c:v>
                </c:pt>
                <c:pt idx="991" formatCode="General">
                  <c:v>0</c:v>
                </c:pt>
                <c:pt idx="992" formatCode="General">
                  <c:v>0</c:v>
                </c:pt>
                <c:pt idx="993">
                  <c:v>19736</c:v>
                </c:pt>
                <c:pt idx="994">
                  <c:v>102720</c:v>
                </c:pt>
                <c:pt idx="995">
                  <c:v>21200</c:v>
                </c:pt>
                <c:pt idx="996">
                  <c:v>38832</c:v>
                </c:pt>
                <c:pt idx="997">
                  <c:v>37488</c:v>
                </c:pt>
                <c:pt idx="998">
                  <c:v>33200</c:v>
                </c:pt>
                <c:pt idx="999">
                  <c:v>70080</c:v>
                </c:pt>
                <c:pt idx="1000" formatCode="General">
                  <c:v>0</c:v>
                </c:pt>
                <c:pt idx="1001" formatCode="General">
                  <c:v>0</c:v>
                </c:pt>
                <c:pt idx="1002" formatCode="General">
                  <c:v>0</c:v>
                </c:pt>
                <c:pt idx="1003">
                  <c:v>129152</c:v>
                </c:pt>
                <c:pt idx="1004" formatCode="General">
                  <c:v>0</c:v>
                </c:pt>
                <c:pt idx="1005" formatCode="General">
                  <c:v>0</c:v>
                </c:pt>
                <c:pt idx="1006">
                  <c:v>44032</c:v>
                </c:pt>
                <c:pt idx="1007">
                  <c:v>40992</c:v>
                </c:pt>
                <c:pt idx="1008">
                  <c:v>24768</c:v>
                </c:pt>
                <c:pt idx="1009" formatCode="General">
                  <c:v>0</c:v>
                </c:pt>
                <c:pt idx="1010">
                  <c:v>102336</c:v>
                </c:pt>
                <c:pt idx="1011" formatCode="General">
                  <c:v>0</c:v>
                </c:pt>
                <c:pt idx="1012" formatCode="General">
                  <c:v>0</c:v>
                </c:pt>
                <c:pt idx="1013">
                  <c:v>103744</c:v>
                </c:pt>
                <c:pt idx="1014" formatCode="General">
                  <c:v>0</c:v>
                </c:pt>
                <c:pt idx="1015">
                  <c:v>31744</c:v>
                </c:pt>
                <c:pt idx="1016">
                  <c:v>24104</c:v>
                </c:pt>
                <c:pt idx="1017">
                  <c:v>69568</c:v>
                </c:pt>
                <c:pt idx="1018">
                  <c:v>15952</c:v>
                </c:pt>
                <c:pt idx="1019">
                  <c:v>50864</c:v>
                </c:pt>
                <c:pt idx="1020" formatCode="General">
                  <c:v>0</c:v>
                </c:pt>
                <c:pt idx="1021">
                  <c:v>22960</c:v>
                </c:pt>
                <c:pt idx="1022" formatCode="General">
                  <c:v>0</c:v>
                </c:pt>
                <c:pt idx="1023">
                  <c:v>26544</c:v>
                </c:pt>
                <c:pt idx="1024">
                  <c:v>38064</c:v>
                </c:pt>
                <c:pt idx="1025" formatCode="General">
                  <c:v>0</c:v>
                </c:pt>
                <c:pt idx="1026" formatCode="General">
                  <c:v>0</c:v>
                </c:pt>
                <c:pt idx="1027">
                  <c:v>70304</c:v>
                </c:pt>
                <c:pt idx="1028" formatCode="General">
                  <c:v>0</c:v>
                </c:pt>
                <c:pt idx="1029" formatCode="General">
                  <c:v>0</c:v>
                </c:pt>
                <c:pt idx="1030">
                  <c:v>59168</c:v>
                </c:pt>
                <c:pt idx="1031">
                  <c:v>12756</c:v>
                </c:pt>
                <c:pt idx="1032" formatCode="General">
                  <c:v>0</c:v>
                </c:pt>
                <c:pt idx="1033">
                  <c:v>26576</c:v>
                </c:pt>
                <c:pt idx="1034">
                  <c:v>68640</c:v>
                </c:pt>
                <c:pt idx="1035">
                  <c:v>28832</c:v>
                </c:pt>
                <c:pt idx="1036">
                  <c:v>87008</c:v>
                </c:pt>
                <c:pt idx="1037">
                  <c:v>39184</c:v>
                </c:pt>
                <c:pt idx="1038">
                  <c:v>60192</c:v>
                </c:pt>
                <c:pt idx="1039" formatCode="General">
                  <c:v>0</c:v>
                </c:pt>
                <c:pt idx="1040" formatCode="General">
                  <c:v>0</c:v>
                </c:pt>
                <c:pt idx="1041">
                  <c:v>19496</c:v>
                </c:pt>
                <c:pt idx="1042">
                  <c:v>155584</c:v>
                </c:pt>
                <c:pt idx="1043">
                  <c:v>29648</c:v>
                </c:pt>
                <c:pt idx="1044" formatCode="General">
                  <c:v>0</c:v>
                </c:pt>
                <c:pt idx="1045">
                  <c:v>14528</c:v>
                </c:pt>
                <c:pt idx="1046">
                  <c:v>18696</c:v>
                </c:pt>
                <c:pt idx="1047">
                  <c:v>31760</c:v>
                </c:pt>
                <c:pt idx="1048" formatCode="General">
                  <c:v>0</c:v>
                </c:pt>
                <c:pt idx="1049">
                  <c:v>102144</c:v>
                </c:pt>
                <c:pt idx="1050">
                  <c:v>30528</c:v>
                </c:pt>
                <c:pt idx="1051" formatCode="General">
                  <c:v>0</c:v>
                </c:pt>
                <c:pt idx="1052">
                  <c:v>62368</c:v>
                </c:pt>
                <c:pt idx="1053" formatCode="General">
                  <c:v>0</c:v>
                </c:pt>
                <c:pt idx="1054" formatCode="General">
                  <c:v>0</c:v>
                </c:pt>
                <c:pt idx="1055" formatCode="General">
                  <c:v>0</c:v>
                </c:pt>
                <c:pt idx="1056">
                  <c:v>49328</c:v>
                </c:pt>
                <c:pt idx="1057">
                  <c:v>50688</c:v>
                </c:pt>
                <c:pt idx="1058">
                  <c:v>16632</c:v>
                </c:pt>
                <c:pt idx="1059" formatCode="General">
                  <c:v>0</c:v>
                </c:pt>
                <c:pt idx="1060">
                  <c:v>72640</c:v>
                </c:pt>
                <c:pt idx="1061" formatCode="General">
                  <c:v>0</c:v>
                </c:pt>
                <c:pt idx="1062" formatCode="General">
                  <c:v>0</c:v>
                </c:pt>
                <c:pt idx="1063" formatCode="General">
                  <c:v>0</c:v>
                </c:pt>
                <c:pt idx="1064">
                  <c:v>159232</c:v>
                </c:pt>
                <c:pt idx="1065">
                  <c:v>70816</c:v>
                </c:pt>
                <c:pt idx="1066" formatCode="General">
                  <c:v>0</c:v>
                </c:pt>
                <c:pt idx="1067" formatCode="General">
                  <c:v>0</c:v>
                </c:pt>
                <c:pt idx="1068">
                  <c:v>35552</c:v>
                </c:pt>
                <c:pt idx="1069" formatCode="General">
                  <c:v>0</c:v>
                </c:pt>
                <c:pt idx="1070">
                  <c:v>21096</c:v>
                </c:pt>
                <c:pt idx="1071" formatCode="General">
                  <c:v>0</c:v>
                </c:pt>
                <c:pt idx="1072">
                  <c:v>39952</c:v>
                </c:pt>
                <c:pt idx="1073" formatCode="General">
                  <c:v>0</c:v>
                </c:pt>
                <c:pt idx="1074" formatCode="General">
                  <c:v>0</c:v>
                </c:pt>
                <c:pt idx="1075" formatCode="General">
                  <c:v>0</c:v>
                </c:pt>
                <c:pt idx="1076" formatCode="General">
                  <c:v>0</c:v>
                </c:pt>
                <c:pt idx="1077">
                  <c:v>26024</c:v>
                </c:pt>
                <c:pt idx="1078">
                  <c:v>18984</c:v>
                </c:pt>
                <c:pt idx="1079">
                  <c:v>51968</c:v>
                </c:pt>
                <c:pt idx="1080">
                  <c:v>125376</c:v>
                </c:pt>
                <c:pt idx="1081">
                  <c:v>79616</c:v>
                </c:pt>
                <c:pt idx="1082" formatCode="General">
                  <c:v>0</c:v>
                </c:pt>
                <c:pt idx="1083">
                  <c:v>50272</c:v>
                </c:pt>
                <c:pt idx="1084">
                  <c:v>12556</c:v>
                </c:pt>
                <c:pt idx="1085">
                  <c:v>17400</c:v>
                </c:pt>
                <c:pt idx="1086">
                  <c:v>130240</c:v>
                </c:pt>
                <c:pt idx="1087" formatCode="General">
                  <c:v>0</c:v>
                </c:pt>
                <c:pt idx="1088" formatCode="General">
                  <c:v>0</c:v>
                </c:pt>
                <c:pt idx="1089" formatCode="General">
                  <c:v>0</c:v>
                </c:pt>
                <c:pt idx="1090">
                  <c:v>18928</c:v>
                </c:pt>
                <c:pt idx="1091">
                  <c:v>36176</c:v>
                </c:pt>
                <c:pt idx="1092">
                  <c:v>15096</c:v>
                </c:pt>
                <c:pt idx="1093">
                  <c:v>52688</c:v>
                </c:pt>
                <c:pt idx="1094">
                  <c:v>36064</c:v>
                </c:pt>
                <c:pt idx="1095">
                  <c:v>107520</c:v>
                </c:pt>
                <c:pt idx="1096">
                  <c:v>46640</c:v>
                </c:pt>
                <c:pt idx="1097">
                  <c:v>13336</c:v>
                </c:pt>
                <c:pt idx="1098">
                  <c:v>46384</c:v>
                </c:pt>
                <c:pt idx="1099">
                  <c:v>109024</c:v>
                </c:pt>
                <c:pt idx="1100">
                  <c:v>28640</c:v>
                </c:pt>
                <c:pt idx="1101" formatCode="General">
                  <c:v>0</c:v>
                </c:pt>
                <c:pt idx="1102">
                  <c:v>25792</c:v>
                </c:pt>
                <c:pt idx="1103">
                  <c:v>53488</c:v>
                </c:pt>
                <c:pt idx="1104">
                  <c:v>69472</c:v>
                </c:pt>
                <c:pt idx="1105" formatCode="General">
                  <c:v>0</c:v>
                </c:pt>
                <c:pt idx="1106">
                  <c:v>27968</c:v>
                </c:pt>
                <c:pt idx="1107" formatCode="General">
                  <c:v>0</c:v>
                </c:pt>
                <c:pt idx="1108">
                  <c:v>23864</c:v>
                </c:pt>
                <c:pt idx="1109" formatCode="General">
                  <c:v>0</c:v>
                </c:pt>
                <c:pt idx="1110">
                  <c:v>34256</c:v>
                </c:pt>
                <c:pt idx="1111" formatCode="General">
                  <c:v>0</c:v>
                </c:pt>
                <c:pt idx="1112">
                  <c:v>18544</c:v>
                </c:pt>
                <c:pt idx="1113">
                  <c:v>24072</c:v>
                </c:pt>
                <c:pt idx="1114">
                  <c:v>20488</c:v>
                </c:pt>
                <c:pt idx="1115" formatCode="General">
                  <c:v>0</c:v>
                </c:pt>
                <c:pt idx="1116">
                  <c:v>31728</c:v>
                </c:pt>
                <c:pt idx="1117">
                  <c:v>134848</c:v>
                </c:pt>
                <c:pt idx="1118" formatCode="General">
                  <c:v>0</c:v>
                </c:pt>
                <c:pt idx="1119">
                  <c:v>29696</c:v>
                </c:pt>
                <c:pt idx="1120">
                  <c:v>51008</c:v>
                </c:pt>
                <c:pt idx="1121" formatCode="General">
                  <c:v>0</c:v>
                </c:pt>
                <c:pt idx="1122" formatCode="General">
                  <c:v>0</c:v>
                </c:pt>
                <c:pt idx="1123">
                  <c:v>59072</c:v>
                </c:pt>
                <c:pt idx="1124">
                  <c:v>45408</c:v>
                </c:pt>
                <c:pt idx="1125" formatCode="General">
                  <c:v>0</c:v>
                </c:pt>
                <c:pt idx="1126">
                  <c:v>82400</c:v>
                </c:pt>
                <c:pt idx="1127" formatCode="General">
                  <c:v>0</c:v>
                </c:pt>
                <c:pt idx="1128">
                  <c:v>89856</c:v>
                </c:pt>
                <c:pt idx="1129" formatCode="General">
                  <c:v>0</c:v>
                </c:pt>
                <c:pt idx="1130">
                  <c:v>80256</c:v>
                </c:pt>
                <c:pt idx="1131">
                  <c:v>17976</c:v>
                </c:pt>
                <c:pt idx="1132">
                  <c:v>52432</c:v>
                </c:pt>
                <c:pt idx="1133">
                  <c:v>29424</c:v>
                </c:pt>
                <c:pt idx="1134">
                  <c:v>56512</c:v>
                </c:pt>
                <c:pt idx="1135">
                  <c:v>53264</c:v>
                </c:pt>
                <c:pt idx="1136">
                  <c:v>25872</c:v>
                </c:pt>
                <c:pt idx="1137">
                  <c:v>46704</c:v>
                </c:pt>
                <c:pt idx="1138">
                  <c:v>41152</c:v>
                </c:pt>
                <c:pt idx="1139">
                  <c:v>55008</c:v>
                </c:pt>
                <c:pt idx="1140" formatCode="General">
                  <c:v>0</c:v>
                </c:pt>
                <c:pt idx="1141">
                  <c:v>29344</c:v>
                </c:pt>
                <c:pt idx="1142" formatCode="General">
                  <c:v>0</c:v>
                </c:pt>
                <c:pt idx="1143">
                  <c:v>33344</c:v>
                </c:pt>
                <c:pt idx="1144" formatCode="General">
                  <c:v>0</c:v>
                </c:pt>
                <c:pt idx="1145" formatCode="General">
                  <c:v>0</c:v>
                </c:pt>
                <c:pt idx="1146">
                  <c:v>25272</c:v>
                </c:pt>
                <c:pt idx="1147">
                  <c:v>27472</c:v>
                </c:pt>
                <c:pt idx="1148">
                  <c:v>53776</c:v>
                </c:pt>
                <c:pt idx="1149">
                  <c:v>111616</c:v>
                </c:pt>
                <c:pt idx="1150">
                  <c:v>18488</c:v>
                </c:pt>
                <c:pt idx="1151">
                  <c:v>60960</c:v>
                </c:pt>
                <c:pt idx="1152" formatCode="General">
                  <c:v>0</c:v>
                </c:pt>
                <c:pt idx="1153">
                  <c:v>88096</c:v>
                </c:pt>
                <c:pt idx="1154">
                  <c:v>24256</c:v>
                </c:pt>
                <c:pt idx="1155" formatCode="General">
                  <c:v>0</c:v>
                </c:pt>
                <c:pt idx="1156">
                  <c:v>65024</c:v>
                </c:pt>
                <c:pt idx="1157">
                  <c:v>20976</c:v>
                </c:pt>
                <c:pt idx="1158">
                  <c:v>17248</c:v>
                </c:pt>
                <c:pt idx="1159">
                  <c:v>50976</c:v>
                </c:pt>
                <c:pt idx="1160">
                  <c:v>41296</c:v>
                </c:pt>
                <c:pt idx="1161" formatCode="General">
                  <c:v>0</c:v>
                </c:pt>
                <c:pt idx="1162" formatCode="General">
                  <c:v>0</c:v>
                </c:pt>
                <c:pt idx="1163">
                  <c:v>26928</c:v>
                </c:pt>
                <c:pt idx="1164">
                  <c:v>19560</c:v>
                </c:pt>
                <c:pt idx="1165">
                  <c:v>32128</c:v>
                </c:pt>
                <c:pt idx="1166">
                  <c:v>115776</c:v>
                </c:pt>
                <c:pt idx="1167" formatCode="General">
                  <c:v>0</c:v>
                </c:pt>
                <c:pt idx="1168" formatCode="General">
                  <c:v>0</c:v>
                </c:pt>
                <c:pt idx="1169" formatCode="General">
                  <c:v>0</c:v>
                </c:pt>
                <c:pt idx="1170">
                  <c:v>35792</c:v>
                </c:pt>
                <c:pt idx="1171">
                  <c:v>65984</c:v>
                </c:pt>
                <c:pt idx="1172">
                  <c:v>29472</c:v>
                </c:pt>
                <c:pt idx="1173">
                  <c:v>86080</c:v>
                </c:pt>
                <c:pt idx="1174">
                  <c:v>80224</c:v>
                </c:pt>
                <c:pt idx="1175">
                  <c:v>29216</c:v>
                </c:pt>
                <c:pt idx="1176">
                  <c:v>13976</c:v>
                </c:pt>
                <c:pt idx="1177" formatCode="General">
                  <c:v>0</c:v>
                </c:pt>
                <c:pt idx="1178">
                  <c:v>40096</c:v>
                </c:pt>
                <c:pt idx="1179">
                  <c:v>16696</c:v>
                </c:pt>
                <c:pt idx="1180">
                  <c:v>64320</c:v>
                </c:pt>
                <c:pt idx="1181" formatCode="General">
                  <c:v>0</c:v>
                </c:pt>
                <c:pt idx="1182">
                  <c:v>57280</c:v>
                </c:pt>
                <c:pt idx="1183">
                  <c:v>47088</c:v>
                </c:pt>
                <c:pt idx="1184">
                  <c:v>16112</c:v>
                </c:pt>
                <c:pt idx="1185" formatCode="General">
                  <c:v>0</c:v>
                </c:pt>
                <c:pt idx="1186">
                  <c:v>17920</c:v>
                </c:pt>
                <c:pt idx="1187" formatCode="General">
                  <c:v>0</c:v>
                </c:pt>
                <c:pt idx="1188" formatCode="General">
                  <c:v>0</c:v>
                </c:pt>
                <c:pt idx="1189">
                  <c:v>18640</c:v>
                </c:pt>
                <c:pt idx="1190" formatCode="General">
                  <c:v>0</c:v>
                </c:pt>
                <c:pt idx="1191">
                  <c:v>20704</c:v>
                </c:pt>
                <c:pt idx="1192">
                  <c:v>21968</c:v>
                </c:pt>
                <c:pt idx="1193">
                  <c:v>12472</c:v>
                </c:pt>
                <c:pt idx="1194">
                  <c:v>59136</c:v>
                </c:pt>
                <c:pt idx="1195">
                  <c:v>28224</c:v>
                </c:pt>
                <c:pt idx="1196">
                  <c:v>36976</c:v>
                </c:pt>
                <c:pt idx="1197">
                  <c:v>21384</c:v>
                </c:pt>
                <c:pt idx="1198" formatCode="General">
                  <c:v>0</c:v>
                </c:pt>
                <c:pt idx="1199" formatCode="General">
                  <c:v>0</c:v>
                </c:pt>
                <c:pt idx="1200" formatCode="General">
                  <c:v>0</c:v>
                </c:pt>
                <c:pt idx="1201">
                  <c:v>41392</c:v>
                </c:pt>
                <c:pt idx="1202" formatCode="General">
                  <c:v>0</c:v>
                </c:pt>
                <c:pt idx="1203" formatCode="General">
                  <c:v>0</c:v>
                </c:pt>
                <c:pt idx="1204" formatCode="General">
                  <c:v>0</c:v>
                </c:pt>
                <c:pt idx="1205">
                  <c:v>35088</c:v>
                </c:pt>
                <c:pt idx="1206">
                  <c:v>59360</c:v>
                </c:pt>
                <c:pt idx="1207" formatCode="General">
                  <c:v>0</c:v>
                </c:pt>
                <c:pt idx="1208">
                  <c:v>20648</c:v>
                </c:pt>
                <c:pt idx="1209" formatCode="General">
                  <c:v>0</c:v>
                </c:pt>
                <c:pt idx="1210" formatCode="General">
                  <c:v>0</c:v>
                </c:pt>
                <c:pt idx="1211">
                  <c:v>108640</c:v>
                </c:pt>
                <c:pt idx="1212">
                  <c:v>96896</c:v>
                </c:pt>
                <c:pt idx="1213" formatCode="General">
                  <c:v>0</c:v>
                </c:pt>
                <c:pt idx="1214">
                  <c:v>73472</c:v>
                </c:pt>
                <c:pt idx="1215">
                  <c:v>89088</c:v>
                </c:pt>
                <c:pt idx="1216">
                  <c:v>20184</c:v>
                </c:pt>
                <c:pt idx="1217">
                  <c:v>98336</c:v>
                </c:pt>
                <c:pt idx="1218">
                  <c:v>101952</c:v>
                </c:pt>
                <c:pt idx="1219">
                  <c:v>217856</c:v>
                </c:pt>
                <c:pt idx="1220" formatCode="General">
                  <c:v>0</c:v>
                </c:pt>
                <c:pt idx="1221">
                  <c:v>148864</c:v>
                </c:pt>
                <c:pt idx="1222" formatCode="General">
                  <c:v>0</c:v>
                </c:pt>
                <c:pt idx="1223" formatCode="General">
                  <c:v>0</c:v>
                </c:pt>
                <c:pt idx="1224">
                  <c:v>76480</c:v>
                </c:pt>
                <c:pt idx="1225" formatCode="General">
                  <c:v>0</c:v>
                </c:pt>
                <c:pt idx="1226" formatCode="General">
                  <c:v>0</c:v>
                </c:pt>
                <c:pt idx="1227">
                  <c:v>23712</c:v>
                </c:pt>
                <c:pt idx="1228" formatCode="General">
                  <c:v>0</c:v>
                </c:pt>
                <c:pt idx="1229">
                  <c:v>32320</c:v>
                </c:pt>
                <c:pt idx="1230">
                  <c:v>50848</c:v>
                </c:pt>
                <c:pt idx="1231">
                  <c:v>82624</c:v>
                </c:pt>
                <c:pt idx="1232">
                  <c:v>27008</c:v>
                </c:pt>
                <c:pt idx="1233">
                  <c:v>48160</c:v>
                </c:pt>
                <c:pt idx="1234">
                  <c:v>73920</c:v>
                </c:pt>
                <c:pt idx="1235" formatCode="General">
                  <c:v>0</c:v>
                </c:pt>
                <c:pt idx="1236" formatCode="General">
                  <c:v>0</c:v>
                </c:pt>
                <c:pt idx="1237">
                  <c:v>73344</c:v>
                </c:pt>
                <c:pt idx="1238">
                  <c:v>472704</c:v>
                </c:pt>
                <c:pt idx="1239" formatCode="General">
                  <c:v>0</c:v>
                </c:pt>
                <c:pt idx="1240">
                  <c:v>19336</c:v>
                </c:pt>
                <c:pt idx="1241">
                  <c:v>37872</c:v>
                </c:pt>
                <c:pt idx="1242" formatCode="General">
                  <c:v>0</c:v>
                </c:pt>
                <c:pt idx="1243" formatCode="General">
                  <c:v>0</c:v>
                </c:pt>
                <c:pt idx="1244">
                  <c:v>49344</c:v>
                </c:pt>
                <c:pt idx="1245" formatCode="General">
                  <c:v>0</c:v>
                </c:pt>
                <c:pt idx="1246">
                  <c:v>20648</c:v>
                </c:pt>
                <c:pt idx="1247">
                  <c:v>132928</c:v>
                </c:pt>
                <c:pt idx="1248" formatCode="General">
                  <c:v>0</c:v>
                </c:pt>
                <c:pt idx="1249" formatCode="General">
                  <c:v>0</c:v>
                </c:pt>
                <c:pt idx="1250">
                  <c:v>15472</c:v>
                </c:pt>
                <c:pt idx="1251">
                  <c:v>55488</c:v>
                </c:pt>
                <c:pt idx="1252">
                  <c:v>19752</c:v>
                </c:pt>
                <c:pt idx="1253" formatCode="General">
                  <c:v>0</c:v>
                </c:pt>
                <c:pt idx="1254">
                  <c:v>25720</c:v>
                </c:pt>
                <c:pt idx="1255">
                  <c:v>45968</c:v>
                </c:pt>
                <c:pt idx="1256" formatCode="General">
                  <c:v>0</c:v>
                </c:pt>
                <c:pt idx="1257">
                  <c:v>21112</c:v>
                </c:pt>
                <c:pt idx="1258" formatCode="General">
                  <c:v>0</c:v>
                </c:pt>
                <c:pt idx="1259">
                  <c:v>47408</c:v>
                </c:pt>
                <c:pt idx="1260" formatCode="General">
                  <c:v>0</c:v>
                </c:pt>
                <c:pt idx="1261">
                  <c:v>76320</c:v>
                </c:pt>
                <c:pt idx="1262">
                  <c:v>73248</c:v>
                </c:pt>
                <c:pt idx="1263">
                  <c:v>96544</c:v>
                </c:pt>
                <c:pt idx="1264" formatCode="General">
                  <c:v>0</c:v>
                </c:pt>
                <c:pt idx="1265" formatCode="General">
                  <c:v>0</c:v>
                </c:pt>
                <c:pt idx="1266">
                  <c:v>155840</c:v>
                </c:pt>
                <c:pt idx="1267" formatCode="General">
                  <c:v>0</c:v>
                </c:pt>
                <c:pt idx="1268" formatCode="General">
                  <c:v>0</c:v>
                </c:pt>
                <c:pt idx="1269">
                  <c:v>21552</c:v>
                </c:pt>
                <c:pt idx="1270">
                  <c:v>78848</c:v>
                </c:pt>
                <c:pt idx="1271" formatCode="General">
                  <c:v>0</c:v>
                </c:pt>
                <c:pt idx="1272" formatCode="General">
                  <c:v>0</c:v>
                </c:pt>
                <c:pt idx="1273" formatCode="General">
                  <c:v>0</c:v>
                </c:pt>
                <c:pt idx="1274">
                  <c:v>173952</c:v>
                </c:pt>
                <c:pt idx="1275" formatCode="General">
                  <c:v>0</c:v>
                </c:pt>
                <c:pt idx="1276">
                  <c:v>53536</c:v>
                </c:pt>
                <c:pt idx="1277" formatCode="General">
                  <c:v>0</c:v>
                </c:pt>
                <c:pt idx="1278" formatCode="General">
                  <c:v>0</c:v>
                </c:pt>
                <c:pt idx="1279" formatCode="General">
                  <c:v>0</c:v>
                </c:pt>
                <c:pt idx="1280">
                  <c:v>46608</c:v>
                </c:pt>
                <c:pt idx="1281">
                  <c:v>92448</c:v>
                </c:pt>
                <c:pt idx="1282" formatCode="General">
                  <c:v>0</c:v>
                </c:pt>
                <c:pt idx="1283">
                  <c:v>20040</c:v>
                </c:pt>
                <c:pt idx="1284" formatCode="General">
                  <c:v>0</c:v>
                </c:pt>
                <c:pt idx="1285">
                  <c:v>40176</c:v>
                </c:pt>
                <c:pt idx="1286" formatCode="General">
                  <c:v>0</c:v>
                </c:pt>
                <c:pt idx="1287" formatCode="General">
                  <c:v>0</c:v>
                </c:pt>
                <c:pt idx="1288" formatCode="General">
                  <c:v>0</c:v>
                </c:pt>
                <c:pt idx="1289">
                  <c:v>59040</c:v>
                </c:pt>
                <c:pt idx="1290">
                  <c:v>61024</c:v>
                </c:pt>
                <c:pt idx="1291" formatCode="General">
                  <c:v>0</c:v>
                </c:pt>
                <c:pt idx="1292">
                  <c:v>47104</c:v>
                </c:pt>
                <c:pt idx="1293" formatCode="General">
                  <c:v>0</c:v>
                </c:pt>
                <c:pt idx="1294" formatCode="General">
                  <c:v>0</c:v>
                </c:pt>
                <c:pt idx="1295">
                  <c:v>17304</c:v>
                </c:pt>
                <c:pt idx="1296">
                  <c:v>36752</c:v>
                </c:pt>
                <c:pt idx="1297" formatCode="General">
                  <c:v>0</c:v>
                </c:pt>
                <c:pt idx="1298">
                  <c:v>116736</c:v>
                </c:pt>
                <c:pt idx="1299" formatCode="General">
                  <c:v>0</c:v>
                </c:pt>
                <c:pt idx="1300" formatCode="General">
                  <c:v>0</c:v>
                </c:pt>
                <c:pt idx="1301">
                  <c:v>99008</c:v>
                </c:pt>
                <c:pt idx="1302">
                  <c:v>54592</c:v>
                </c:pt>
                <c:pt idx="1303">
                  <c:v>24488</c:v>
                </c:pt>
                <c:pt idx="1304">
                  <c:v>20872</c:v>
                </c:pt>
                <c:pt idx="1305" formatCode="General">
                  <c:v>0</c:v>
                </c:pt>
                <c:pt idx="1306">
                  <c:v>24120</c:v>
                </c:pt>
                <c:pt idx="1307" formatCode="General">
                  <c:v>0</c:v>
                </c:pt>
                <c:pt idx="1308" formatCode="General">
                  <c:v>0</c:v>
                </c:pt>
                <c:pt idx="1309" formatCode="General">
                  <c:v>0</c:v>
                </c:pt>
                <c:pt idx="1310" formatCode="General">
                  <c:v>0</c:v>
                </c:pt>
                <c:pt idx="1311" formatCode="General">
                  <c:v>0</c:v>
                </c:pt>
                <c:pt idx="1312" formatCode="General">
                  <c:v>0</c:v>
                </c:pt>
                <c:pt idx="1313">
                  <c:v>122176</c:v>
                </c:pt>
                <c:pt idx="1314">
                  <c:v>74144</c:v>
                </c:pt>
                <c:pt idx="1315">
                  <c:v>36720</c:v>
                </c:pt>
                <c:pt idx="1316" formatCode="General">
                  <c:v>0</c:v>
                </c:pt>
                <c:pt idx="1317">
                  <c:v>27232</c:v>
                </c:pt>
                <c:pt idx="1318">
                  <c:v>47248</c:v>
                </c:pt>
                <c:pt idx="1319" formatCode="General">
                  <c:v>0</c:v>
                </c:pt>
                <c:pt idx="1320">
                  <c:v>41296</c:v>
                </c:pt>
                <c:pt idx="1321">
                  <c:v>16704</c:v>
                </c:pt>
                <c:pt idx="1322" formatCode="General">
                  <c:v>0</c:v>
                </c:pt>
                <c:pt idx="1323">
                  <c:v>21872</c:v>
                </c:pt>
                <c:pt idx="1324">
                  <c:v>64672</c:v>
                </c:pt>
                <c:pt idx="1325" formatCode="General">
                  <c:v>0</c:v>
                </c:pt>
                <c:pt idx="1326" formatCode="General">
                  <c:v>0</c:v>
                </c:pt>
                <c:pt idx="1327" formatCode="General">
                  <c:v>0</c:v>
                </c:pt>
                <c:pt idx="1328">
                  <c:v>61216</c:v>
                </c:pt>
                <c:pt idx="1329">
                  <c:v>15280</c:v>
                </c:pt>
                <c:pt idx="1330" formatCode="General">
                  <c:v>0</c:v>
                </c:pt>
                <c:pt idx="1331" formatCode="General">
                  <c:v>0</c:v>
                </c:pt>
                <c:pt idx="1332" formatCode="General">
                  <c:v>0</c:v>
                </c:pt>
                <c:pt idx="1333">
                  <c:v>39952</c:v>
                </c:pt>
                <c:pt idx="1334" formatCode="General">
                  <c:v>0</c:v>
                </c:pt>
                <c:pt idx="1335">
                  <c:v>27232</c:v>
                </c:pt>
                <c:pt idx="1336">
                  <c:v>32288</c:v>
                </c:pt>
                <c:pt idx="1337">
                  <c:v>44800</c:v>
                </c:pt>
                <c:pt idx="1338">
                  <c:v>115328</c:v>
                </c:pt>
                <c:pt idx="1339" formatCode="General">
                  <c:v>0</c:v>
                </c:pt>
                <c:pt idx="1340" formatCode="General">
                  <c:v>0</c:v>
                </c:pt>
                <c:pt idx="1341">
                  <c:v>57056</c:v>
                </c:pt>
                <c:pt idx="1342" formatCode="General">
                  <c:v>0</c:v>
                </c:pt>
                <c:pt idx="1343">
                  <c:v>29360</c:v>
                </c:pt>
                <c:pt idx="1344" formatCode="General">
                  <c:v>0</c:v>
                </c:pt>
                <c:pt idx="1345" formatCode="General">
                  <c:v>0</c:v>
                </c:pt>
                <c:pt idx="1346" formatCode="General">
                  <c:v>0</c:v>
                </c:pt>
                <c:pt idx="1347">
                  <c:v>82304</c:v>
                </c:pt>
                <c:pt idx="1348">
                  <c:v>20208</c:v>
                </c:pt>
                <c:pt idx="1349">
                  <c:v>81472</c:v>
                </c:pt>
                <c:pt idx="1350" formatCode="General">
                  <c:v>0</c:v>
                </c:pt>
                <c:pt idx="1351" formatCode="General">
                  <c:v>0</c:v>
                </c:pt>
                <c:pt idx="1352" formatCode="General">
                  <c:v>0</c:v>
                </c:pt>
                <c:pt idx="1353">
                  <c:v>23248</c:v>
                </c:pt>
                <c:pt idx="1354" formatCode="General">
                  <c:v>0</c:v>
                </c:pt>
                <c:pt idx="1355">
                  <c:v>102112</c:v>
                </c:pt>
                <c:pt idx="1356" formatCode="General">
                  <c:v>0</c:v>
                </c:pt>
                <c:pt idx="1357">
                  <c:v>21616</c:v>
                </c:pt>
                <c:pt idx="1358" formatCode="General">
                  <c:v>0</c:v>
                </c:pt>
                <c:pt idx="1359">
                  <c:v>16560</c:v>
                </c:pt>
                <c:pt idx="1360" formatCode="General">
                  <c:v>0</c:v>
                </c:pt>
                <c:pt idx="1361">
                  <c:v>20024</c:v>
                </c:pt>
                <c:pt idx="1362" formatCode="General">
                  <c:v>0</c:v>
                </c:pt>
                <c:pt idx="1363" formatCode="General">
                  <c:v>0</c:v>
                </c:pt>
                <c:pt idx="1364" formatCode="General">
                  <c:v>0</c:v>
                </c:pt>
                <c:pt idx="1365" formatCode="General">
                  <c:v>0</c:v>
                </c:pt>
                <c:pt idx="1366">
                  <c:v>57248</c:v>
                </c:pt>
                <c:pt idx="1367" formatCode="General">
                  <c:v>0</c:v>
                </c:pt>
                <c:pt idx="1368">
                  <c:v>59968</c:v>
                </c:pt>
                <c:pt idx="1369" formatCode="General">
                  <c:v>0</c:v>
                </c:pt>
                <c:pt idx="1370">
                  <c:v>41888</c:v>
                </c:pt>
                <c:pt idx="1371">
                  <c:v>32912</c:v>
                </c:pt>
                <c:pt idx="1372">
                  <c:v>45440</c:v>
                </c:pt>
                <c:pt idx="1373">
                  <c:v>20776</c:v>
                </c:pt>
                <c:pt idx="1374">
                  <c:v>76288</c:v>
                </c:pt>
                <c:pt idx="1375">
                  <c:v>26848</c:v>
                </c:pt>
                <c:pt idx="1376">
                  <c:v>63072</c:v>
                </c:pt>
                <c:pt idx="1377" formatCode="General">
                  <c:v>0</c:v>
                </c:pt>
                <c:pt idx="1378" formatCode="General">
                  <c:v>0</c:v>
                </c:pt>
                <c:pt idx="1379">
                  <c:v>46368</c:v>
                </c:pt>
                <c:pt idx="1380">
                  <c:v>23640</c:v>
                </c:pt>
                <c:pt idx="1381" formatCode="General">
                  <c:v>0</c:v>
                </c:pt>
                <c:pt idx="1382" formatCode="General">
                  <c:v>0</c:v>
                </c:pt>
                <c:pt idx="1383" formatCode="General">
                  <c:v>0</c:v>
                </c:pt>
                <c:pt idx="1384">
                  <c:v>32800</c:v>
                </c:pt>
                <c:pt idx="1385">
                  <c:v>78624</c:v>
                </c:pt>
                <c:pt idx="1386">
                  <c:v>14816</c:v>
                </c:pt>
                <c:pt idx="1387" formatCode="General">
                  <c:v>0</c:v>
                </c:pt>
                <c:pt idx="1388" formatCode="General">
                  <c:v>0</c:v>
                </c:pt>
                <c:pt idx="1389">
                  <c:v>35584</c:v>
                </c:pt>
                <c:pt idx="1390">
                  <c:v>38608</c:v>
                </c:pt>
                <c:pt idx="1391" formatCode="General">
                  <c:v>0</c:v>
                </c:pt>
                <c:pt idx="1392">
                  <c:v>35184</c:v>
                </c:pt>
                <c:pt idx="1393" formatCode="General">
                  <c:v>0</c:v>
                </c:pt>
                <c:pt idx="1394" formatCode="General">
                  <c:v>0</c:v>
                </c:pt>
                <c:pt idx="1395" formatCode="General">
                  <c:v>0</c:v>
                </c:pt>
                <c:pt idx="1396">
                  <c:v>47728</c:v>
                </c:pt>
                <c:pt idx="1397" formatCode="General">
                  <c:v>0</c:v>
                </c:pt>
                <c:pt idx="1398">
                  <c:v>32896</c:v>
                </c:pt>
                <c:pt idx="1399" formatCode="General">
                  <c:v>0</c:v>
                </c:pt>
                <c:pt idx="1400">
                  <c:v>14264</c:v>
                </c:pt>
                <c:pt idx="1401">
                  <c:v>14352</c:v>
                </c:pt>
                <c:pt idx="1402" formatCode="General">
                  <c:v>0</c:v>
                </c:pt>
                <c:pt idx="1403">
                  <c:v>103360</c:v>
                </c:pt>
                <c:pt idx="1404">
                  <c:v>152000</c:v>
                </c:pt>
                <c:pt idx="1405" formatCode="General">
                  <c:v>0</c:v>
                </c:pt>
                <c:pt idx="1406" formatCode="General">
                  <c:v>0</c:v>
                </c:pt>
                <c:pt idx="1407">
                  <c:v>25520</c:v>
                </c:pt>
                <c:pt idx="1408" formatCode="General">
                  <c:v>0</c:v>
                </c:pt>
                <c:pt idx="1409" formatCode="General">
                  <c:v>0</c:v>
                </c:pt>
                <c:pt idx="1410" formatCode="General">
                  <c:v>0</c:v>
                </c:pt>
                <c:pt idx="1411" formatCode="General">
                  <c:v>0</c:v>
                </c:pt>
                <c:pt idx="1412" formatCode="General">
                  <c:v>0</c:v>
                </c:pt>
                <c:pt idx="1413" formatCode="General">
                  <c:v>0</c:v>
                </c:pt>
                <c:pt idx="1414" formatCode="General">
                  <c:v>0</c:v>
                </c:pt>
                <c:pt idx="1415" formatCode="General">
                  <c:v>0</c:v>
                </c:pt>
                <c:pt idx="1416">
                  <c:v>133696</c:v>
                </c:pt>
                <c:pt idx="1417" formatCode="General">
                  <c:v>0</c:v>
                </c:pt>
                <c:pt idx="1418">
                  <c:v>53376</c:v>
                </c:pt>
                <c:pt idx="1419">
                  <c:v>58848</c:v>
                </c:pt>
                <c:pt idx="1420" formatCode="General">
                  <c:v>0</c:v>
                </c:pt>
                <c:pt idx="1421">
                  <c:v>28912</c:v>
                </c:pt>
                <c:pt idx="1422" formatCode="General">
                  <c:v>0</c:v>
                </c:pt>
                <c:pt idx="1423">
                  <c:v>31792</c:v>
                </c:pt>
                <c:pt idx="1424" formatCode="General">
                  <c:v>0</c:v>
                </c:pt>
                <c:pt idx="1425" formatCode="General">
                  <c:v>0</c:v>
                </c:pt>
                <c:pt idx="1426">
                  <c:v>113664</c:v>
                </c:pt>
                <c:pt idx="1427">
                  <c:v>74048</c:v>
                </c:pt>
                <c:pt idx="1428" formatCode="General">
                  <c:v>0</c:v>
                </c:pt>
                <c:pt idx="1429" formatCode="General">
                  <c:v>0</c:v>
                </c:pt>
                <c:pt idx="1430" formatCode="General">
                  <c:v>0</c:v>
                </c:pt>
                <c:pt idx="1431">
                  <c:v>53264</c:v>
                </c:pt>
                <c:pt idx="1432" formatCode="General">
                  <c:v>0</c:v>
                </c:pt>
                <c:pt idx="1433">
                  <c:v>38816</c:v>
                </c:pt>
                <c:pt idx="1434">
                  <c:v>77024</c:v>
                </c:pt>
                <c:pt idx="1435" formatCode="General">
                  <c:v>0</c:v>
                </c:pt>
                <c:pt idx="1436" formatCode="General">
                  <c:v>0</c:v>
                </c:pt>
                <c:pt idx="1437">
                  <c:v>45104</c:v>
                </c:pt>
                <c:pt idx="1438">
                  <c:v>28048</c:v>
                </c:pt>
                <c:pt idx="1439" formatCode="General">
                  <c:v>0</c:v>
                </c:pt>
                <c:pt idx="1440" formatCode="General">
                  <c:v>0</c:v>
                </c:pt>
                <c:pt idx="1441">
                  <c:v>35008</c:v>
                </c:pt>
                <c:pt idx="1442">
                  <c:v>32176</c:v>
                </c:pt>
                <c:pt idx="1443" formatCode="General">
                  <c:v>0</c:v>
                </c:pt>
                <c:pt idx="1444" formatCode="General">
                  <c:v>0</c:v>
                </c:pt>
                <c:pt idx="1445">
                  <c:v>94560</c:v>
                </c:pt>
                <c:pt idx="1446" formatCode="General">
                  <c:v>0</c:v>
                </c:pt>
                <c:pt idx="1447" formatCode="General">
                  <c:v>0</c:v>
                </c:pt>
                <c:pt idx="1448" formatCode="General">
                  <c:v>0</c:v>
                </c:pt>
                <c:pt idx="1449" formatCode="General">
                  <c:v>0</c:v>
                </c:pt>
                <c:pt idx="1450">
                  <c:v>151168</c:v>
                </c:pt>
                <c:pt idx="1451">
                  <c:v>73344</c:v>
                </c:pt>
                <c:pt idx="1452">
                  <c:v>65376</c:v>
                </c:pt>
                <c:pt idx="1453" formatCode="General">
                  <c:v>0</c:v>
                </c:pt>
                <c:pt idx="1454" formatCode="General">
                  <c:v>0</c:v>
                </c:pt>
                <c:pt idx="1455">
                  <c:v>25792</c:v>
                </c:pt>
                <c:pt idx="1456">
                  <c:v>11812</c:v>
                </c:pt>
                <c:pt idx="1457">
                  <c:v>53504</c:v>
                </c:pt>
                <c:pt idx="1458">
                  <c:v>39840</c:v>
                </c:pt>
                <c:pt idx="1459" formatCode="General">
                  <c:v>0</c:v>
                </c:pt>
                <c:pt idx="1460" formatCode="General">
                  <c:v>0</c:v>
                </c:pt>
                <c:pt idx="1461" formatCode="General">
                  <c:v>0</c:v>
                </c:pt>
                <c:pt idx="1462">
                  <c:v>137088</c:v>
                </c:pt>
                <c:pt idx="1463" formatCode="General">
                  <c:v>0</c:v>
                </c:pt>
                <c:pt idx="1464">
                  <c:v>43152</c:v>
                </c:pt>
                <c:pt idx="1465">
                  <c:v>76672</c:v>
                </c:pt>
                <c:pt idx="1466" formatCode="General">
                  <c:v>0</c:v>
                </c:pt>
                <c:pt idx="1467">
                  <c:v>101856</c:v>
                </c:pt>
                <c:pt idx="1468" formatCode="General">
                  <c:v>0</c:v>
                </c:pt>
                <c:pt idx="1469" formatCode="General">
                  <c:v>0</c:v>
                </c:pt>
                <c:pt idx="1470">
                  <c:v>40144</c:v>
                </c:pt>
                <c:pt idx="1471">
                  <c:v>23936</c:v>
                </c:pt>
                <c:pt idx="1472" formatCode="General">
                  <c:v>0</c:v>
                </c:pt>
                <c:pt idx="1473">
                  <c:v>20048</c:v>
                </c:pt>
                <c:pt idx="1474">
                  <c:v>36384</c:v>
                </c:pt>
                <c:pt idx="1475" formatCode="General">
                  <c:v>0</c:v>
                </c:pt>
                <c:pt idx="1476">
                  <c:v>45264</c:v>
                </c:pt>
                <c:pt idx="1477">
                  <c:v>41792</c:v>
                </c:pt>
                <c:pt idx="1478">
                  <c:v>66560</c:v>
                </c:pt>
                <c:pt idx="1479" formatCode="General">
                  <c:v>0</c:v>
                </c:pt>
                <c:pt idx="1480">
                  <c:v>43088</c:v>
                </c:pt>
                <c:pt idx="1481">
                  <c:v>71776</c:v>
                </c:pt>
                <c:pt idx="1482" formatCode="General">
                  <c:v>0</c:v>
                </c:pt>
                <c:pt idx="1483">
                  <c:v>88736</c:v>
                </c:pt>
                <c:pt idx="1484" formatCode="General">
                  <c:v>0</c:v>
                </c:pt>
                <c:pt idx="1485">
                  <c:v>34848</c:v>
                </c:pt>
                <c:pt idx="1486" formatCode="General">
                  <c:v>0</c:v>
                </c:pt>
                <c:pt idx="1487">
                  <c:v>27328</c:v>
                </c:pt>
                <c:pt idx="1488">
                  <c:v>31040</c:v>
                </c:pt>
                <c:pt idx="1489">
                  <c:v>226304</c:v>
                </c:pt>
                <c:pt idx="1490">
                  <c:v>37424</c:v>
                </c:pt>
                <c:pt idx="1491" formatCode="General">
                  <c:v>0</c:v>
                </c:pt>
                <c:pt idx="1492" formatCode="General">
                  <c:v>0</c:v>
                </c:pt>
                <c:pt idx="1493" formatCode="General">
                  <c:v>0</c:v>
                </c:pt>
                <c:pt idx="1494">
                  <c:v>22544</c:v>
                </c:pt>
                <c:pt idx="1495" formatCode="General">
                  <c:v>0</c:v>
                </c:pt>
                <c:pt idx="1496">
                  <c:v>94400</c:v>
                </c:pt>
                <c:pt idx="1497">
                  <c:v>41104</c:v>
                </c:pt>
                <c:pt idx="1498" formatCode="General">
                  <c:v>0</c:v>
                </c:pt>
                <c:pt idx="1499">
                  <c:v>35392</c:v>
                </c:pt>
                <c:pt idx="1500" formatCode="General">
                  <c:v>0</c:v>
                </c:pt>
                <c:pt idx="1501" formatCode="General">
                  <c:v>0</c:v>
                </c:pt>
                <c:pt idx="1502">
                  <c:v>22248</c:v>
                </c:pt>
                <c:pt idx="1503" formatCode="General">
                  <c:v>0</c:v>
                </c:pt>
                <c:pt idx="1504" formatCode="General">
                  <c:v>0</c:v>
                </c:pt>
                <c:pt idx="1505">
                  <c:v>52720</c:v>
                </c:pt>
                <c:pt idx="1506" formatCode="General">
                  <c:v>0</c:v>
                </c:pt>
                <c:pt idx="1507">
                  <c:v>58912</c:v>
                </c:pt>
                <c:pt idx="1508" formatCode="General">
                  <c:v>0</c:v>
                </c:pt>
                <c:pt idx="1509">
                  <c:v>658688</c:v>
                </c:pt>
                <c:pt idx="1510">
                  <c:v>39376</c:v>
                </c:pt>
                <c:pt idx="1511" formatCode="General">
                  <c:v>0</c:v>
                </c:pt>
                <c:pt idx="1512" formatCode="General">
                  <c:v>0</c:v>
                </c:pt>
                <c:pt idx="1513">
                  <c:v>78464</c:v>
                </c:pt>
                <c:pt idx="1514" formatCode="General">
                  <c:v>0</c:v>
                </c:pt>
                <c:pt idx="1515">
                  <c:v>24536</c:v>
                </c:pt>
                <c:pt idx="1516" formatCode="General">
                  <c:v>0</c:v>
                </c:pt>
                <c:pt idx="1517">
                  <c:v>28672</c:v>
                </c:pt>
                <c:pt idx="1518" formatCode="General">
                  <c:v>0</c:v>
                </c:pt>
                <c:pt idx="1519" formatCode="General">
                  <c:v>0</c:v>
                </c:pt>
                <c:pt idx="1520" formatCode="General">
                  <c:v>0</c:v>
                </c:pt>
                <c:pt idx="1521" formatCode="General">
                  <c:v>0</c:v>
                </c:pt>
                <c:pt idx="1522" formatCode="General">
                  <c:v>0</c:v>
                </c:pt>
                <c:pt idx="1523">
                  <c:v>81152</c:v>
                </c:pt>
                <c:pt idx="1524" formatCode="General">
                  <c:v>0</c:v>
                </c:pt>
                <c:pt idx="1525">
                  <c:v>111872</c:v>
                </c:pt>
                <c:pt idx="1526">
                  <c:v>33328</c:v>
                </c:pt>
                <c:pt idx="1527" formatCode="General">
                  <c:v>0</c:v>
                </c:pt>
                <c:pt idx="1528">
                  <c:v>19088</c:v>
                </c:pt>
                <c:pt idx="1529">
                  <c:v>159872</c:v>
                </c:pt>
                <c:pt idx="1530">
                  <c:v>89952</c:v>
                </c:pt>
                <c:pt idx="1531">
                  <c:v>100352</c:v>
                </c:pt>
                <c:pt idx="1532">
                  <c:v>59264</c:v>
                </c:pt>
                <c:pt idx="1533" formatCode="General">
                  <c:v>0</c:v>
                </c:pt>
                <c:pt idx="1534" formatCode="General">
                  <c:v>0</c:v>
                </c:pt>
                <c:pt idx="1535">
                  <c:v>27872</c:v>
                </c:pt>
                <c:pt idx="1536">
                  <c:v>44944</c:v>
                </c:pt>
                <c:pt idx="1537" formatCode="General">
                  <c:v>0</c:v>
                </c:pt>
                <c:pt idx="1538">
                  <c:v>40576</c:v>
                </c:pt>
                <c:pt idx="1539">
                  <c:v>43200</c:v>
                </c:pt>
                <c:pt idx="1540">
                  <c:v>38336</c:v>
                </c:pt>
                <c:pt idx="1541">
                  <c:v>95744</c:v>
                </c:pt>
                <c:pt idx="1542" formatCode="General">
                  <c:v>0</c:v>
                </c:pt>
                <c:pt idx="1543">
                  <c:v>46144</c:v>
                </c:pt>
                <c:pt idx="1544">
                  <c:v>46128</c:v>
                </c:pt>
                <c:pt idx="1545" formatCode="General">
                  <c:v>0</c:v>
                </c:pt>
                <c:pt idx="1546">
                  <c:v>22104</c:v>
                </c:pt>
                <c:pt idx="1547" formatCode="General">
                  <c:v>0</c:v>
                </c:pt>
                <c:pt idx="1548">
                  <c:v>18688</c:v>
                </c:pt>
                <c:pt idx="1549">
                  <c:v>104064</c:v>
                </c:pt>
                <c:pt idx="1550">
                  <c:v>24888</c:v>
                </c:pt>
                <c:pt idx="1551">
                  <c:v>35568</c:v>
                </c:pt>
                <c:pt idx="1552" formatCode="General">
                  <c:v>0</c:v>
                </c:pt>
                <c:pt idx="1553">
                  <c:v>93856</c:v>
                </c:pt>
                <c:pt idx="1554">
                  <c:v>41792</c:v>
                </c:pt>
                <c:pt idx="1555" formatCode="General">
                  <c:v>0</c:v>
                </c:pt>
                <c:pt idx="1556" formatCode="General">
                  <c:v>0</c:v>
                </c:pt>
                <c:pt idx="1557" formatCode="General">
                  <c:v>0</c:v>
                </c:pt>
                <c:pt idx="1558">
                  <c:v>21304</c:v>
                </c:pt>
                <c:pt idx="1559">
                  <c:v>180032</c:v>
                </c:pt>
                <c:pt idx="1560">
                  <c:v>14384</c:v>
                </c:pt>
                <c:pt idx="1561">
                  <c:v>60640</c:v>
                </c:pt>
                <c:pt idx="1562">
                  <c:v>32784</c:v>
                </c:pt>
                <c:pt idx="1563" formatCode="General">
                  <c:v>0</c:v>
                </c:pt>
                <c:pt idx="1564">
                  <c:v>87616</c:v>
                </c:pt>
                <c:pt idx="1565" formatCode="General">
                  <c:v>0</c:v>
                </c:pt>
                <c:pt idx="1566" formatCode="General">
                  <c:v>0</c:v>
                </c:pt>
                <c:pt idx="1567" formatCode="General">
                  <c:v>0</c:v>
                </c:pt>
                <c:pt idx="1568">
                  <c:v>61312</c:v>
                </c:pt>
                <c:pt idx="1569">
                  <c:v>102656</c:v>
                </c:pt>
                <c:pt idx="1570" formatCode="General">
                  <c:v>0</c:v>
                </c:pt>
                <c:pt idx="1571">
                  <c:v>29936</c:v>
                </c:pt>
                <c:pt idx="1572" formatCode="General">
                  <c:v>0</c:v>
                </c:pt>
                <c:pt idx="1573" formatCode="General">
                  <c:v>0</c:v>
                </c:pt>
                <c:pt idx="1574">
                  <c:v>23920</c:v>
                </c:pt>
                <c:pt idx="1575" formatCode="General">
                  <c:v>0</c:v>
                </c:pt>
                <c:pt idx="1576">
                  <c:v>125504</c:v>
                </c:pt>
                <c:pt idx="1577">
                  <c:v>86528</c:v>
                </c:pt>
                <c:pt idx="1578">
                  <c:v>44992</c:v>
                </c:pt>
                <c:pt idx="1579">
                  <c:v>15792</c:v>
                </c:pt>
                <c:pt idx="1580" formatCode="General">
                  <c:v>0</c:v>
                </c:pt>
                <c:pt idx="1581" formatCode="General">
                  <c:v>0</c:v>
                </c:pt>
                <c:pt idx="1582" formatCode="General">
                  <c:v>0</c:v>
                </c:pt>
                <c:pt idx="1583">
                  <c:v>29920</c:v>
                </c:pt>
                <c:pt idx="1584">
                  <c:v>28032</c:v>
                </c:pt>
                <c:pt idx="1585">
                  <c:v>66848</c:v>
                </c:pt>
                <c:pt idx="1586">
                  <c:v>57952</c:v>
                </c:pt>
                <c:pt idx="1587">
                  <c:v>63360</c:v>
                </c:pt>
                <c:pt idx="1588">
                  <c:v>69888</c:v>
                </c:pt>
                <c:pt idx="1589" formatCode="General">
                  <c:v>0</c:v>
                </c:pt>
                <c:pt idx="1590">
                  <c:v>76640</c:v>
                </c:pt>
                <c:pt idx="1591">
                  <c:v>51488</c:v>
                </c:pt>
                <c:pt idx="1592" formatCode="General">
                  <c:v>0</c:v>
                </c:pt>
                <c:pt idx="1593" formatCode="General">
                  <c:v>0</c:v>
                </c:pt>
                <c:pt idx="1594">
                  <c:v>118912</c:v>
                </c:pt>
                <c:pt idx="1595">
                  <c:v>26880</c:v>
                </c:pt>
                <c:pt idx="1596">
                  <c:v>104224</c:v>
                </c:pt>
                <c:pt idx="1597" formatCode="General">
                  <c:v>0</c:v>
                </c:pt>
                <c:pt idx="1598">
                  <c:v>14208</c:v>
                </c:pt>
                <c:pt idx="1599" formatCode="General">
                  <c:v>0</c:v>
                </c:pt>
                <c:pt idx="1600" formatCode="General">
                  <c:v>0</c:v>
                </c:pt>
                <c:pt idx="1601" formatCode="General">
                  <c:v>0</c:v>
                </c:pt>
                <c:pt idx="1602" formatCode="General">
                  <c:v>0</c:v>
                </c:pt>
                <c:pt idx="1603">
                  <c:v>49168</c:v>
                </c:pt>
                <c:pt idx="1604" formatCode="General">
                  <c:v>0</c:v>
                </c:pt>
                <c:pt idx="1605">
                  <c:v>41424</c:v>
                </c:pt>
                <c:pt idx="1606">
                  <c:v>40736</c:v>
                </c:pt>
                <c:pt idx="1607" formatCode="General">
                  <c:v>0</c:v>
                </c:pt>
                <c:pt idx="1608" formatCode="General">
                  <c:v>0</c:v>
                </c:pt>
                <c:pt idx="1609" formatCode="General">
                  <c:v>0</c:v>
                </c:pt>
                <c:pt idx="1610" formatCode="General">
                  <c:v>0</c:v>
                </c:pt>
                <c:pt idx="1611">
                  <c:v>22360</c:v>
                </c:pt>
                <c:pt idx="1612">
                  <c:v>37056</c:v>
                </c:pt>
                <c:pt idx="1613">
                  <c:v>25344</c:v>
                </c:pt>
                <c:pt idx="1614" formatCode="General">
                  <c:v>0</c:v>
                </c:pt>
                <c:pt idx="1615">
                  <c:v>25720</c:v>
                </c:pt>
                <c:pt idx="1616">
                  <c:v>31728</c:v>
                </c:pt>
                <c:pt idx="1617">
                  <c:v>36992</c:v>
                </c:pt>
                <c:pt idx="1618">
                  <c:v>40368</c:v>
                </c:pt>
                <c:pt idx="1619" formatCode="General">
                  <c:v>0</c:v>
                </c:pt>
                <c:pt idx="1620" formatCode="General">
                  <c:v>0</c:v>
                </c:pt>
                <c:pt idx="1621">
                  <c:v>46592</c:v>
                </c:pt>
                <c:pt idx="1622">
                  <c:v>50544</c:v>
                </c:pt>
                <c:pt idx="1623">
                  <c:v>28576</c:v>
                </c:pt>
                <c:pt idx="1624">
                  <c:v>48176</c:v>
                </c:pt>
                <c:pt idx="1625" formatCode="General">
                  <c:v>0</c:v>
                </c:pt>
                <c:pt idx="1626">
                  <c:v>76768</c:v>
                </c:pt>
                <c:pt idx="1627">
                  <c:v>46304</c:v>
                </c:pt>
                <c:pt idx="1628">
                  <c:v>76768</c:v>
                </c:pt>
                <c:pt idx="1629">
                  <c:v>178752</c:v>
                </c:pt>
                <c:pt idx="1630">
                  <c:v>129856</c:v>
                </c:pt>
                <c:pt idx="1631">
                  <c:v>44960</c:v>
                </c:pt>
                <c:pt idx="1632">
                  <c:v>68544</c:v>
                </c:pt>
                <c:pt idx="1633" formatCode="General">
                  <c:v>0</c:v>
                </c:pt>
                <c:pt idx="1634">
                  <c:v>28144</c:v>
                </c:pt>
                <c:pt idx="1635">
                  <c:v>40208</c:v>
                </c:pt>
                <c:pt idx="1636">
                  <c:v>23624</c:v>
                </c:pt>
                <c:pt idx="1637" formatCode="General">
                  <c:v>0</c:v>
                </c:pt>
                <c:pt idx="1638" formatCode="General">
                  <c:v>0</c:v>
                </c:pt>
                <c:pt idx="1639">
                  <c:v>134592</c:v>
                </c:pt>
                <c:pt idx="1640" formatCode="General">
                  <c:v>0</c:v>
                </c:pt>
                <c:pt idx="1641" formatCode="General">
                  <c:v>0</c:v>
                </c:pt>
                <c:pt idx="1642" formatCode="General">
                  <c:v>0</c:v>
                </c:pt>
                <c:pt idx="1643" formatCode="General">
                  <c:v>0</c:v>
                </c:pt>
                <c:pt idx="1644">
                  <c:v>42304</c:v>
                </c:pt>
                <c:pt idx="1645">
                  <c:v>33872</c:v>
                </c:pt>
                <c:pt idx="1646">
                  <c:v>20824</c:v>
                </c:pt>
                <c:pt idx="1647" formatCode="General">
                  <c:v>0</c:v>
                </c:pt>
                <c:pt idx="1648" formatCode="General">
                  <c:v>0</c:v>
                </c:pt>
                <c:pt idx="1649">
                  <c:v>52224</c:v>
                </c:pt>
                <c:pt idx="1650" formatCode="General">
                  <c:v>0</c:v>
                </c:pt>
                <c:pt idx="1651" formatCode="General">
                  <c:v>0</c:v>
                </c:pt>
                <c:pt idx="1652">
                  <c:v>43312</c:v>
                </c:pt>
                <c:pt idx="1653">
                  <c:v>27664</c:v>
                </c:pt>
                <c:pt idx="1654">
                  <c:v>25200</c:v>
                </c:pt>
                <c:pt idx="1655" formatCode="General">
                  <c:v>0</c:v>
                </c:pt>
                <c:pt idx="1656">
                  <c:v>27888</c:v>
                </c:pt>
                <c:pt idx="1657" formatCode="General">
                  <c:v>0</c:v>
                </c:pt>
                <c:pt idx="1658" formatCode="General">
                  <c:v>0</c:v>
                </c:pt>
                <c:pt idx="1659">
                  <c:v>278656</c:v>
                </c:pt>
                <c:pt idx="1660">
                  <c:v>59904</c:v>
                </c:pt>
                <c:pt idx="1661">
                  <c:v>16672</c:v>
                </c:pt>
                <c:pt idx="1662">
                  <c:v>72256</c:v>
                </c:pt>
                <c:pt idx="1663">
                  <c:v>31440</c:v>
                </c:pt>
                <c:pt idx="1664">
                  <c:v>52768</c:v>
                </c:pt>
                <c:pt idx="1665" formatCode="General">
                  <c:v>0</c:v>
                </c:pt>
                <c:pt idx="1666">
                  <c:v>74272</c:v>
                </c:pt>
                <c:pt idx="1667">
                  <c:v>32480</c:v>
                </c:pt>
                <c:pt idx="1668" formatCode="General">
                  <c:v>0</c:v>
                </c:pt>
                <c:pt idx="1669" formatCode="General">
                  <c:v>0</c:v>
                </c:pt>
                <c:pt idx="1670">
                  <c:v>24000</c:v>
                </c:pt>
                <c:pt idx="1671" formatCode="General">
                  <c:v>0</c:v>
                </c:pt>
                <c:pt idx="1672" formatCode="General">
                  <c:v>0</c:v>
                </c:pt>
                <c:pt idx="1673">
                  <c:v>11944</c:v>
                </c:pt>
                <c:pt idx="1674">
                  <c:v>17056</c:v>
                </c:pt>
                <c:pt idx="1675">
                  <c:v>34176</c:v>
                </c:pt>
                <c:pt idx="1676" formatCode="General">
                  <c:v>0</c:v>
                </c:pt>
                <c:pt idx="1677" formatCode="General">
                  <c:v>0</c:v>
                </c:pt>
                <c:pt idx="1678">
                  <c:v>41808</c:v>
                </c:pt>
                <c:pt idx="1679" formatCode="General">
                  <c:v>0</c:v>
                </c:pt>
                <c:pt idx="1680">
                  <c:v>20336</c:v>
                </c:pt>
                <c:pt idx="1681" formatCode="General">
                  <c:v>0</c:v>
                </c:pt>
                <c:pt idx="1682">
                  <c:v>74144</c:v>
                </c:pt>
                <c:pt idx="1683" formatCode="General">
                  <c:v>0</c:v>
                </c:pt>
                <c:pt idx="1684">
                  <c:v>29808</c:v>
                </c:pt>
                <c:pt idx="1685">
                  <c:v>120832</c:v>
                </c:pt>
                <c:pt idx="1686" formatCode="General">
                  <c:v>0</c:v>
                </c:pt>
                <c:pt idx="1687">
                  <c:v>34560</c:v>
                </c:pt>
                <c:pt idx="1688">
                  <c:v>50896</c:v>
                </c:pt>
                <c:pt idx="1689">
                  <c:v>29936</c:v>
                </c:pt>
                <c:pt idx="1690">
                  <c:v>25288</c:v>
                </c:pt>
                <c:pt idx="1691" formatCode="General">
                  <c:v>0</c:v>
                </c:pt>
                <c:pt idx="1692">
                  <c:v>15576</c:v>
                </c:pt>
                <c:pt idx="1693">
                  <c:v>104032</c:v>
                </c:pt>
                <c:pt idx="1694" formatCode="General">
                  <c:v>0</c:v>
                </c:pt>
                <c:pt idx="1695" formatCode="General">
                  <c:v>0</c:v>
                </c:pt>
                <c:pt idx="1696">
                  <c:v>36128</c:v>
                </c:pt>
                <c:pt idx="1697">
                  <c:v>18200</c:v>
                </c:pt>
                <c:pt idx="1698">
                  <c:v>53040</c:v>
                </c:pt>
                <c:pt idx="1699">
                  <c:v>34336</c:v>
                </c:pt>
                <c:pt idx="1700">
                  <c:v>27632</c:v>
                </c:pt>
                <c:pt idx="1701">
                  <c:v>111936</c:v>
                </c:pt>
                <c:pt idx="1702">
                  <c:v>36304</c:v>
                </c:pt>
                <c:pt idx="1703">
                  <c:v>35664</c:v>
                </c:pt>
                <c:pt idx="1704">
                  <c:v>107648</c:v>
                </c:pt>
                <c:pt idx="1705">
                  <c:v>21832</c:v>
                </c:pt>
                <c:pt idx="1706">
                  <c:v>62656</c:v>
                </c:pt>
                <c:pt idx="1707" formatCode="General">
                  <c:v>0</c:v>
                </c:pt>
                <c:pt idx="1708">
                  <c:v>28352</c:v>
                </c:pt>
                <c:pt idx="1709" formatCode="General">
                  <c:v>0</c:v>
                </c:pt>
                <c:pt idx="1710" formatCode="General">
                  <c:v>0</c:v>
                </c:pt>
                <c:pt idx="1711">
                  <c:v>35392</c:v>
                </c:pt>
                <c:pt idx="1712">
                  <c:v>46864</c:v>
                </c:pt>
                <c:pt idx="1713" formatCode="General">
                  <c:v>0</c:v>
                </c:pt>
                <c:pt idx="1714">
                  <c:v>76224</c:v>
                </c:pt>
                <c:pt idx="1715">
                  <c:v>15816</c:v>
                </c:pt>
                <c:pt idx="1716">
                  <c:v>60288</c:v>
                </c:pt>
                <c:pt idx="1717" formatCode="General">
                  <c:v>0</c:v>
                </c:pt>
                <c:pt idx="1718">
                  <c:v>56960</c:v>
                </c:pt>
                <c:pt idx="1719" formatCode="General">
                  <c:v>0</c:v>
                </c:pt>
                <c:pt idx="1720">
                  <c:v>142336</c:v>
                </c:pt>
                <c:pt idx="1721">
                  <c:v>28608</c:v>
                </c:pt>
                <c:pt idx="1722">
                  <c:v>21656</c:v>
                </c:pt>
                <c:pt idx="1723" formatCode="General">
                  <c:v>0</c:v>
                </c:pt>
                <c:pt idx="1724">
                  <c:v>55776</c:v>
                </c:pt>
                <c:pt idx="1725" formatCode="General">
                  <c:v>0</c:v>
                </c:pt>
                <c:pt idx="1726" formatCode="General">
                  <c:v>0</c:v>
                </c:pt>
                <c:pt idx="1727">
                  <c:v>46960</c:v>
                </c:pt>
                <c:pt idx="1728" formatCode="General">
                  <c:v>0</c:v>
                </c:pt>
                <c:pt idx="1729">
                  <c:v>40464</c:v>
                </c:pt>
                <c:pt idx="1730" formatCode="General">
                  <c:v>0</c:v>
                </c:pt>
                <c:pt idx="1731">
                  <c:v>38640</c:v>
                </c:pt>
                <c:pt idx="1732">
                  <c:v>25064</c:v>
                </c:pt>
                <c:pt idx="1733">
                  <c:v>92896</c:v>
                </c:pt>
                <c:pt idx="1734">
                  <c:v>89056</c:v>
                </c:pt>
                <c:pt idx="1735">
                  <c:v>81536</c:v>
                </c:pt>
                <c:pt idx="1736" formatCode="General">
                  <c:v>0</c:v>
                </c:pt>
                <c:pt idx="1737" formatCode="General">
                  <c:v>0</c:v>
                </c:pt>
                <c:pt idx="1738" formatCode="General">
                  <c:v>0</c:v>
                </c:pt>
                <c:pt idx="1739" formatCode="General">
                  <c:v>0</c:v>
                </c:pt>
                <c:pt idx="1740" formatCode="General">
                  <c:v>0</c:v>
                </c:pt>
                <c:pt idx="1741">
                  <c:v>92256</c:v>
                </c:pt>
                <c:pt idx="1742" formatCode="General">
                  <c:v>0</c:v>
                </c:pt>
                <c:pt idx="1743">
                  <c:v>35152</c:v>
                </c:pt>
                <c:pt idx="1744" formatCode="General">
                  <c:v>0</c:v>
                </c:pt>
                <c:pt idx="1745">
                  <c:v>18800</c:v>
                </c:pt>
                <c:pt idx="1746">
                  <c:v>30080</c:v>
                </c:pt>
                <c:pt idx="1747" formatCode="General">
                  <c:v>0</c:v>
                </c:pt>
                <c:pt idx="1748" formatCode="General">
                  <c:v>0</c:v>
                </c:pt>
                <c:pt idx="1749">
                  <c:v>18216</c:v>
                </c:pt>
                <c:pt idx="1750">
                  <c:v>129472</c:v>
                </c:pt>
                <c:pt idx="1751">
                  <c:v>33536</c:v>
                </c:pt>
                <c:pt idx="1752" formatCode="General">
                  <c:v>0</c:v>
                </c:pt>
                <c:pt idx="1753" formatCode="General">
                  <c:v>0</c:v>
                </c:pt>
                <c:pt idx="1754" formatCode="General">
                  <c:v>0</c:v>
                </c:pt>
                <c:pt idx="1755">
                  <c:v>268672</c:v>
                </c:pt>
                <c:pt idx="1756">
                  <c:v>45488</c:v>
                </c:pt>
                <c:pt idx="1757" formatCode="General">
                  <c:v>0</c:v>
                </c:pt>
                <c:pt idx="1758" formatCode="General">
                  <c:v>0</c:v>
                </c:pt>
                <c:pt idx="1759">
                  <c:v>234240</c:v>
                </c:pt>
                <c:pt idx="1760" formatCode="General">
                  <c:v>0</c:v>
                </c:pt>
                <c:pt idx="1761">
                  <c:v>46512</c:v>
                </c:pt>
                <c:pt idx="1762">
                  <c:v>93376</c:v>
                </c:pt>
                <c:pt idx="1763">
                  <c:v>33296</c:v>
                </c:pt>
                <c:pt idx="1764">
                  <c:v>32304</c:v>
                </c:pt>
                <c:pt idx="1765">
                  <c:v>46560</c:v>
                </c:pt>
                <c:pt idx="1766">
                  <c:v>184000</c:v>
                </c:pt>
                <c:pt idx="1767" formatCode="General">
                  <c:v>0</c:v>
                </c:pt>
                <c:pt idx="1768">
                  <c:v>29280</c:v>
                </c:pt>
                <c:pt idx="1769">
                  <c:v>21048</c:v>
                </c:pt>
                <c:pt idx="1770" formatCode="General">
                  <c:v>0</c:v>
                </c:pt>
                <c:pt idx="1771">
                  <c:v>30048</c:v>
                </c:pt>
                <c:pt idx="1772">
                  <c:v>43344</c:v>
                </c:pt>
                <c:pt idx="1773" formatCode="General">
                  <c:v>0</c:v>
                </c:pt>
                <c:pt idx="1774">
                  <c:v>75616</c:v>
                </c:pt>
                <c:pt idx="1775" formatCode="General">
                  <c:v>0</c:v>
                </c:pt>
                <c:pt idx="1776">
                  <c:v>39456</c:v>
                </c:pt>
                <c:pt idx="1777" formatCode="General">
                  <c:v>0</c:v>
                </c:pt>
                <c:pt idx="1778">
                  <c:v>156352</c:v>
                </c:pt>
                <c:pt idx="1779" formatCode="General">
                  <c:v>0</c:v>
                </c:pt>
                <c:pt idx="1780">
                  <c:v>24672</c:v>
                </c:pt>
                <c:pt idx="1781" formatCode="General">
                  <c:v>0</c:v>
                </c:pt>
                <c:pt idx="1782" formatCode="General">
                  <c:v>0</c:v>
                </c:pt>
                <c:pt idx="1783">
                  <c:v>201408</c:v>
                </c:pt>
                <c:pt idx="1784">
                  <c:v>11076</c:v>
                </c:pt>
                <c:pt idx="1785" formatCode="General">
                  <c:v>0</c:v>
                </c:pt>
                <c:pt idx="1786" formatCode="General">
                  <c:v>0</c:v>
                </c:pt>
                <c:pt idx="1787" formatCode="General">
                  <c:v>0</c:v>
                </c:pt>
                <c:pt idx="1788" formatCode="General">
                  <c:v>0</c:v>
                </c:pt>
                <c:pt idx="1789">
                  <c:v>34944</c:v>
                </c:pt>
                <c:pt idx="1790" formatCode="General">
                  <c:v>0</c:v>
                </c:pt>
                <c:pt idx="1791" formatCode="General">
                  <c:v>0</c:v>
                </c:pt>
                <c:pt idx="1792" formatCode="General">
                  <c:v>0</c:v>
                </c:pt>
                <c:pt idx="1793" formatCode="General">
                  <c:v>0</c:v>
                </c:pt>
                <c:pt idx="1794">
                  <c:v>110720</c:v>
                </c:pt>
                <c:pt idx="1795">
                  <c:v>28400</c:v>
                </c:pt>
                <c:pt idx="1796" formatCode="General">
                  <c:v>0</c:v>
                </c:pt>
                <c:pt idx="1797" formatCode="General">
                  <c:v>0</c:v>
                </c:pt>
                <c:pt idx="1798" formatCode="General">
                  <c:v>0</c:v>
                </c:pt>
                <c:pt idx="1799" formatCode="General">
                  <c:v>0</c:v>
                </c:pt>
                <c:pt idx="1800" formatCode="General">
                  <c:v>0</c:v>
                </c:pt>
                <c:pt idx="1801" formatCode="General">
                  <c:v>0</c:v>
                </c:pt>
                <c:pt idx="1802" formatCode="General">
                  <c:v>0</c:v>
                </c:pt>
                <c:pt idx="1803">
                  <c:v>196928</c:v>
                </c:pt>
                <c:pt idx="1804">
                  <c:v>50496</c:v>
                </c:pt>
                <c:pt idx="1805" formatCode="General">
                  <c:v>0</c:v>
                </c:pt>
                <c:pt idx="1806" formatCode="General">
                  <c:v>0</c:v>
                </c:pt>
                <c:pt idx="1807">
                  <c:v>31600</c:v>
                </c:pt>
                <c:pt idx="1808" formatCode="General">
                  <c:v>0</c:v>
                </c:pt>
                <c:pt idx="1809" formatCode="General">
                  <c:v>0</c:v>
                </c:pt>
                <c:pt idx="1810">
                  <c:v>42256</c:v>
                </c:pt>
                <c:pt idx="1811">
                  <c:v>76224</c:v>
                </c:pt>
                <c:pt idx="1812" formatCode="General">
                  <c:v>0</c:v>
                </c:pt>
                <c:pt idx="1813" formatCode="General">
                  <c:v>0</c:v>
                </c:pt>
                <c:pt idx="1814">
                  <c:v>28096</c:v>
                </c:pt>
                <c:pt idx="1815">
                  <c:v>62496</c:v>
                </c:pt>
                <c:pt idx="1816" formatCode="General">
                  <c:v>0</c:v>
                </c:pt>
                <c:pt idx="1817">
                  <c:v>52160</c:v>
                </c:pt>
                <c:pt idx="1818" formatCode="General">
                  <c:v>0</c:v>
                </c:pt>
                <c:pt idx="1819">
                  <c:v>125056</c:v>
                </c:pt>
                <c:pt idx="1820" formatCode="General">
                  <c:v>0</c:v>
                </c:pt>
                <c:pt idx="1821" formatCode="General">
                  <c:v>0</c:v>
                </c:pt>
                <c:pt idx="1822" formatCode="General">
                  <c:v>0</c:v>
                </c:pt>
                <c:pt idx="1823" formatCode="General">
                  <c:v>0</c:v>
                </c:pt>
                <c:pt idx="1824">
                  <c:v>63104</c:v>
                </c:pt>
                <c:pt idx="1825">
                  <c:v>21544</c:v>
                </c:pt>
                <c:pt idx="1826" formatCode="General">
                  <c:v>0</c:v>
                </c:pt>
                <c:pt idx="1827">
                  <c:v>67936</c:v>
                </c:pt>
                <c:pt idx="1828">
                  <c:v>53184</c:v>
                </c:pt>
                <c:pt idx="1829" formatCode="General">
                  <c:v>0</c:v>
                </c:pt>
                <c:pt idx="1830" formatCode="General">
                  <c:v>0</c:v>
                </c:pt>
                <c:pt idx="1831">
                  <c:v>35968</c:v>
                </c:pt>
                <c:pt idx="1832">
                  <c:v>24608</c:v>
                </c:pt>
                <c:pt idx="1833" formatCode="General">
                  <c:v>0</c:v>
                </c:pt>
                <c:pt idx="1834">
                  <c:v>59328</c:v>
                </c:pt>
                <c:pt idx="1835" formatCode="General">
                  <c:v>0</c:v>
                </c:pt>
                <c:pt idx="1836" formatCode="General">
                  <c:v>0</c:v>
                </c:pt>
                <c:pt idx="1837">
                  <c:v>51056</c:v>
                </c:pt>
                <c:pt idx="1838" formatCode="General">
                  <c:v>0</c:v>
                </c:pt>
                <c:pt idx="1839" formatCode="General">
                  <c:v>0</c:v>
                </c:pt>
                <c:pt idx="1840">
                  <c:v>49760</c:v>
                </c:pt>
                <c:pt idx="1841" formatCode="General">
                  <c:v>0</c:v>
                </c:pt>
                <c:pt idx="1842">
                  <c:v>278784</c:v>
                </c:pt>
                <c:pt idx="1843" formatCode="General">
                  <c:v>0</c:v>
                </c:pt>
                <c:pt idx="1844">
                  <c:v>93024</c:v>
                </c:pt>
                <c:pt idx="1845" formatCode="General">
                  <c:v>0</c:v>
                </c:pt>
                <c:pt idx="1846">
                  <c:v>53296</c:v>
                </c:pt>
                <c:pt idx="1847" formatCode="General">
                  <c:v>0</c:v>
                </c:pt>
                <c:pt idx="1848" formatCode="General">
                  <c:v>0</c:v>
                </c:pt>
                <c:pt idx="1849">
                  <c:v>286464</c:v>
                </c:pt>
                <c:pt idx="1850" formatCode="General">
                  <c:v>0</c:v>
                </c:pt>
                <c:pt idx="1851" formatCode="General">
                  <c:v>0</c:v>
                </c:pt>
                <c:pt idx="1852" formatCode="General">
                  <c:v>0</c:v>
                </c:pt>
                <c:pt idx="1853">
                  <c:v>69152</c:v>
                </c:pt>
                <c:pt idx="1854">
                  <c:v>80704</c:v>
                </c:pt>
                <c:pt idx="1855">
                  <c:v>36656</c:v>
                </c:pt>
                <c:pt idx="1856">
                  <c:v>73312</c:v>
                </c:pt>
                <c:pt idx="1857">
                  <c:v>36800</c:v>
                </c:pt>
                <c:pt idx="1858" formatCode="General">
                  <c:v>0</c:v>
                </c:pt>
                <c:pt idx="1859" formatCode="General">
                  <c:v>0</c:v>
                </c:pt>
                <c:pt idx="1860">
                  <c:v>65184</c:v>
                </c:pt>
                <c:pt idx="1861">
                  <c:v>80384</c:v>
                </c:pt>
                <c:pt idx="1862" formatCode="General">
                  <c:v>0</c:v>
                </c:pt>
                <c:pt idx="1863" formatCode="General">
                  <c:v>0</c:v>
                </c:pt>
                <c:pt idx="1864" formatCode="General">
                  <c:v>0</c:v>
                </c:pt>
                <c:pt idx="1865">
                  <c:v>53120</c:v>
                </c:pt>
                <c:pt idx="1866">
                  <c:v>62048</c:v>
                </c:pt>
                <c:pt idx="1867">
                  <c:v>101664</c:v>
                </c:pt>
                <c:pt idx="1868">
                  <c:v>70816</c:v>
                </c:pt>
                <c:pt idx="1869">
                  <c:v>44176</c:v>
                </c:pt>
                <c:pt idx="1870">
                  <c:v>83072</c:v>
                </c:pt>
                <c:pt idx="1871">
                  <c:v>48592</c:v>
                </c:pt>
                <c:pt idx="1872" formatCode="General">
                  <c:v>0</c:v>
                </c:pt>
                <c:pt idx="1873">
                  <c:v>187200</c:v>
                </c:pt>
                <c:pt idx="1874">
                  <c:v>21248</c:v>
                </c:pt>
                <c:pt idx="1875">
                  <c:v>38816</c:v>
                </c:pt>
                <c:pt idx="1876">
                  <c:v>35696</c:v>
                </c:pt>
                <c:pt idx="1877">
                  <c:v>24864</c:v>
                </c:pt>
                <c:pt idx="1878">
                  <c:v>28640</c:v>
                </c:pt>
                <c:pt idx="1879">
                  <c:v>43984</c:v>
                </c:pt>
                <c:pt idx="1880" formatCode="General">
                  <c:v>0</c:v>
                </c:pt>
                <c:pt idx="1881">
                  <c:v>81824</c:v>
                </c:pt>
                <c:pt idx="1882" formatCode="General">
                  <c:v>0</c:v>
                </c:pt>
                <c:pt idx="1883">
                  <c:v>48704</c:v>
                </c:pt>
                <c:pt idx="1884">
                  <c:v>62752</c:v>
                </c:pt>
                <c:pt idx="1885" formatCode="General">
                  <c:v>0</c:v>
                </c:pt>
                <c:pt idx="1886" formatCode="General">
                  <c:v>0</c:v>
                </c:pt>
                <c:pt idx="1887" formatCode="General">
                  <c:v>0</c:v>
                </c:pt>
                <c:pt idx="1888" formatCode="General">
                  <c:v>0</c:v>
                </c:pt>
                <c:pt idx="1889" formatCode="General">
                  <c:v>0</c:v>
                </c:pt>
                <c:pt idx="1890">
                  <c:v>35600</c:v>
                </c:pt>
                <c:pt idx="1891" formatCode="General">
                  <c:v>0</c:v>
                </c:pt>
                <c:pt idx="1892" formatCode="General">
                  <c:v>0</c:v>
                </c:pt>
                <c:pt idx="1893">
                  <c:v>67712</c:v>
                </c:pt>
                <c:pt idx="1894">
                  <c:v>54016</c:v>
                </c:pt>
                <c:pt idx="1895" formatCode="General">
                  <c:v>0</c:v>
                </c:pt>
                <c:pt idx="1896">
                  <c:v>139072</c:v>
                </c:pt>
                <c:pt idx="1897">
                  <c:v>18760</c:v>
                </c:pt>
                <c:pt idx="1898">
                  <c:v>74432</c:v>
                </c:pt>
                <c:pt idx="1899" formatCode="General">
                  <c:v>0</c:v>
                </c:pt>
                <c:pt idx="1900">
                  <c:v>111616</c:v>
                </c:pt>
                <c:pt idx="1901">
                  <c:v>89504</c:v>
                </c:pt>
                <c:pt idx="1902" formatCode="General">
                  <c:v>0</c:v>
                </c:pt>
                <c:pt idx="1903">
                  <c:v>22568</c:v>
                </c:pt>
                <c:pt idx="1904">
                  <c:v>24800</c:v>
                </c:pt>
                <c:pt idx="1905">
                  <c:v>23784</c:v>
                </c:pt>
                <c:pt idx="1906" formatCode="General">
                  <c:v>0</c:v>
                </c:pt>
                <c:pt idx="1907">
                  <c:v>80096</c:v>
                </c:pt>
                <c:pt idx="1908">
                  <c:v>11732</c:v>
                </c:pt>
                <c:pt idx="1909" formatCode="General">
                  <c:v>0</c:v>
                </c:pt>
                <c:pt idx="1910" formatCode="General">
                  <c:v>0</c:v>
                </c:pt>
                <c:pt idx="1911">
                  <c:v>71648</c:v>
                </c:pt>
                <c:pt idx="1912" formatCode="General">
                  <c:v>0</c:v>
                </c:pt>
                <c:pt idx="1913" formatCode="General">
                  <c:v>0</c:v>
                </c:pt>
                <c:pt idx="1914">
                  <c:v>272384</c:v>
                </c:pt>
                <c:pt idx="1915" formatCode="General">
                  <c:v>0</c:v>
                </c:pt>
                <c:pt idx="1916">
                  <c:v>53904</c:v>
                </c:pt>
                <c:pt idx="1917" formatCode="General">
                  <c:v>0</c:v>
                </c:pt>
                <c:pt idx="1918">
                  <c:v>100032</c:v>
                </c:pt>
                <c:pt idx="1919" formatCode="General">
                  <c:v>0</c:v>
                </c:pt>
                <c:pt idx="1920">
                  <c:v>33520</c:v>
                </c:pt>
                <c:pt idx="1921">
                  <c:v>20272</c:v>
                </c:pt>
                <c:pt idx="1922">
                  <c:v>178496</c:v>
                </c:pt>
                <c:pt idx="1923" formatCode="General">
                  <c:v>0</c:v>
                </c:pt>
                <c:pt idx="1924" formatCode="General">
                  <c:v>0</c:v>
                </c:pt>
                <c:pt idx="1925">
                  <c:v>20536</c:v>
                </c:pt>
                <c:pt idx="1926" formatCode="General">
                  <c:v>0</c:v>
                </c:pt>
                <c:pt idx="1927">
                  <c:v>47936</c:v>
                </c:pt>
                <c:pt idx="1928">
                  <c:v>28416</c:v>
                </c:pt>
                <c:pt idx="1929">
                  <c:v>30288</c:v>
                </c:pt>
                <c:pt idx="1930">
                  <c:v>22144</c:v>
                </c:pt>
                <c:pt idx="1931">
                  <c:v>23200</c:v>
                </c:pt>
                <c:pt idx="1932">
                  <c:v>86912</c:v>
                </c:pt>
                <c:pt idx="1933">
                  <c:v>51232</c:v>
                </c:pt>
                <c:pt idx="1934" formatCode="General">
                  <c:v>0</c:v>
                </c:pt>
                <c:pt idx="1935" formatCode="General">
                  <c:v>0</c:v>
                </c:pt>
                <c:pt idx="1936" formatCode="General">
                  <c:v>0</c:v>
                </c:pt>
                <c:pt idx="1937">
                  <c:v>27280</c:v>
                </c:pt>
                <c:pt idx="1938">
                  <c:v>22688</c:v>
                </c:pt>
                <c:pt idx="1939" formatCode="General">
                  <c:v>0</c:v>
                </c:pt>
                <c:pt idx="1940" formatCode="General">
                  <c:v>0</c:v>
                </c:pt>
                <c:pt idx="1941" formatCode="General">
                  <c:v>0</c:v>
                </c:pt>
                <c:pt idx="1942" formatCode="General">
                  <c:v>0</c:v>
                </c:pt>
                <c:pt idx="1943" formatCode="General">
                  <c:v>0</c:v>
                </c:pt>
                <c:pt idx="1944" formatCode="General">
                  <c:v>0</c:v>
                </c:pt>
                <c:pt idx="1945">
                  <c:v>56032</c:v>
                </c:pt>
                <c:pt idx="1946">
                  <c:v>59488</c:v>
                </c:pt>
                <c:pt idx="1947">
                  <c:v>75936</c:v>
                </c:pt>
                <c:pt idx="1948">
                  <c:v>26576</c:v>
                </c:pt>
                <c:pt idx="1949">
                  <c:v>33712</c:v>
                </c:pt>
                <c:pt idx="1950" formatCode="General">
                  <c:v>0</c:v>
                </c:pt>
                <c:pt idx="1951" formatCode="General">
                  <c:v>0</c:v>
                </c:pt>
                <c:pt idx="1952" formatCode="General">
                  <c:v>0</c:v>
                </c:pt>
                <c:pt idx="1953" formatCode="General">
                  <c:v>0</c:v>
                </c:pt>
                <c:pt idx="1954">
                  <c:v>21064</c:v>
                </c:pt>
                <c:pt idx="1955" formatCode="General">
                  <c:v>0</c:v>
                </c:pt>
                <c:pt idx="1956" formatCode="General">
                  <c:v>0</c:v>
                </c:pt>
                <c:pt idx="1957" formatCode="General">
                  <c:v>0</c:v>
                </c:pt>
                <c:pt idx="1958" formatCode="General">
                  <c:v>0</c:v>
                </c:pt>
                <c:pt idx="1959">
                  <c:v>55360</c:v>
                </c:pt>
                <c:pt idx="1960" formatCode="General">
                  <c:v>0</c:v>
                </c:pt>
                <c:pt idx="1961" formatCode="General">
                  <c:v>0</c:v>
                </c:pt>
                <c:pt idx="1962">
                  <c:v>23384</c:v>
                </c:pt>
                <c:pt idx="1963">
                  <c:v>156608</c:v>
                </c:pt>
                <c:pt idx="1964" formatCode="General">
                  <c:v>0</c:v>
                </c:pt>
                <c:pt idx="1965" formatCode="General">
                  <c:v>0</c:v>
                </c:pt>
                <c:pt idx="1966" formatCode="General">
                  <c:v>0</c:v>
                </c:pt>
                <c:pt idx="1967">
                  <c:v>74944</c:v>
                </c:pt>
                <c:pt idx="1968">
                  <c:v>38096</c:v>
                </c:pt>
                <c:pt idx="1969">
                  <c:v>71840</c:v>
                </c:pt>
                <c:pt idx="1970">
                  <c:v>24040</c:v>
                </c:pt>
                <c:pt idx="1971">
                  <c:v>70784</c:v>
                </c:pt>
                <c:pt idx="1972">
                  <c:v>32752</c:v>
                </c:pt>
                <c:pt idx="1973">
                  <c:v>18008</c:v>
                </c:pt>
                <c:pt idx="1974">
                  <c:v>32944</c:v>
                </c:pt>
                <c:pt idx="1975" formatCode="General">
                  <c:v>0</c:v>
                </c:pt>
                <c:pt idx="1976" formatCode="General">
                  <c:v>0</c:v>
                </c:pt>
                <c:pt idx="1977" formatCode="General">
                  <c:v>0</c:v>
                </c:pt>
                <c:pt idx="1978" formatCode="General">
                  <c:v>0</c:v>
                </c:pt>
                <c:pt idx="1979">
                  <c:v>52368</c:v>
                </c:pt>
                <c:pt idx="1980">
                  <c:v>29600</c:v>
                </c:pt>
                <c:pt idx="1981">
                  <c:v>22840</c:v>
                </c:pt>
                <c:pt idx="1982">
                  <c:v>101504</c:v>
                </c:pt>
                <c:pt idx="1983">
                  <c:v>18624</c:v>
                </c:pt>
                <c:pt idx="1984" formatCode="General">
                  <c:v>0</c:v>
                </c:pt>
                <c:pt idx="1985">
                  <c:v>120704</c:v>
                </c:pt>
                <c:pt idx="1986">
                  <c:v>18296</c:v>
                </c:pt>
                <c:pt idx="1987" formatCode="General">
                  <c:v>0</c:v>
                </c:pt>
                <c:pt idx="1988" formatCode="General">
                  <c:v>0</c:v>
                </c:pt>
                <c:pt idx="1989">
                  <c:v>42816</c:v>
                </c:pt>
                <c:pt idx="1990" formatCode="General">
                  <c:v>0</c:v>
                </c:pt>
                <c:pt idx="1991">
                  <c:v>47872</c:v>
                </c:pt>
                <c:pt idx="1992">
                  <c:v>78976</c:v>
                </c:pt>
                <c:pt idx="1993" formatCode="General">
                  <c:v>0</c:v>
                </c:pt>
                <c:pt idx="1994" formatCode="General">
                  <c:v>0</c:v>
                </c:pt>
                <c:pt idx="1995">
                  <c:v>40160</c:v>
                </c:pt>
                <c:pt idx="1996">
                  <c:v>28800</c:v>
                </c:pt>
                <c:pt idx="1997" formatCode="General">
                  <c:v>0</c:v>
                </c:pt>
                <c:pt idx="1998" formatCode="General">
                  <c:v>0</c:v>
                </c:pt>
                <c:pt idx="1999">
                  <c:v>19200</c:v>
                </c:pt>
                <c:pt idx="2000" formatCode="General">
                  <c:v>0</c:v>
                </c:pt>
                <c:pt idx="2001">
                  <c:v>21400</c:v>
                </c:pt>
                <c:pt idx="2002" formatCode="General">
                  <c:v>0</c:v>
                </c:pt>
                <c:pt idx="2003" formatCode="General">
                  <c:v>0</c:v>
                </c:pt>
                <c:pt idx="2004">
                  <c:v>54080</c:v>
                </c:pt>
                <c:pt idx="2005" formatCode="General">
                  <c:v>0</c:v>
                </c:pt>
                <c:pt idx="2006" formatCode="General">
                  <c:v>0</c:v>
                </c:pt>
                <c:pt idx="2007" formatCode="General">
                  <c:v>0</c:v>
                </c:pt>
                <c:pt idx="2008" formatCode="General">
                  <c:v>0</c:v>
                </c:pt>
                <c:pt idx="2009">
                  <c:v>70848</c:v>
                </c:pt>
                <c:pt idx="2010">
                  <c:v>46304</c:v>
                </c:pt>
                <c:pt idx="2011">
                  <c:v>107360</c:v>
                </c:pt>
                <c:pt idx="2012">
                  <c:v>39248</c:v>
                </c:pt>
                <c:pt idx="2013">
                  <c:v>19320</c:v>
                </c:pt>
                <c:pt idx="2014" formatCode="General">
                  <c:v>0</c:v>
                </c:pt>
                <c:pt idx="2015" formatCode="General">
                  <c:v>0</c:v>
                </c:pt>
                <c:pt idx="2016" formatCode="General">
                  <c:v>0</c:v>
                </c:pt>
                <c:pt idx="2017" formatCode="General">
                  <c:v>0</c:v>
                </c:pt>
                <c:pt idx="2018">
                  <c:v>68160</c:v>
                </c:pt>
                <c:pt idx="2019">
                  <c:v>85856</c:v>
                </c:pt>
                <c:pt idx="2020" formatCode="General">
                  <c:v>0</c:v>
                </c:pt>
                <c:pt idx="2021" formatCode="General">
                  <c:v>0</c:v>
                </c:pt>
                <c:pt idx="2022">
                  <c:v>23920</c:v>
                </c:pt>
                <c:pt idx="2023">
                  <c:v>51728</c:v>
                </c:pt>
                <c:pt idx="2024">
                  <c:v>36208</c:v>
                </c:pt>
                <c:pt idx="2025" formatCode="General">
                  <c:v>0</c:v>
                </c:pt>
                <c:pt idx="2026" formatCode="General">
                  <c:v>0</c:v>
                </c:pt>
                <c:pt idx="2027">
                  <c:v>61312</c:v>
                </c:pt>
                <c:pt idx="2028" formatCode="General">
                  <c:v>0</c:v>
                </c:pt>
                <c:pt idx="2029">
                  <c:v>8636</c:v>
                </c:pt>
                <c:pt idx="2030" formatCode="General">
                  <c:v>0</c:v>
                </c:pt>
                <c:pt idx="2031">
                  <c:v>16224</c:v>
                </c:pt>
                <c:pt idx="2032">
                  <c:v>36672</c:v>
                </c:pt>
                <c:pt idx="2033" formatCode="General">
                  <c:v>0</c:v>
                </c:pt>
                <c:pt idx="2034" formatCode="General">
                  <c:v>0</c:v>
                </c:pt>
                <c:pt idx="2035" formatCode="General">
                  <c:v>0</c:v>
                </c:pt>
                <c:pt idx="2036">
                  <c:v>26200</c:v>
                </c:pt>
                <c:pt idx="2037">
                  <c:v>62976</c:v>
                </c:pt>
                <c:pt idx="2038">
                  <c:v>93856</c:v>
                </c:pt>
                <c:pt idx="2039">
                  <c:v>18216</c:v>
                </c:pt>
                <c:pt idx="2040" formatCode="General">
                  <c:v>0</c:v>
                </c:pt>
                <c:pt idx="2041">
                  <c:v>70400</c:v>
                </c:pt>
                <c:pt idx="2042" formatCode="General">
                  <c:v>0</c:v>
                </c:pt>
                <c:pt idx="2043">
                  <c:v>206976</c:v>
                </c:pt>
                <c:pt idx="2044" formatCode="General">
                  <c:v>0</c:v>
                </c:pt>
                <c:pt idx="2045">
                  <c:v>41680</c:v>
                </c:pt>
                <c:pt idx="2046">
                  <c:v>51184</c:v>
                </c:pt>
                <c:pt idx="2047" formatCode="General">
                  <c:v>0</c:v>
                </c:pt>
                <c:pt idx="2048" formatCode="General">
                  <c:v>0</c:v>
                </c:pt>
                <c:pt idx="2049" formatCode="General">
                  <c:v>0</c:v>
                </c:pt>
                <c:pt idx="2050">
                  <c:v>37696</c:v>
                </c:pt>
                <c:pt idx="2051">
                  <c:v>33552</c:v>
                </c:pt>
                <c:pt idx="2052">
                  <c:v>62432</c:v>
                </c:pt>
                <c:pt idx="2053">
                  <c:v>16528</c:v>
                </c:pt>
                <c:pt idx="2054">
                  <c:v>38416</c:v>
                </c:pt>
                <c:pt idx="2055">
                  <c:v>17464</c:v>
                </c:pt>
                <c:pt idx="2056">
                  <c:v>17792</c:v>
                </c:pt>
                <c:pt idx="2057">
                  <c:v>248448</c:v>
                </c:pt>
                <c:pt idx="2058" formatCode="General">
                  <c:v>0</c:v>
                </c:pt>
                <c:pt idx="2059" formatCode="General">
                  <c:v>0</c:v>
                </c:pt>
                <c:pt idx="2060">
                  <c:v>28944</c:v>
                </c:pt>
                <c:pt idx="2061" formatCode="General">
                  <c:v>0</c:v>
                </c:pt>
                <c:pt idx="2062" formatCode="General">
                  <c:v>0</c:v>
                </c:pt>
                <c:pt idx="2063" formatCode="General">
                  <c:v>0</c:v>
                </c:pt>
                <c:pt idx="2064" formatCode="General">
                  <c:v>0</c:v>
                </c:pt>
                <c:pt idx="2065" formatCode="General">
                  <c:v>0</c:v>
                </c:pt>
                <c:pt idx="2066">
                  <c:v>35808</c:v>
                </c:pt>
                <c:pt idx="2067" formatCode="General">
                  <c:v>0</c:v>
                </c:pt>
                <c:pt idx="2068">
                  <c:v>70560</c:v>
                </c:pt>
                <c:pt idx="2069">
                  <c:v>19776</c:v>
                </c:pt>
                <c:pt idx="2070" formatCode="General">
                  <c:v>0</c:v>
                </c:pt>
                <c:pt idx="2071" formatCode="General">
                  <c:v>0</c:v>
                </c:pt>
                <c:pt idx="2072">
                  <c:v>27168</c:v>
                </c:pt>
                <c:pt idx="2073" formatCode="General">
                  <c:v>0</c:v>
                </c:pt>
                <c:pt idx="2074">
                  <c:v>82816</c:v>
                </c:pt>
                <c:pt idx="2075" formatCode="General">
                  <c:v>0</c:v>
                </c:pt>
                <c:pt idx="2076">
                  <c:v>29152</c:v>
                </c:pt>
                <c:pt idx="2077">
                  <c:v>63552</c:v>
                </c:pt>
                <c:pt idx="2078" formatCode="General">
                  <c:v>0</c:v>
                </c:pt>
                <c:pt idx="2079">
                  <c:v>21360</c:v>
                </c:pt>
                <c:pt idx="2080">
                  <c:v>75616</c:v>
                </c:pt>
                <c:pt idx="2081" formatCode="General">
                  <c:v>0</c:v>
                </c:pt>
                <c:pt idx="2082" formatCode="General">
                  <c:v>0</c:v>
                </c:pt>
                <c:pt idx="2083">
                  <c:v>45600</c:v>
                </c:pt>
                <c:pt idx="2084" formatCode="General">
                  <c:v>0</c:v>
                </c:pt>
                <c:pt idx="2085" formatCode="General">
                  <c:v>0</c:v>
                </c:pt>
                <c:pt idx="2086" formatCode="General">
                  <c:v>0</c:v>
                </c:pt>
                <c:pt idx="2087">
                  <c:v>32576</c:v>
                </c:pt>
                <c:pt idx="2088" formatCode="General">
                  <c:v>0</c:v>
                </c:pt>
                <c:pt idx="2089">
                  <c:v>30352</c:v>
                </c:pt>
                <c:pt idx="2090" formatCode="General">
                  <c:v>0</c:v>
                </c:pt>
                <c:pt idx="2091" formatCode="General">
                  <c:v>0</c:v>
                </c:pt>
                <c:pt idx="2092" formatCode="General">
                  <c:v>0</c:v>
                </c:pt>
                <c:pt idx="2093" formatCode="General">
                  <c:v>0</c:v>
                </c:pt>
                <c:pt idx="2094">
                  <c:v>256000</c:v>
                </c:pt>
                <c:pt idx="2095">
                  <c:v>38064</c:v>
                </c:pt>
                <c:pt idx="2096">
                  <c:v>40656</c:v>
                </c:pt>
                <c:pt idx="2097">
                  <c:v>47856</c:v>
                </c:pt>
                <c:pt idx="2098" formatCode="General">
                  <c:v>0</c:v>
                </c:pt>
                <c:pt idx="2099">
                  <c:v>22536</c:v>
                </c:pt>
                <c:pt idx="2100">
                  <c:v>17072</c:v>
                </c:pt>
                <c:pt idx="2101" formatCode="General">
                  <c:v>0</c:v>
                </c:pt>
                <c:pt idx="2102" formatCode="General">
                  <c:v>0</c:v>
                </c:pt>
                <c:pt idx="2103" formatCode="General">
                  <c:v>0</c:v>
                </c:pt>
                <c:pt idx="2104" formatCode="General">
                  <c:v>0</c:v>
                </c:pt>
                <c:pt idx="2105">
                  <c:v>34896</c:v>
                </c:pt>
                <c:pt idx="2106" formatCode="General">
                  <c:v>0</c:v>
                </c:pt>
                <c:pt idx="2107">
                  <c:v>36864</c:v>
                </c:pt>
                <c:pt idx="2108">
                  <c:v>387200</c:v>
                </c:pt>
                <c:pt idx="2109">
                  <c:v>29920</c:v>
                </c:pt>
                <c:pt idx="2110" formatCode="General">
                  <c:v>0</c:v>
                </c:pt>
                <c:pt idx="2111" formatCode="General">
                  <c:v>0</c:v>
                </c:pt>
                <c:pt idx="2112">
                  <c:v>32928</c:v>
                </c:pt>
                <c:pt idx="2113" formatCode="General">
                  <c:v>0</c:v>
                </c:pt>
                <c:pt idx="2114">
                  <c:v>32656</c:v>
                </c:pt>
                <c:pt idx="2115">
                  <c:v>55616</c:v>
                </c:pt>
                <c:pt idx="2116">
                  <c:v>13144</c:v>
                </c:pt>
                <c:pt idx="2117">
                  <c:v>7988</c:v>
                </c:pt>
                <c:pt idx="2118" formatCode="General">
                  <c:v>0</c:v>
                </c:pt>
                <c:pt idx="2119">
                  <c:v>62112</c:v>
                </c:pt>
                <c:pt idx="2120">
                  <c:v>46832</c:v>
                </c:pt>
                <c:pt idx="2121" formatCode="General">
                  <c:v>0</c:v>
                </c:pt>
                <c:pt idx="2122" formatCode="General">
                  <c:v>0</c:v>
                </c:pt>
                <c:pt idx="2123">
                  <c:v>74080</c:v>
                </c:pt>
                <c:pt idx="2124">
                  <c:v>45008</c:v>
                </c:pt>
                <c:pt idx="2125">
                  <c:v>23216</c:v>
                </c:pt>
                <c:pt idx="2126" formatCode="General">
                  <c:v>0</c:v>
                </c:pt>
                <c:pt idx="2127">
                  <c:v>22584</c:v>
                </c:pt>
                <c:pt idx="2128" formatCode="General">
                  <c:v>0</c:v>
                </c:pt>
                <c:pt idx="2129">
                  <c:v>58528</c:v>
                </c:pt>
                <c:pt idx="2130">
                  <c:v>21352</c:v>
                </c:pt>
                <c:pt idx="2131" formatCode="General">
                  <c:v>0</c:v>
                </c:pt>
                <c:pt idx="2132" formatCode="General">
                  <c:v>0</c:v>
                </c:pt>
                <c:pt idx="2133">
                  <c:v>26384</c:v>
                </c:pt>
                <c:pt idx="2134" formatCode="General">
                  <c:v>0</c:v>
                </c:pt>
                <c:pt idx="2135">
                  <c:v>13136</c:v>
                </c:pt>
                <c:pt idx="2136">
                  <c:v>48656</c:v>
                </c:pt>
                <c:pt idx="2137" formatCode="General">
                  <c:v>0</c:v>
                </c:pt>
                <c:pt idx="2138" formatCode="General">
                  <c:v>0</c:v>
                </c:pt>
                <c:pt idx="2139" formatCode="General">
                  <c:v>0</c:v>
                </c:pt>
                <c:pt idx="2140" formatCode="General">
                  <c:v>0</c:v>
                </c:pt>
                <c:pt idx="2141" formatCode="General">
                  <c:v>0</c:v>
                </c:pt>
                <c:pt idx="2142" formatCode="General">
                  <c:v>0</c:v>
                </c:pt>
                <c:pt idx="2143" formatCode="General">
                  <c:v>0</c:v>
                </c:pt>
                <c:pt idx="2144">
                  <c:v>21376</c:v>
                </c:pt>
                <c:pt idx="2145" formatCode="General">
                  <c:v>0</c:v>
                </c:pt>
                <c:pt idx="2146">
                  <c:v>13912</c:v>
                </c:pt>
                <c:pt idx="2147">
                  <c:v>23936</c:v>
                </c:pt>
                <c:pt idx="2148">
                  <c:v>86880</c:v>
                </c:pt>
                <c:pt idx="2149">
                  <c:v>115200</c:v>
                </c:pt>
                <c:pt idx="2150">
                  <c:v>15640</c:v>
                </c:pt>
                <c:pt idx="2151">
                  <c:v>27216</c:v>
                </c:pt>
                <c:pt idx="2152">
                  <c:v>55648</c:v>
                </c:pt>
                <c:pt idx="2153" formatCode="General">
                  <c:v>0</c:v>
                </c:pt>
                <c:pt idx="2154" formatCode="General">
                  <c:v>0</c:v>
                </c:pt>
                <c:pt idx="2155">
                  <c:v>38016</c:v>
                </c:pt>
                <c:pt idx="2156" formatCode="General">
                  <c:v>0</c:v>
                </c:pt>
                <c:pt idx="2157" formatCode="General">
                  <c:v>0</c:v>
                </c:pt>
                <c:pt idx="2158">
                  <c:v>66880</c:v>
                </c:pt>
                <c:pt idx="2159">
                  <c:v>70656</c:v>
                </c:pt>
                <c:pt idx="2160">
                  <c:v>27088</c:v>
                </c:pt>
                <c:pt idx="2161" formatCode="General">
                  <c:v>0</c:v>
                </c:pt>
                <c:pt idx="2162">
                  <c:v>88096</c:v>
                </c:pt>
                <c:pt idx="2163">
                  <c:v>80480</c:v>
                </c:pt>
                <c:pt idx="2164">
                  <c:v>102368</c:v>
                </c:pt>
                <c:pt idx="2165">
                  <c:v>52608</c:v>
                </c:pt>
                <c:pt idx="2166" formatCode="General">
                  <c:v>0</c:v>
                </c:pt>
                <c:pt idx="2167" formatCode="General">
                  <c:v>0</c:v>
                </c:pt>
                <c:pt idx="2168" formatCode="General">
                  <c:v>0</c:v>
                </c:pt>
                <c:pt idx="2169" formatCode="General">
                  <c:v>0</c:v>
                </c:pt>
                <c:pt idx="2170">
                  <c:v>31616</c:v>
                </c:pt>
                <c:pt idx="2171">
                  <c:v>34560</c:v>
                </c:pt>
                <c:pt idx="2172" formatCode="General">
                  <c:v>0</c:v>
                </c:pt>
                <c:pt idx="2173">
                  <c:v>71488</c:v>
                </c:pt>
                <c:pt idx="2174">
                  <c:v>20584</c:v>
                </c:pt>
                <c:pt idx="2175">
                  <c:v>113152</c:v>
                </c:pt>
                <c:pt idx="2176" formatCode="General">
                  <c:v>0</c:v>
                </c:pt>
                <c:pt idx="2177">
                  <c:v>17168</c:v>
                </c:pt>
                <c:pt idx="2178">
                  <c:v>126976</c:v>
                </c:pt>
                <c:pt idx="2179" formatCode="General">
                  <c:v>0</c:v>
                </c:pt>
                <c:pt idx="2180" formatCode="General">
                  <c:v>0</c:v>
                </c:pt>
                <c:pt idx="2181">
                  <c:v>22032</c:v>
                </c:pt>
                <c:pt idx="2182">
                  <c:v>51552</c:v>
                </c:pt>
                <c:pt idx="2183">
                  <c:v>38192</c:v>
                </c:pt>
                <c:pt idx="2184" formatCode="General">
                  <c:v>0</c:v>
                </c:pt>
                <c:pt idx="2185">
                  <c:v>182208</c:v>
                </c:pt>
                <c:pt idx="2186" formatCode="General">
                  <c:v>0</c:v>
                </c:pt>
                <c:pt idx="2187" formatCode="General">
                  <c:v>0</c:v>
                </c:pt>
                <c:pt idx="2188" formatCode="General">
                  <c:v>0</c:v>
                </c:pt>
                <c:pt idx="2189" formatCode="General">
                  <c:v>0</c:v>
                </c:pt>
                <c:pt idx="2190" formatCode="General">
                  <c:v>0</c:v>
                </c:pt>
                <c:pt idx="2191">
                  <c:v>75616</c:v>
                </c:pt>
                <c:pt idx="2192">
                  <c:v>36176</c:v>
                </c:pt>
                <c:pt idx="2193" formatCode="General">
                  <c:v>0</c:v>
                </c:pt>
                <c:pt idx="2194" formatCode="General">
                  <c:v>0</c:v>
                </c:pt>
                <c:pt idx="2195" formatCode="General">
                  <c:v>0</c:v>
                </c:pt>
                <c:pt idx="2196">
                  <c:v>92000</c:v>
                </c:pt>
                <c:pt idx="2197" formatCode="General">
                  <c:v>0</c:v>
                </c:pt>
                <c:pt idx="2198" formatCode="General">
                  <c:v>0</c:v>
                </c:pt>
                <c:pt idx="2199">
                  <c:v>99744</c:v>
                </c:pt>
                <c:pt idx="2200">
                  <c:v>39968</c:v>
                </c:pt>
                <c:pt idx="2201" formatCode="General">
                  <c:v>0</c:v>
                </c:pt>
                <c:pt idx="2202" formatCode="General">
                  <c:v>0</c:v>
                </c:pt>
                <c:pt idx="2203">
                  <c:v>248064</c:v>
                </c:pt>
                <c:pt idx="2204">
                  <c:v>139072</c:v>
                </c:pt>
                <c:pt idx="2205">
                  <c:v>70112</c:v>
                </c:pt>
                <c:pt idx="2206">
                  <c:v>30128</c:v>
                </c:pt>
                <c:pt idx="2207">
                  <c:v>16424</c:v>
                </c:pt>
                <c:pt idx="2208">
                  <c:v>14064</c:v>
                </c:pt>
                <c:pt idx="2209">
                  <c:v>71744</c:v>
                </c:pt>
                <c:pt idx="2210">
                  <c:v>35152</c:v>
                </c:pt>
                <c:pt idx="2211" formatCode="General">
                  <c:v>0</c:v>
                </c:pt>
                <c:pt idx="2212">
                  <c:v>60512</c:v>
                </c:pt>
                <c:pt idx="2213">
                  <c:v>99296</c:v>
                </c:pt>
                <c:pt idx="2214">
                  <c:v>135360</c:v>
                </c:pt>
                <c:pt idx="2215">
                  <c:v>51632</c:v>
                </c:pt>
                <c:pt idx="2216" formatCode="General">
                  <c:v>0</c:v>
                </c:pt>
                <c:pt idx="2217" formatCode="General">
                  <c:v>0</c:v>
                </c:pt>
                <c:pt idx="2218" formatCode="General">
                  <c:v>0</c:v>
                </c:pt>
                <c:pt idx="2219" formatCode="General">
                  <c:v>0</c:v>
                </c:pt>
                <c:pt idx="2220">
                  <c:v>62848</c:v>
                </c:pt>
                <c:pt idx="2221">
                  <c:v>16544</c:v>
                </c:pt>
                <c:pt idx="2222">
                  <c:v>92064</c:v>
                </c:pt>
                <c:pt idx="2223">
                  <c:v>123264</c:v>
                </c:pt>
                <c:pt idx="2224" formatCode="General">
                  <c:v>0</c:v>
                </c:pt>
                <c:pt idx="2225" formatCode="General">
                  <c:v>0</c:v>
                </c:pt>
                <c:pt idx="2226" formatCode="General">
                  <c:v>0</c:v>
                </c:pt>
                <c:pt idx="2227">
                  <c:v>7180</c:v>
                </c:pt>
                <c:pt idx="2228" formatCode="General">
                  <c:v>0</c:v>
                </c:pt>
                <c:pt idx="2229">
                  <c:v>70816</c:v>
                </c:pt>
                <c:pt idx="2230" formatCode="General">
                  <c:v>0</c:v>
                </c:pt>
                <c:pt idx="2231" formatCode="General">
                  <c:v>0</c:v>
                </c:pt>
                <c:pt idx="2232">
                  <c:v>20096</c:v>
                </c:pt>
                <c:pt idx="2233" formatCode="General">
                  <c:v>0</c:v>
                </c:pt>
                <c:pt idx="2234" formatCode="General">
                  <c:v>0</c:v>
                </c:pt>
                <c:pt idx="2235" formatCode="General">
                  <c:v>0</c:v>
                </c:pt>
                <c:pt idx="2236" formatCode="General">
                  <c:v>0</c:v>
                </c:pt>
                <c:pt idx="2237">
                  <c:v>92800</c:v>
                </c:pt>
                <c:pt idx="2238" formatCode="General">
                  <c:v>0</c:v>
                </c:pt>
                <c:pt idx="2239">
                  <c:v>38096</c:v>
                </c:pt>
                <c:pt idx="2240">
                  <c:v>34416</c:v>
                </c:pt>
                <c:pt idx="2241" formatCode="General">
                  <c:v>0</c:v>
                </c:pt>
                <c:pt idx="2242">
                  <c:v>88800</c:v>
                </c:pt>
                <c:pt idx="2243">
                  <c:v>17736</c:v>
                </c:pt>
                <c:pt idx="2244">
                  <c:v>8116</c:v>
                </c:pt>
                <c:pt idx="2245" formatCode="General">
                  <c:v>0</c:v>
                </c:pt>
                <c:pt idx="2246">
                  <c:v>24288</c:v>
                </c:pt>
                <c:pt idx="2247" formatCode="General">
                  <c:v>0</c:v>
                </c:pt>
                <c:pt idx="2248" formatCode="General">
                  <c:v>0</c:v>
                </c:pt>
                <c:pt idx="2249" formatCode="General">
                  <c:v>0</c:v>
                </c:pt>
                <c:pt idx="2250" formatCode="General">
                  <c:v>0</c:v>
                </c:pt>
                <c:pt idx="2251">
                  <c:v>48960</c:v>
                </c:pt>
                <c:pt idx="2252">
                  <c:v>31984</c:v>
                </c:pt>
                <c:pt idx="2253" formatCode="General">
                  <c:v>0</c:v>
                </c:pt>
                <c:pt idx="2254" formatCode="General">
                  <c:v>0</c:v>
                </c:pt>
                <c:pt idx="2255" formatCode="General">
                  <c:v>0</c:v>
                </c:pt>
                <c:pt idx="2256">
                  <c:v>33056</c:v>
                </c:pt>
                <c:pt idx="2257" formatCode="General">
                  <c:v>0</c:v>
                </c:pt>
                <c:pt idx="2258" formatCode="General">
                  <c:v>0</c:v>
                </c:pt>
                <c:pt idx="2259">
                  <c:v>132736</c:v>
                </c:pt>
                <c:pt idx="2260" formatCode="General">
                  <c:v>0</c:v>
                </c:pt>
                <c:pt idx="2261" formatCode="General">
                  <c:v>0</c:v>
                </c:pt>
                <c:pt idx="2262">
                  <c:v>42736</c:v>
                </c:pt>
                <c:pt idx="2263">
                  <c:v>10244</c:v>
                </c:pt>
                <c:pt idx="2264" formatCode="General">
                  <c:v>0</c:v>
                </c:pt>
                <c:pt idx="2265">
                  <c:v>61728</c:v>
                </c:pt>
                <c:pt idx="2266">
                  <c:v>43296</c:v>
                </c:pt>
                <c:pt idx="2267">
                  <c:v>29920</c:v>
                </c:pt>
                <c:pt idx="2268">
                  <c:v>13576</c:v>
                </c:pt>
                <c:pt idx="2269">
                  <c:v>21176</c:v>
                </c:pt>
                <c:pt idx="2270" formatCode="General">
                  <c:v>0</c:v>
                </c:pt>
                <c:pt idx="2271">
                  <c:v>21152</c:v>
                </c:pt>
                <c:pt idx="2272" formatCode="General">
                  <c:v>0</c:v>
                </c:pt>
                <c:pt idx="2273" formatCode="General">
                  <c:v>0</c:v>
                </c:pt>
                <c:pt idx="2274" formatCode="General">
                  <c:v>0</c:v>
                </c:pt>
                <c:pt idx="2275" formatCode="General">
                  <c:v>0</c:v>
                </c:pt>
                <c:pt idx="2276" formatCode="General">
                  <c:v>0</c:v>
                </c:pt>
                <c:pt idx="2277" formatCode="General">
                  <c:v>0</c:v>
                </c:pt>
                <c:pt idx="2278">
                  <c:v>136256</c:v>
                </c:pt>
                <c:pt idx="2279" formatCode="General">
                  <c:v>0</c:v>
                </c:pt>
                <c:pt idx="2280">
                  <c:v>65440</c:v>
                </c:pt>
                <c:pt idx="2281">
                  <c:v>70176</c:v>
                </c:pt>
                <c:pt idx="2282">
                  <c:v>20040</c:v>
                </c:pt>
                <c:pt idx="2283">
                  <c:v>12480</c:v>
                </c:pt>
                <c:pt idx="2284">
                  <c:v>61856</c:v>
                </c:pt>
                <c:pt idx="2285" formatCode="General">
                  <c:v>0</c:v>
                </c:pt>
                <c:pt idx="2286">
                  <c:v>25768</c:v>
                </c:pt>
                <c:pt idx="2287" formatCode="General">
                  <c:v>0</c:v>
                </c:pt>
                <c:pt idx="2288">
                  <c:v>63328</c:v>
                </c:pt>
                <c:pt idx="2289">
                  <c:v>54160</c:v>
                </c:pt>
                <c:pt idx="2290" formatCode="General">
                  <c:v>0</c:v>
                </c:pt>
                <c:pt idx="2291" formatCode="General">
                  <c:v>0</c:v>
                </c:pt>
                <c:pt idx="2292" formatCode="General">
                  <c:v>0</c:v>
                </c:pt>
                <c:pt idx="2293" formatCode="General">
                  <c:v>0</c:v>
                </c:pt>
                <c:pt idx="2294">
                  <c:v>36368</c:v>
                </c:pt>
                <c:pt idx="2295">
                  <c:v>54320</c:v>
                </c:pt>
                <c:pt idx="2296">
                  <c:v>72480</c:v>
                </c:pt>
                <c:pt idx="2297">
                  <c:v>218112</c:v>
                </c:pt>
                <c:pt idx="2298" formatCode="General">
                  <c:v>0</c:v>
                </c:pt>
                <c:pt idx="2299" formatCode="General">
                  <c:v>0</c:v>
                </c:pt>
                <c:pt idx="2300">
                  <c:v>161728</c:v>
                </c:pt>
                <c:pt idx="2301">
                  <c:v>13864</c:v>
                </c:pt>
                <c:pt idx="2302">
                  <c:v>13640</c:v>
                </c:pt>
                <c:pt idx="2303" formatCode="General">
                  <c:v>0</c:v>
                </c:pt>
                <c:pt idx="2304" formatCode="General">
                  <c:v>0</c:v>
                </c:pt>
                <c:pt idx="2305" formatCode="General">
                  <c:v>0</c:v>
                </c:pt>
                <c:pt idx="2306" formatCode="General">
                  <c:v>0</c:v>
                </c:pt>
                <c:pt idx="2307" formatCode="General">
                  <c:v>0</c:v>
                </c:pt>
                <c:pt idx="2308" formatCode="General">
                  <c:v>0</c:v>
                </c:pt>
                <c:pt idx="2309" formatCode="General">
                  <c:v>0</c:v>
                </c:pt>
                <c:pt idx="2310" formatCode="General">
                  <c:v>0</c:v>
                </c:pt>
                <c:pt idx="2311">
                  <c:v>120384</c:v>
                </c:pt>
                <c:pt idx="2312">
                  <c:v>18864</c:v>
                </c:pt>
                <c:pt idx="2313">
                  <c:v>35776</c:v>
                </c:pt>
                <c:pt idx="2314">
                  <c:v>23600</c:v>
                </c:pt>
                <c:pt idx="2315" formatCode="General">
                  <c:v>0</c:v>
                </c:pt>
                <c:pt idx="2316" formatCode="General">
                  <c:v>0</c:v>
                </c:pt>
                <c:pt idx="2317" formatCode="General">
                  <c:v>0</c:v>
                </c:pt>
                <c:pt idx="2318">
                  <c:v>30592</c:v>
                </c:pt>
                <c:pt idx="2319" formatCode="General">
                  <c:v>0</c:v>
                </c:pt>
                <c:pt idx="2320" formatCode="General">
                  <c:v>0</c:v>
                </c:pt>
                <c:pt idx="2321" formatCode="General">
                  <c:v>0</c:v>
                </c:pt>
                <c:pt idx="2322">
                  <c:v>43296</c:v>
                </c:pt>
                <c:pt idx="2323">
                  <c:v>272896</c:v>
                </c:pt>
                <c:pt idx="2324" formatCode="General">
                  <c:v>0</c:v>
                </c:pt>
                <c:pt idx="2325">
                  <c:v>15784</c:v>
                </c:pt>
                <c:pt idx="2326" formatCode="General">
                  <c:v>0</c:v>
                </c:pt>
                <c:pt idx="2327" formatCode="General">
                  <c:v>0</c:v>
                </c:pt>
                <c:pt idx="2328">
                  <c:v>52032</c:v>
                </c:pt>
                <c:pt idx="2329">
                  <c:v>168320</c:v>
                </c:pt>
                <c:pt idx="2330">
                  <c:v>22384</c:v>
                </c:pt>
                <c:pt idx="2331" formatCode="General">
                  <c:v>0</c:v>
                </c:pt>
                <c:pt idx="2332">
                  <c:v>45392</c:v>
                </c:pt>
                <c:pt idx="2333" formatCode="General">
                  <c:v>0</c:v>
                </c:pt>
                <c:pt idx="2334">
                  <c:v>37072</c:v>
                </c:pt>
                <c:pt idx="2335" formatCode="General">
                  <c:v>0</c:v>
                </c:pt>
                <c:pt idx="2336">
                  <c:v>74560</c:v>
                </c:pt>
                <c:pt idx="2337">
                  <c:v>200576</c:v>
                </c:pt>
                <c:pt idx="2338">
                  <c:v>11464</c:v>
                </c:pt>
                <c:pt idx="2339">
                  <c:v>29360</c:v>
                </c:pt>
                <c:pt idx="2340" formatCode="General">
                  <c:v>0</c:v>
                </c:pt>
                <c:pt idx="2341" formatCode="General">
                  <c:v>0</c:v>
                </c:pt>
                <c:pt idx="2342" formatCode="General">
                  <c:v>0</c:v>
                </c:pt>
                <c:pt idx="2343" formatCode="General">
                  <c:v>0</c:v>
                </c:pt>
                <c:pt idx="2344">
                  <c:v>57952</c:v>
                </c:pt>
                <c:pt idx="2345">
                  <c:v>59424</c:v>
                </c:pt>
                <c:pt idx="2346">
                  <c:v>11972</c:v>
                </c:pt>
                <c:pt idx="2347" formatCode="General">
                  <c:v>0</c:v>
                </c:pt>
                <c:pt idx="2348" formatCode="General">
                  <c:v>0</c:v>
                </c:pt>
                <c:pt idx="2349" formatCode="General">
                  <c:v>0</c:v>
                </c:pt>
                <c:pt idx="2350">
                  <c:v>22952</c:v>
                </c:pt>
                <c:pt idx="2351" formatCode="General">
                  <c:v>0</c:v>
                </c:pt>
                <c:pt idx="2352" formatCode="General">
                  <c:v>0</c:v>
                </c:pt>
                <c:pt idx="2353" formatCode="General">
                  <c:v>0</c:v>
                </c:pt>
                <c:pt idx="2354" formatCode="General">
                  <c:v>0</c:v>
                </c:pt>
                <c:pt idx="2355" formatCode="General">
                  <c:v>0</c:v>
                </c:pt>
                <c:pt idx="2356" formatCode="General">
                  <c:v>0</c:v>
                </c:pt>
                <c:pt idx="2357" formatCode="General">
                  <c:v>0</c:v>
                </c:pt>
                <c:pt idx="2358" formatCode="General">
                  <c:v>0</c:v>
                </c:pt>
                <c:pt idx="2359" formatCode="General">
                  <c:v>0</c:v>
                </c:pt>
                <c:pt idx="2360">
                  <c:v>12612</c:v>
                </c:pt>
                <c:pt idx="2361" formatCode="General">
                  <c:v>0</c:v>
                </c:pt>
                <c:pt idx="2362" formatCode="General">
                  <c:v>0</c:v>
                </c:pt>
                <c:pt idx="2363" formatCode="General">
                  <c:v>0</c:v>
                </c:pt>
                <c:pt idx="2364" formatCode="General">
                  <c:v>0</c:v>
                </c:pt>
                <c:pt idx="2365" formatCode="General">
                  <c:v>0</c:v>
                </c:pt>
                <c:pt idx="2366" formatCode="General">
                  <c:v>0</c:v>
                </c:pt>
                <c:pt idx="2367" formatCode="General">
                  <c:v>0</c:v>
                </c:pt>
                <c:pt idx="2368" formatCode="General">
                  <c:v>0</c:v>
                </c:pt>
                <c:pt idx="2369">
                  <c:v>69408</c:v>
                </c:pt>
                <c:pt idx="2370">
                  <c:v>93088</c:v>
                </c:pt>
                <c:pt idx="2371">
                  <c:v>12176</c:v>
                </c:pt>
                <c:pt idx="2372" formatCode="General">
                  <c:v>0</c:v>
                </c:pt>
                <c:pt idx="2373" formatCode="General">
                  <c:v>0</c:v>
                </c:pt>
                <c:pt idx="2374">
                  <c:v>8948</c:v>
                </c:pt>
                <c:pt idx="2375" formatCode="General">
                  <c:v>0</c:v>
                </c:pt>
                <c:pt idx="2376">
                  <c:v>28896</c:v>
                </c:pt>
                <c:pt idx="2377" formatCode="General">
                  <c:v>0</c:v>
                </c:pt>
                <c:pt idx="2378">
                  <c:v>53152</c:v>
                </c:pt>
                <c:pt idx="2379" formatCode="General">
                  <c:v>0</c:v>
                </c:pt>
                <c:pt idx="2380" formatCode="General">
                  <c:v>0</c:v>
                </c:pt>
                <c:pt idx="2381" formatCode="General">
                  <c:v>0</c:v>
                </c:pt>
                <c:pt idx="2382" formatCode="General">
                  <c:v>0</c:v>
                </c:pt>
                <c:pt idx="2383">
                  <c:v>44640</c:v>
                </c:pt>
                <c:pt idx="2384" formatCode="General">
                  <c:v>0</c:v>
                </c:pt>
                <c:pt idx="2385">
                  <c:v>109568</c:v>
                </c:pt>
                <c:pt idx="2386" formatCode="General">
                  <c:v>0</c:v>
                </c:pt>
                <c:pt idx="2387" formatCode="General">
                  <c:v>0</c:v>
                </c:pt>
                <c:pt idx="2388">
                  <c:v>35776</c:v>
                </c:pt>
                <c:pt idx="2389" formatCode="General">
                  <c:v>0</c:v>
                </c:pt>
                <c:pt idx="2390" formatCode="General">
                  <c:v>0</c:v>
                </c:pt>
                <c:pt idx="2391">
                  <c:v>13376</c:v>
                </c:pt>
                <c:pt idx="2392" formatCode="General">
                  <c:v>0</c:v>
                </c:pt>
                <c:pt idx="2393" formatCode="General">
                  <c:v>0</c:v>
                </c:pt>
                <c:pt idx="2394">
                  <c:v>222272</c:v>
                </c:pt>
                <c:pt idx="2395" formatCode="General">
                  <c:v>0</c:v>
                </c:pt>
                <c:pt idx="2396">
                  <c:v>27024</c:v>
                </c:pt>
                <c:pt idx="2397" formatCode="General">
                  <c:v>0</c:v>
                </c:pt>
                <c:pt idx="2398" formatCode="General">
                  <c:v>0</c:v>
                </c:pt>
                <c:pt idx="2399" formatCode="General">
                  <c:v>0</c:v>
                </c:pt>
                <c:pt idx="2400">
                  <c:v>6612</c:v>
                </c:pt>
                <c:pt idx="2401">
                  <c:v>14392</c:v>
                </c:pt>
                <c:pt idx="2402">
                  <c:v>16528</c:v>
                </c:pt>
                <c:pt idx="2403" formatCode="General">
                  <c:v>0</c:v>
                </c:pt>
                <c:pt idx="2404" formatCode="General">
                  <c:v>0</c:v>
                </c:pt>
                <c:pt idx="2405">
                  <c:v>11648</c:v>
                </c:pt>
                <c:pt idx="2406" formatCode="General">
                  <c:v>0</c:v>
                </c:pt>
                <c:pt idx="2407">
                  <c:v>238464</c:v>
                </c:pt>
                <c:pt idx="2408" formatCode="General">
                  <c:v>0</c:v>
                </c:pt>
                <c:pt idx="2409">
                  <c:v>14192</c:v>
                </c:pt>
                <c:pt idx="2410" formatCode="General">
                  <c:v>0</c:v>
                </c:pt>
                <c:pt idx="2411" formatCode="General">
                  <c:v>0</c:v>
                </c:pt>
                <c:pt idx="2412">
                  <c:v>18680</c:v>
                </c:pt>
                <c:pt idx="2413">
                  <c:v>13160</c:v>
                </c:pt>
                <c:pt idx="2414" formatCode="General">
                  <c:v>0</c:v>
                </c:pt>
                <c:pt idx="2415">
                  <c:v>107264</c:v>
                </c:pt>
                <c:pt idx="2416">
                  <c:v>21496</c:v>
                </c:pt>
                <c:pt idx="2417" formatCode="General">
                  <c:v>0</c:v>
                </c:pt>
                <c:pt idx="2418">
                  <c:v>35296</c:v>
                </c:pt>
                <c:pt idx="2419">
                  <c:v>2367</c:v>
                </c:pt>
                <c:pt idx="2420" formatCode="General">
                  <c:v>0</c:v>
                </c:pt>
                <c:pt idx="2421" formatCode="General">
                  <c:v>0</c:v>
                </c:pt>
                <c:pt idx="2422">
                  <c:v>4462</c:v>
                </c:pt>
                <c:pt idx="2423" formatCode="General">
                  <c:v>0</c:v>
                </c:pt>
                <c:pt idx="2424" formatCode="General">
                  <c:v>0</c:v>
                </c:pt>
                <c:pt idx="2425" formatCode="General">
                  <c:v>0</c:v>
                </c:pt>
                <c:pt idx="2426">
                  <c:v>125632</c:v>
                </c:pt>
                <c:pt idx="2427" formatCode="General">
                  <c:v>0</c:v>
                </c:pt>
                <c:pt idx="2428" formatCode="General">
                  <c:v>0</c:v>
                </c:pt>
                <c:pt idx="2429">
                  <c:v>21360</c:v>
                </c:pt>
                <c:pt idx="2430">
                  <c:v>82848</c:v>
                </c:pt>
                <c:pt idx="2431">
                  <c:v>224768</c:v>
                </c:pt>
                <c:pt idx="2432" formatCode="General">
                  <c:v>0</c:v>
                </c:pt>
                <c:pt idx="2433">
                  <c:v>33840</c:v>
                </c:pt>
                <c:pt idx="2434">
                  <c:v>19504</c:v>
                </c:pt>
                <c:pt idx="2435">
                  <c:v>88448</c:v>
                </c:pt>
                <c:pt idx="2436">
                  <c:v>11232</c:v>
                </c:pt>
                <c:pt idx="2437" formatCode="General">
                  <c:v>0</c:v>
                </c:pt>
                <c:pt idx="2438" formatCode="General">
                  <c:v>0</c:v>
                </c:pt>
                <c:pt idx="2439" formatCode="General">
                  <c:v>0</c:v>
                </c:pt>
                <c:pt idx="2440" formatCode="General">
                  <c:v>0</c:v>
                </c:pt>
                <c:pt idx="2441" formatCode="General">
                  <c:v>0</c:v>
                </c:pt>
                <c:pt idx="2442" formatCode="General">
                  <c:v>0</c:v>
                </c:pt>
                <c:pt idx="2443" formatCode="General">
                  <c:v>0</c:v>
                </c:pt>
                <c:pt idx="2444">
                  <c:v>81664</c:v>
                </c:pt>
                <c:pt idx="2445" formatCode="General">
                  <c:v>0</c:v>
                </c:pt>
                <c:pt idx="2446">
                  <c:v>175616</c:v>
                </c:pt>
                <c:pt idx="2447">
                  <c:v>123136</c:v>
                </c:pt>
                <c:pt idx="2448" formatCode="General">
                  <c:v>0</c:v>
                </c:pt>
                <c:pt idx="2449">
                  <c:v>271488</c:v>
                </c:pt>
                <c:pt idx="2450" formatCode="General">
                  <c:v>0</c:v>
                </c:pt>
                <c:pt idx="2451" formatCode="General">
                  <c:v>0</c:v>
                </c:pt>
                <c:pt idx="2452" formatCode="General">
                  <c:v>0</c:v>
                </c:pt>
                <c:pt idx="2453" formatCode="General">
                  <c:v>0</c:v>
                </c:pt>
                <c:pt idx="2454" formatCode="General">
                  <c:v>0</c:v>
                </c:pt>
                <c:pt idx="2455" formatCode="General">
                  <c:v>0</c:v>
                </c:pt>
                <c:pt idx="2456" formatCode="General">
                  <c:v>0</c:v>
                </c:pt>
                <c:pt idx="2457" formatCode="General">
                  <c:v>0</c:v>
                </c:pt>
                <c:pt idx="2458" formatCode="General">
                  <c:v>0</c:v>
                </c:pt>
                <c:pt idx="2459">
                  <c:v>5550</c:v>
                </c:pt>
                <c:pt idx="2460" formatCode="General">
                  <c:v>0</c:v>
                </c:pt>
                <c:pt idx="2461" formatCode="General">
                  <c:v>0</c:v>
                </c:pt>
                <c:pt idx="2462" formatCode="General">
                  <c:v>0</c:v>
                </c:pt>
                <c:pt idx="2463">
                  <c:v>13064</c:v>
                </c:pt>
                <c:pt idx="2464" formatCode="General">
                  <c:v>0</c:v>
                </c:pt>
                <c:pt idx="2465" formatCode="General">
                  <c:v>0</c:v>
                </c:pt>
                <c:pt idx="2466">
                  <c:v>24064</c:v>
                </c:pt>
                <c:pt idx="2467" formatCode="General">
                  <c:v>0</c:v>
                </c:pt>
                <c:pt idx="2468" formatCode="General">
                  <c:v>0</c:v>
                </c:pt>
                <c:pt idx="2469" formatCode="General">
                  <c:v>0</c:v>
                </c:pt>
                <c:pt idx="2470" formatCode="General">
                  <c:v>0</c:v>
                </c:pt>
                <c:pt idx="2471">
                  <c:v>17656</c:v>
                </c:pt>
                <c:pt idx="2472" formatCode="General">
                  <c:v>0</c:v>
                </c:pt>
                <c:pt idx="2473">
                  <c:v>13824</c:v>
                </c:pt>
                <c:pt idx="2474">
                  <c:v>88640</c:v>
                </c:pt>
                <c:pt idx="2475">
                  <c:v>13728</c:v>
                </c:pt>
                <c:pt idx="2476" formatCode="General">
                  <c:v>0</c:v>
                </c:pt>
                <c:pt idx="2477">
                  <c:v>75168</c:v>
                </c:pt>
                <c:pt idx="2478" formatCode="General">
                  <c:v>0</c:v>
                </c:pt>
                <c:pt idx="2479" formatCode="General">
                  <c:v>0</c:v>
                </c:pt>
                <c:pt idx="2480">
                  <c:v>8116</c:v>
                </c:pt>
                <c:pt idx="2481" formatCode="General">
                  <c:v>0</c:v>
                </c:pt>
                <c:pt idx="2482" formatCode="General">
                  <c:v>0</c:v>
                </c:pt>
                <c:pt idx="2483">
                  <c:v>194944</c:v>
                </c:pt>
                <c:pt idx="2484" formatCode="General">
                  <c:v>0</c:v>
                </c:pt>
                <c:pt idx="2485" formatCode="General">
                  <c:v>0</c:v>
                </c:pt>
                <c:pt idx="2486">
                  <c:v>15880</c:v>
                </c:pt>
                <c:pt idx="2487" formatCode="General">
                  <c:v>0</c:v>
                </c:pt>
                <c:pt idx="2488">
                  <c:v>55328</c:v>
                </c:pt>
                <c:pt idx="2489" formatCode="General">
                  <c:v>0</c:v>
                </c:pt>
                <c:pt idx="2490">
                  <c:v>8132</c:v>
                </c:pt>
                <c:pt idx="2491" formatCode="General">
                  <c:v>0</c:v>
                </c:pt>
                <c:pt idx="2492">
                  <c:v>128576</c:v>
                </c:pt>
                <c:pt idx="2493" formatCode="General">
                  <c:v>0</c:v>
                </c:pt>
                <c:pt idx="2494" formatCode="General">
                  <c:v>0</c:v>
                </c:pt>
                <c:pt idx="2495">
                  <c:v>49776</c:v>
                </c:pt>
                <c:pt idx="2496" formatCode="General">
                  <c:v>0</c:v>
                </c:pt>
                <c:pt idx="2497">
                  <c:v>13224</c:v>
                </c:pt>
                <c:pt idx="2498">
                  <c:v>25736</c:v>
                </c:pt>
                <c:pt idx="2499" formatCode="General">
                  <c:v>0</c:v>
                </c:pt>
                <c:pt idx="2500">
                  <c:v>109856</c:v>
                </c:pt>
                <c:pt idx="2501" formatCode="General">
                  <c:v>0</c:v>
                </c:pt>
                <c:pt idx="2502" formatCode="General">
                  <c:v>0</c:v>
                </c:pt>
                <c:pt idx="2503" formatCode="General">
                  <c:v>0</c:v>
                </c:pt>
                <c:pt idx="2504" formatCode="General">
                  <c:v>0</c:v>
                </c:pt>
                <c:pt idx="2505">
                  <c:v>25680</c:v>
                </c:pt>
                <c:pt idx="2506" formatCode="General">
                  <c:v>0</c:v>
                </c:pt>
                <c:pt idx="2507" formatCode="General">
                  <c:v>0</c:v>
                </c:pt>
                <c:pt idx="2508">
                  <c:v>94944</c:v>
                </c:pt>
                <c:pt idx="2509" formatCode="General">
                  <c:v>0</c:v>
                </c:pt>
                <c:pt idx="2510" formatCode="General">
                  <c:v>0</c:v>
                </c:pt>
                <c:pt idx="2511" formatCode="General">
                  <c:v>0</c:v>
                </c:pt>
                <c:pt idx="2512" formatCode="General">
                  <c:v>0</c:v>
                </c:pt>
                <c:pt idx="2513">
                  <c:v>66496</c:v>
                </c:pt>
                <c:pt idx="2514" formatCode="General">
                  <c:v>0</c:v>
                </c:pt>
                <c:pt idx="2515">
                  <c:v>9152</c:v>
                </c:pt>
                <c:pt idx="2516" formatCode="General">
                  <c:v>0</c:v>
                </c:pt>
                <c:pt idx="2517" formatCode="General">
                  <c:v>0</c:v>
                </c:pt>
                <c:pt idx="2518" formatCode="General">
                  <c:v>0</c:v>
                </c:pt>
                <c:pt idx="2519">
                  <c:v>36224</c:v>
                </c:pt>
                <c:pt idx="2520">
                  <c:v>12416</c:v>
                </c:pt>
                <c:pt idx="2521" formatCode="General">
                  <c:v>0</c:v>
                </c:pt>
                <c:pt idx="2522" formatCode="General">
                  <c:v>0</c:v>
                </c:pt>
                <c:pt idx="2523" formatCode="General">
                  <c:v>0</c:v>
                </c:pt>
                <c:pt idx="2524" formatCode="General">
                  <c:v>0</c:v>
                </c:pt>
                <c:pt idx="2525" formatCode="General">
                  <c:v>0</c:v>
                </c:pt>
                <c:pt idx="2526" formatCode="General">
                  <c:v>0</c:v>
                </c:pt>
                <c:pt idx="2527" formatCode="General">
                  <c:v>0</c:v>
                </c:pt>
                <c:pt idx="2528">
                  <c:v>58048</c:v>
                </c:pt>
                <c:pt idx="2529" formatCode="General">
                  <c:v>0</c:v>
                </c:pt>
                <c:pt idx="2530">
                  <c:v>13440</c:v>
                </c:pt>
                <c:pt idx="2531">
                  <c:v>33760</c:v>
                </c:pt>
                <c:pt idx="2532" formatCode="General">
                  <c:v>0</c:v>
                </c:pt>
                <c:pt idx="2533">
                  <c:v>24984</c:v>
                </c:pt>
                <c:pt idx="2534" formatCode="General">
                  <c:v>0</c:v>
                </c:pt>
                <c:pt idx="2535">
                  <c:v>133376</c:v>
                </c:pt>
                <c:pt idx="2536">
                  <c:v>14032</c:v>
                </c:pt>
                <c:pt idx="2537" formatCode="General">
                  <c:v>0</c:v>
                </c:pt>
                <c:pt idx="2538" formatCode="General">
                  <c:v>0</c:v>
                </c:pt>
                <c:pt idx="2539">
                  <c:v>53072</c:v>
                </c:pt>
                <c:pt idx="2540" formatCode="General">
                  <c:v>0</c:v>
                </c:pt>
                <c:pt idx="2541" formatCode="General">
                  <c:v>0</c:v>
                </c:pt>
                <c:pt idx="2542" formatCode="General">
                  <c:v>0</c:v>
                </c:pt>
                <c:pt idx="2543" formatCode="General">
                  <c:v>0</c:v>
                </c:pt>
                <c:pt idx="2544">
                  <c:v>517</c:v>
                </c:pt>
                <c:pt idx="2545">
                  <c:v>34464</c:v>
                </c:pt>
                <c:pt idx="2546" formatCode="General">
                  <c:v>0</c:v>
                </c:pt>
                <c:pt idx="2547" formatCode="General">
                  <c:v>0</c:v>
                </c:pt>
                <c:pt idx="2548" formatCode="General">
                  <c:v>0</c:v>
                </c:pt>
                <c:pt idx="2549">
                  <c:v>18016</c:v>
                </c:pt>
                <c:pt idx="2550">
                  <c:v>84160</c:v>
                </c:pt>
                <c:pt idx="2551" formatCode="General">
                  <c:v>0</c:v>
                </c:pt>
                <c:pt idx="2552" formatCode="General">
                  <c:v>0</c:v>
                </c:pt>
                <c:pt idx="2553">
                  <c:v>27408</c:v>
                </c:pt>
                <c:pt idx="2554" formatCode="General">
                  <c:v>0</c:v>
                </c:pt>
                <c:pt idx="2555">
                  <c:v>73408</c:v>
                </c:pt>
                <c:pt idx="2556">
                  <c:v>64864</c:v>
                </c:pt>
                <c:pt idx="2557" formatCode="General">
                  <c:v>0</c:v>
                </c:pt>
                <c:pt idx="2558" formatCode="General">
                  <c:v>0</c:v>
                </c:pt>
                <c:pt idx="2559" formatCode="General">
                  <c:v>0</c:v>
                </c:pt>
                <c:pt idx="2560">
                  <c:v>17624</c:v>
                </c:pt>
                <c:pt idx="2561" formatCode="General">
                  <c:v>0</c:v>
                </c:pt>
                <c:pt idx="2562" formatCode="General">
                  <c:v>0</c:v>
                </c:pt>
                <c:pt idx="2563">
                  <c:v>24040</c:v>
                </c:pt>
                <c:pt idx="2564">
                  <c:v>52176</c:v>
                </c:pt>
                <c:pt idx="2565" formatCode="General">
                  <c:v>0</c:v>
                </c:pt>
                <c:pt idx="2566" formatCode="General">
                  <c:v>0</c:v>
                </c:pt>
                <c:pt idx="2567" formatCode="General">
                  <c:v>0</c:v>
                </c:pt>
                <c:pt idx="2568" formatCode="General">
                  <c:v>0</c:v>
                </c:pt>
                <c:pt idx="2569">
                  <c:v>60736</c:v>
                </c:pt>
                <c:pt idx="2570" formatCode="General">
                  <c:v>0</c:v>
                </c:pt>
                <c:pt idx="2571" formatCode="General">
                  <c:v>0</c:v>
                </c:pt>
                <c:pt idx="2572" formatCode="General">
                  <c:v>0</c:v>
                </c:pt>
                <c:pt idx="2573">
                  <c:v>116992</c:v>
                </c:pt>
                <c:pt idx="2574" formatCode="General">
                  <c:v>0</c:v>
                </c:pt>
                <c:pt idx="2575">
                  <c:v>24416</c:v>
                </c:pt>
                <c:pt idx="2576" formatCode="General">
                  <c:v>0</c:v>
                </c:pt>
                <c:pt idx="2577" formatCode="General">
                  <c:v>0</c:v>
                </c:pt>
                <c:pt idx="2578">
                  <c:v>39472</c:v>
                </c:pt>
                <c:pt idx="2579">
                  <c:v>41808</c:v>
                </c:pt>
                <c:pt idx="2580">
                  <c:v>58144</c:v>
                </c:pt>
                <c:pt idx="2581">
                  <c:v>22672</c:v>
                </c:pt>
                <c:pt idx="2582" formatCode="General">
                  <c:v>0</c:v>
                </c:pt>
                <c:pt idx="2583">
                  <c:v>24480</c:v>
                </c:pt>
                <c:pt idx="2584" formatCode="General">
                  <c:v>0</c:v>
                </c:pt>
                <c:pt idx="2585">
                  <c:v>100992</c:v>
                </c:pt>
                <c:pt idx="2586" formatCode="General">
                  <c:v>0</c:v>
                </c:pt>
                <c:pt idx="2587" formatCode="General">
                  <c:v>0</c:v>
                </c:pt>
                <c:pt idx="2588">
                  <c:v>17840</c:v>
                </c:pt>
                <c:pt idx="2589" formatCode="General">
                  <c:v>0</c:v>
                </c:pt>
                <c:pt idx="2590">
                  <c:v>201472</c:v>
                </c:pt>
                <c:pt idx="2591" formatCode="General">
                  <c:v>0</c:v>
                </c:pt>
                <c:pt idx="2592">
                  <c:v>183872</c:v>
                </c:pt>
                <c:pt idx="2593" formatCode="General">
                  <c:v>0</c:v>
                </c:pt>
                <c:pt idx="2594" formatCode="General">
                  <c:v>0</c:v>
                </c:pt>
                <c:pt idx="2595">
                  <c:v>68800</c:v>
                </c:pt>
                <c:pt idx="2596">
                  <c:v>89280</c:v>
                </c:pt>
                <c:pt idx="2597">
                  <c:v>51840</c:v>
                </c:pt>
                <c:pt idx="2598" formatCode="General">
                  <c:v>0</c:v>
                </c:pt>
                <c:pt idx="2599" formatCode="General">
                  <c:v>0</c:v>
                </c:pt>
                <c:pt idx="2600" formatCode="General">
                  <c:v>0</c:v>
                </c:pt>
                <c:pt idx="2601" formatCode="General">
                  <c:v>0</c:v>
                </c:pt>
                <c:pt idx="2602">
                  <c:v>166016</c:v>
                </c:pt>
                <c:pt idx="2603">
                  <c:v>57088</c:v>
                </c:pt>
                <c:pt idx="2604" formatCode="General">
                  <c:v>0</c:v>
                </c:pt>
                <c:pt idx="2605">
                  <c:v>15136</c:v>
                </c:pt>
                <c:pt idx="2606" formatCode="General">
                  <c:v>0</c:v>
                </c:pt>
                <c:pt idx="2607">
                  <c:v>32784</c:v>
                </c:pt>
                <c:pt idx="2608">
                  <c:v>28736</c:v>
                </c:pt>
                <c:pt idx="2609" formatCode="General">
                  <c:v>0</c:v>
                </c:pt>
                <c:pt idx="2610">
                  <c:v>148736</c:v>
                </c:pt>
                <c:pt idx="2611" formatCode="General">
                  <c:v>0</c:v>
                </c:pt>
                <c:pt idx="2612">
                  <c:v>108128</c:v>
                </c:pt>
                <c:pt idx="2613">
                  <c:v>64352</c:v>
                </c:pt>
                <c:pt idx="2614" formatCode="General">
                  <c:v>0</c:v>
                </c:pt>
                <c:pt idx="2615">
                  <c:v>107872</c:v>
                </c:pt>
                <c:pt idx="2616">
                  <c:v>478</c:v>
                </c:pt>
                <c:pt idx="2617">
                  <c:v>67232</c:v>
                </c:pt>
                <c:pt idx="2618">
                  <c:v>22272</c:v>
                </c:pt>
                <c:pt idx="2619">
                  <c:v>160000</c:v>
                </c:pt>
                <c:pt idx="2620" formatCode="General">
                  <c:v>0</c:v>
                </c:pt>
                <c:pt idx="2621" formatCode="General">
                  <c:v>0</c:v>
                </c:pt>
                <c:pt idx="2622" formatCode="General">
                  <c:v>0</c:v>
                </c:pt>
                <c:pt idx="2623" formatCode="General">
                  <c:v>0</c:v>
                </c:pt>
                <c:pt idx="2624">
                  <c:v>84448</c:v>
                </c:pt>
                <c:pt idx="2625" formatCode="General">
                  <c:v>0</c:v>
                </c:pt>
                <c:pt idx="2626" formatCode="General">
                  <c:v>0</c:v>
                </c:pt>
                <c:pt idx="2627" formatCode="General">
                  <c:v>0</c:v>
                </c:pt>
                <c:pt idx="2628">
                  <c:v>120640</c:v>
                </c:pt>
                <c:pt idx="2629" formatCode="General">
                  <c:v>0</c:v>
                </c:pt>
                <c:pt idx="2630">
                  <c:v>152384</c:v>
                </c:pt>
                <c:pt idx="2631">
                  <c:v>25264</c:v>
                </c:pt>
                <c:pt idx="2632" formatCode="General">
                  <c:v>0</c:v>
                </c:pt>
                <c:pt idx="2633">
                  <c:v>129984</c:v>
                </c:pt>
                <c:pt idx="2634" formatCode="General">
                  <c:v>0</c:v>
                </c:pt>
                <c:pt idx="2635">
                  <c:v>117568</c:v>
                </c:pt>
                <c:pt idx="2636">
                  <c:v>35488</c:v>
                </c:pt>
                <c:pt idx="2637" formatCode="General">
                  <c:v>0</c:v>
                </c:pt>
                <c:pt idx="2638" formatCode="General">
                  <c:v>0</c:v>
                </c:pt>
                <c:pt idx="2639">
                  <c:v>48080</c:v>
                </c:pt>
                <c:pt idx="2640" formatCode="General">
                  <c:v>0</c:v>
                </c:pt>
                <c:pt idx="2641" formatCode="General">
                  <c:v>0</c:v>
                </c:pt>
                <c:pt idx="2642" formatCode="General">
                  <c:v>0</c:v>
                </c:pt>
                <c:pt idx="2643" formatCode="General">
                  <c:v>0</c:v>
                </c:pt>
                <c:pt idx="2644" formatCode="General">
                  <c:v>0</c:v>
                </c:pt>
                <c:pt idx="2645">
                  <c:v>82656</c:v>
                </c:pt>
                <c:pt idx="2646">
                  <c:v>38064</c:v>
                </c:pt>
                <c:pt idx="2647" formatCode="General">
                  <c:v>0</c:v>
                </c:pt>
                <c:pt idx="2648">
                  <c:v>48736</c:v>
                </c:pt>
                <c:pt idx="2649" formatCode="General">
                  <c:v>0</c:v>
                </c:pt>
                <c:pt idx="2650" formatCode="General">
                  <c:v>0</c:v>
                </c:pt>
                <c:pt idx="2651">
                  <c:v>57312</c:v>
                </c:pt>
                <c:pt idx="2652">
                  <c:v>27184</c:v>
                </c:pt>
                <c:pt idx="2653">
                  <c:v>35072</c:v>
                </c:pt>
                <c:pt idx="2654" formatCode="General">
                  <c:v>0</c:v>
                </c:pt>
                <c:pt idx="2655">
                  <c:v>57984</c:v>
                </c:pt>
                <c:pt idx="2656">
                  <c:v>76000</c:v>
                </c:pt>
                <c:pt idx="2657" formatCode="General">
                  <c:v>0</c:v>
                </c:pt>
                <c:pt idx="2658" formatCode="General">
                  <c:v>0</c:v>
                </c:pt>
                <c:pt idx="2659" formatCode="General">
                  <c:v>0</c:v>
                </c:pt>
                <c:pt idx="2660">
                  <c:v>26992</c:v>
                </c:pt>
                <c:pt idx="2661" formatCode="General">
                  <c:v>0</c:v>
                </c:pt>
                <c:pt idx="2662">
                  <c:v>64736</c:v>
                </c:pt>
                <c:pt idx="2663">
                  <c:v>13824</c:v>
                </c:pt>
                <c:pt idx="2664">
                  <c:v>35200</c:v>
                </c:pt>
                <c:pt idx="2665" formatCode="General">
                  <c:v>0</c:v>
                </c:pt>
                <c:pt idx="2666">
                  <c:v>256384</c:v>
                </c:pt>
                <c:pt idx="2667" formatCode="General">
                  <c:v>0</c:v>
                </c:pt>
                <c:pt idx="2668" formatCode="General">
                  <c:v>0</c:v>
                </c:pt>
                <c:pt idx="2669">
                  <c:v>36048</c:v>
                </c:pt>
                <c:pt idx="2670" formatCode="General">
                  <c:v>0</c:v>
                </c:pt>
                <c:pt idx="2671">
                  <c:v>95360</c:v>
                </c:pt>
                <c:pt idx="2672">
                  <c:v>145216</c:v>
                </c:pt>
                <c:pt idx="2673" formatCode="General">
                  <c:v>0</c:v>
                </c:pt>
                <c:pt idx="2674" formatCode="General">
                  <c:v>0</c:v>
                </c:pt>
                <c:pt idx="2675" formatCode="General">
                  <c:v>0</c:v>
                </c:pt>
                <c:pt idx="2676" formatCode="General">
                  <c:v>0</c:v>
                </c:pt>
                <c:pt idx="2677">
                  <c:v>29376</c:v>
                </c:pt>
                <c:pt idx="2678">
                  <c:v>28832</c:v>
                </c:pt>
                <c:pt idx="2679" formatCode="General">
                  <c:v>0</c:v>
                </c:pt>
                <c:pt idx="2680" formatCode="General">
                  <c:v>0</c:v>
                </c:pt>
                <c:pt idx="2681" formatCode="General">
                  <c:v>0</c:v>
                </c:pt>
                <c:pt idx="2682" formatCode="General">
                  <c:v>0</c:v>
                </c:pt>
                <c:pt idx="2683" formatCode="General">
                  <c:v>0</c:v>
                </c:pt>
                <c:pt idx="2684" formatCode="General">
                  <c:v>0</c:v>
                </c:pt>
                <c:pt idx="2685" formatCode="General">
                  <c:v>0</c:v>
                </c:pt>
                <c:pt idx="2686" formatCode="General">
                  <c:v>0</c:v>
                </c:pt>
                <c:pt idx="2687" formatCode="General">
                  <c:v>0</c:v>
                </c:pt>
                <c:pt idx="2688">
                  <c:v>138304</c:v>
                </c:pt>
                <c:pt idx="2689" formatCode="General">
                  <c:v>0</c:v>
                </c:pt>
                <c:pt idx="2690">
                  <c:v>137088</c:v>
                </c:pt>
                <c:pt idx="2691" formatCode="General">
                  <c:v>0</c:v>
                </c:pt>
                <c:pt idx="2692" formatCode="General">
                  <c:v>0</c:v>
                </c:pt>
                <c:pt idx="2693">
                  <c:v>46736</c:v>
                </c:pt>
                <c:pt idx="2694" formatCode="General">
                  <c:v>0</c:v>
                </c:pt>
                <c:pt idx="2695" formatCode="General">
                  <c:v>0</c:v>
                </c:pt>
                <c:pt idx="2696" formatCode="General">
                  <c:v>0</c:v>
                </c:pt>
                <c:pt idx="2697">
                  <c:v>41824</c:v>
                </c:pt>
                <c:pt idx="2698">
                  <c:v>113664</c:v>
                </c:pt>
                <c:pt idx="2699" formatCode="General">
                  <c:v>0</c:v>
                </c:pt>
                <c:pt idx="2700">
                  <c:v>36832</c:v>
                </c:pt>
                <c:pt idx="2701">
                  <c:v>19096</c:v>
                </c:pt>
                <c:pt idx="2702">
                  <c:v>30672</c:v>
                </c:pt>
                <c:pt idx="2703">
                  <c:v>49600</c:v>
                </c:pt>
                <c:pt idx="2704" formatCode="General">
                  <c:v>0</c:v>
                </c:pt>
                <c:pt idx="2705">
                  <c:v>16720</c:v>
                </c:pt>
                <c:pt idx="2706">
                  <c:v>57088</c:v>
                </c:pt>
                <c:pt idx="2707">
                  <c:v>31376</c:v>
                </c:pt>
                <c:pt idx="2708">
                  <c:v>30912</c:v>
                </c:pt>
                <c:pt idx="2709">
                  <c:v>79968</c:v>
                </c:pt>
                <c:pt idx="2710">
                  <c:v>12800</c:v>
                </c:pt>
                <c:pt idx="2711" formatCode="General">
                  <c:v>0</c:v>
                </c:pt>
                <c:pt idx="2712">
                  <c:v>7860</c:v>
                </c:pt>
                <c:pt idx="2713">
                  <c:v>15280</c:v>
                </c:pt>
                <c:pt idx="2714">
                  <c:v>124864</c:v>
                </c:pt>
                <c:pt idx="2715">
                  <c:v>22664</c:v>
                </c:pt>
                <c:pt idx="2716">
                  <c:v>15912</c:v>
                </c:pt>
                <c:pt idx="2717">
                  <c:v>123776</c:v>
                </c:pt>
                <c:pt idx="2718">
                  <c:v>62368</c:v>
                </c:pt>
                <c:pt idx="2719">
                  <c:v>12984</c:v>
                </c:pt>
                <c:pt idx="2720">
                  <c:v>27872</c:v>
                </c:pt>
                <c:pt idx="2721">
                  <c:v>12128</c:v>
                </c:pt>
                <c:pt idx="2722" formatCode="General">
                  <c:v>0</c:v>
                </c:pt>
                <c:pt idx="2723">
                  <c:v>36128</c:v>
                </c:pt>
                <c:pt idx="2724" formatCode="General">
                  <c:v>0</c:v>
                </c:pt>
                <c:pt idx="2725" formatCode="General">
                  <c:v>0</c:v>
                </c:pt>
                <c:pt idx="2726">
                  <c:v>17056</c:v>
                </c:pt>
                <c:pt idx="2727" formatCode="General">
                  <c:v>0</c:v>
                </c:pt>
                <c:pt idx="2728" formatCode="General">
                  <c:v>0</c:v>
                </c:pt>
                <c:pt idx="2729" formatCode="General">
                  <c:v>0</c:v>
                </c:pt>
                <c:pt idx="2730" formatCode="General">
                  <c:v>0</c:v>
                </c:pt>
                <c:pt idx="2731">
                  <c:v>30208</c:v>
                </c:pt>
                <c:pt idx="2732" formatCode="General">
                  <c:v>0</c:v>
                </c:pt>
                <c:pt idx="2733" formatCode="General">
                  <c:v>0</c:v>
                </c:pt>
                <c:pt idx="2734" formatCode="General">
                  <c:v>0</c:v>
                </c:pt>
                <c:pt idx="2735">
                  <c:v>12080</c:v>
                </c:pt>
                <c:pt idx="2736">
                  <c:v>10252</c:v>
                </c:pt>
                <c:pt idx="2737" formatCode="General">
                  <c:v>0</c:v>
                </c:pt>
                <c:pt idx="2738">
                  <c:v>267136</c:v>
                </c:pt>
                <c:pt idx="2739" formatCode="General">
                  <c:v>0</c:v>
                </c:pt>
                <c:pt idx="2740">
                  <c:v>24328</c:v>
                </c:pt>
                <c:pt idx="2741" formatCode="General">
                  <c:v>0</c:v>
                </c:pt>
                <c:pt idx="2742" formatCode="General">
                  <c:v>0</c:v>
                </c:pt>
                <c:pt idx="2743" formatCode="General">
                  <c:v>0</c:v>
                </c:pt>
                <c:pt idx="2744">
                  <c:v>129920</c:v>
                </c:pt>
                <c:pt idx="2745">
                  <c:v>42048</c:v>
                </c:pt>
                <c:pt idx="2746">
                  <c:v>30944</c:v>
                </c:pt>
                <c:pt idx="2747">
                  <c:v>15504</c:v>
                </c:pt>
                <c:pt idx="2748" formatCode="General">
                  <c:v>0</c:v>
                </c:pt>
                <c:pt idx="2749">
                  <c:v>17144</c:v>
                </c:pt>
                <c:pt idx="2750" formatCode="General">
                  <c:v>0</c:v>
                </c:pt>
                <c:pt idx="2751" formatCode="General">
                  <c:v>0</c:v>
                </c:pt>
                <c:pt idx="2752" formatCode="General">
                  <c:v>0</c:v>
                </c:pt>
                <c:pt idx="2753">
                  <c:v>53936</c:v>
                </c:pt>
                <c:pt idx="2754" formatCode="General">
                  <c:v>0</c:v>
                </c:pt>
                <c:pt idx="2755">
                  <c:v>57376</c:v>
                </c:pt>
                <c:pt idx="2756" formatCode="General">
                  <c:v>0</c:v>
                </c:pt>
                <c:pt idx="2757" formatCode="General">
                  <c:v>0</c:v>
                </c:pt>
                <c:pt idx="2758" formatCode="General">
                  <c:v>0</c:v>
                </c:pt>
                <c:pt idx="2759" formatCode="General">
                  <c:v>0</c:v>
                </c:pt>
                <c:pt idx="2760">
                  <c:v>32176</c:v>
                </c:pt>
                <c:pt idx="2761" formatCode="General">
                  <c:v>0</c:v>
                </c:pt>
                <c:pt idx="2762" formatCode="General">
                  <c:v>0</c:v>
                </c:pt>
                <c:pt idx="2763" formatCode="General">
                  <c:v>0</c:v>
                </c:pt>
                <c:pt idx="2764" formatCode="General">
                  <c:v>0</c:v>
                </c:pt>
                <c:pt idx="2765" formatCode="General">
                  <c:v>0</c:v>
                </c:pt>
                <c:pt idx="2766" formatCode="General">
                  <c:v>0</c:v>
                </c:pt>
                <c:pt idx="2767" formatCode="General">
                  <c:v>0</c:v>
                </c:pt>
                <c:pt idx="2768">
                  <c:v>54288</c:v>
                </c:pt>
                <c:pt idx="2769" formatCode="General">
                  <c:v>0</c:v>
                </c:pt>
                <c:pt idx="2770" formatCode="General">
                  <c:v>0</c:v>
                </c:pt>
                <c:pt idx="2771">
                  <c:v>128064</c:v>
                </c:pt>
                <c:pt idx="2772">
                  <c:v>115584</c:v>
                </c:pt>
                <c:pt idx="2773">
                  <c:v>36880</c:v>
                </c:pt>
                <c:pt idx="2774" formatCode="General">
                  <c:v>0</c:v>
                </c:pt>
                <c:pt idx="2775">
                  <c:v>103136</c:v>
                </c:pt>
                <c:pt idx="2776">
                  <c:v>12984</c:v>
                </c:pt>
                <c:pt idx="2777" formatCode="General">
                  <c:v>0</c:v>
                </c:pt>
                <c:pt idx="2778" formatCode="General">
                  <c:v>0</c:v>
                </c:pt>
                <c:pt idx="2779" formatCode="General">
                  <c:v>0</c:v>
                </c:pt>
                <c:pt idx="2780" formatCode="General">
                  <c:v>0</c:v>
                </c:pt>
                <c:pt idx="2781" formatCode="General">
                  <c:v>0</c:v>
                </c:pt>
                <c:pt idx="2782">
                  <c:v>148032</c:v>
                </c:pt>
                <c:pt idx="2783" formatCode="General">
                  <c:v>0</c:v>
                </c:pt>
                <c:pt idx="2784" formatCode="General">
                  <c:v>0</c:v>
                </c:pt>
                <c:pt idx="2785">
                  <c:v>20824</c:v>
                </c:pt>
                <c:pt idx="2786">
                  <c:v>52368</c:v>
                </c:pt>
                <c:pt idx="2787">
                  <c:v>51280</c:v>
                </c:pt>
                <c:pt idx="2788" formatCode="General">
                  <c:v>0</c:v>
                </c:pt>
                <c:pt idx="2789" formatCode="General">
                  <c:v>0</c:v>
                </c:pt>
                <c:pt idx="2790">
                  <c:v>47504</c:v>
                </c:pt>
                <c:pt idx="2791" formatCode="General">
                  <c:v>0</c:v>
                </c:pt>
                <c:pt idx="2792" formatCode="General">
                  <c:v>0</c:v>
                </c:pt>
                <c:pt idx="2793" formatCode="General">
                  <c:v>0</c:v>
                </c:pt>
                <c:pt idx="2794" formatCode="General">
                  <c:v>0</c:v>
                </c:pt>
                <c:pt idx="2795" formatCode="General">
                  <c:v>0</c:v>
                </c:pt>
                <c:pt idx="2796" formatCode="General">
                  <c:v>0</c:v>
                </c:pt>
                <c:pt idx="2797" formatCode="General">
                  <c:v>0</c:v>
                </c:pt>
                <c:pt idx="2798" formatCode="General">
                  <c:v>0</c:v>
                </c:pt>
                <c:pt idx="2799" formatCode="General">
                  <c:v>0</c:v>
                </c:pt>
                <c:pt idx="2800">
                  <c:v>308352</c:v>
                </c:pt>
                <c:pt idx="2801" formatCode="General">
                  <c:v>0</c:v>
                </c:pt>
                <c:pt idx="2802" formatCode="General">
                  <c:v>0</c:v>
                </c:pt>
                <c:pt idx="2803">
                  <c:v>35648</c:v>
                </c:pt>
                <c:pt idx="2804" formatCode="General">
                  <c:v>0</c:v>
                </c:pt>
                <c:pt idx="2805">
                  <c:v>13928</c:v>
                </c:pt>
                <c:pt idx="2806">
                  <c:v>20040</c:v>
                </c:pt>
                <c:pt idx="2807" formatCode="General">
                  <c:v>0</c:v>
                </c:pt>
                <c:pt idx="2808" formatCode="General">
                  <c:v>0</c:v>
                </c:pt>
                <c:pt idx="2809" formatCode="General">
                  <c:v>0</c:v>
                </c:pt>
                <c:pt idx="2810" formatCode="General">
                  <c:v>0</c:v>
                </c:pt>
                <c:pt idx="2811" formatCode="General">
                  <c:v>0</c:v>
                </c:pt>
                <c:pt idx="2812" formatCode="General">
                  <c:v>0</c:v>
                </c:pt>
                <c:pt idx="2813" formatCode="General">
                  <c:v>0</c:v>
                </c:pt>
                <c:pt idx="2814" formatCode="General">
                  <c:v>0</c:v>
                </c:pt>
                <c:pt idx="2815">
                  <c:v>18912</c:v>
                </c:pt>
                <c:pt idx="2816">
                  <c:v>163776</c:v>
                </c:pt>
                <c:pt idx="2817">
                  <c:v>159168</c:v>
                </c:pt>
                <c:pt idx="2818" formatCode="General">
                  <c:v>0</c:v>
                </c:pt>
                <c:pt idx="2819" formatCode="General">
                  <c:v>0</c:v>
                </c:pt>
                <c:pt idx="2820" formatCode="General">
                  <c:v>0</c:v>
                </c:pt>
                <c:pt idx="2821">
                  <c:v>278528</c:v>
                </c:pt>
                <c:pt idx="2822" formatCode="General">
                  <c:v>0</c:v>
                </c:pt>
                <c:pt idx="2823">
                  <c:v>28816</c:v>
                </c:pt>
                <c:pt idx="2824" formatCode="General">
                  <c:v>0</c:v>
                </c:pt>
                <c:pt idx="2825" formatCode="General">
                  <c:v>0</c:v>
                </c:pt>
                <c:pt idx="2826" formatCode="General">
                  <c:v>0</c:v>
                </c:pt>
                <c:pt idx="2827" formatCode="General">
                  <c:v>0</c:v>
                </c:pt>
                <c:pt idx="2828" formatCode="General">
                  <c:v>0</c:v>
                </c:pt>
                <c:pt idx="2829" formatCode="General">
                  <c:v>0</c:v>
                </c:pt>
                <c:pt idx="2830" formatCode="General">
                  <c:v>0</c:v>
                </c:pt>
                <c:pt idx="2831" formatCode="General">
                  <c:v>0</c:v>
                </c:pt>
                <c:pt idx="2832" formatCode="General">
                  <c:v>0</c:v>
                </c:pt>
                <c:pt idx="2833">
                  <c:v>13728</c:v>
                </c:pt>
                <c:pt idx="2834">
                  <c:v>19760</c:v>
                </c:pt>
                <c:pt idx="2835">
                  <c:v>272384</c:v>
                </c:pt>
                <c:pt idx="2836">
                  <c:v>9404</c:v>
                </c:pt>
                <c:pt idx="2837" formatCode="General">
                  <c:v>0</c:v>
                </c:pt>
                <c:pt idx="2838">
                  <c:v>109568</c:v>
                </c:pt>
                <c:pt idx="2839" formatCode="General">
                  <c:v>0</c:v>
                </c:pt>
                <c:pt idx="2840" formatCode="General">
                  <c:v>0</c:v>
                </c:pt>
                <c:pt idx="2841" formatCode="General">
                  <c:v>0</c:v>
                </c:pt>
                <c:pt idx="2842" formatCode="General">
                  <c:v>0</c:v>
                </c:pt>
                <c:pt idx="2843" formatCode="General">
                  <c:v>0</c:v>
                </c:pt>
                <c:pt idx="2844" formatCode="General">
                  <c:v>0</c:v>
                </c:pt>
                <c:pt idx="2845">
                  <c:v>32640</c:v>
                </c:pt>
                <c:pt idx="2846">
                  <c:v>112896</c:v>
                </c:pt>
                <c:pt idx="2847">
                  <c:v>115904</c:v>
                </c:pt>
                <c:pt idx="2848" formatCode="General">
                  <c:v>0</c:v>
                </c:pt>
                <c:pt idx="2849" formatCode="General">
                  <c:v>0</c:v>
                </c:pt>
                <c:pt idx="2850">
                  <c:v>34736</c:v>
                </c:pt>
                <c:pt idx="2851" formatCode="General">
                  <c:v>0</c:v>
                </c:pt>
                <c:pt idx="2852">
                  <c:v>19792</c:v>
                </c:pt>
                <c:pt idx="2853">
                  <c:v>79264</c:v>
                </c:pt>
                <c:pt idx="2854" formatCode="General">
                  <c:v>0</c:v>
                </c:pt>
                <c:pt idx="2855" formatCode="General">
                  <c:v>0</c:v>
                </c:pt>
                <c:pt idx="2856" formatCode="General">
                  <c:v>0</c:v>
                </c:pt>
                <c:pt idx="2857">
                  <c:v>122368</c:v>
                </c:pt>
                <c:pt idx="2858" formatCode="General">
                  <c:v>0</c:v>
                </c:pt>
                <c:pt idx="2859" formatCode="General">
                  <c:v>0</c:v>
                </c:pt>
                <c:pt idx="2860">
                  <c:v>108608</c:v>
                </c:pt>
                <c:pt idx="2861">
                  <c:v>33744</c:v>
                </c:pt>
                <c:pt idx="2862" formatCode="General">
                  <c:v>0</c:v>
                </c:pt>
                <c:pt idx="2863" formatCode="General">
                  <c:v>0</c:v>
                </c:pt>
                <c:pt idx="2864">
                  <c:v>96608</c:v>
                </c:pt>
                <c:pt idx="2865" formatCode="General">
                  <c:v>0</c:v>
                </c:pt>
                <c:pt idx="2866" formatCode="General">
                  <c:v>0</c:v>
                </c:pt>
                <c:pt idx="2867" formatCode="General">
                  <c:v>0</c:v>
                </c:pt>
                <c:pt idx="2868">
                  <c:v>126016</c:v>
                </c:pt>
                <c:pt idx="2869" formatCode="General">
                  <c:v>0</c:v>
                </c:pt>
                <c:pt idx="2870" formatCode="General">
                  <c:v>0</c:v>
                </c:pt>
                <c:pt idx="2871" formatCode="General">
                  <c:v>0</c:v>
                </c:pt>
                <c:pt idx="2872">
                  <c:v>62784</c:v>
                </c:pt>
                <c:pt idx="2873">
                  <c:v>22456</c:v>
                </c:pt>
                <c:pt idx="2874">
                  <c:v>29840</c:v>
                </c:pt>
                <c:pt idx="2875">
                  <c:v>35184</c:v>
                </c:pt>
                <c:pt idx="2876">
                  <c:v>13168</c:v>
                </c:pt>
                <c:pt idx="2877" formatCode="General">
                  <c:v>0</c:v>
                </c:pt>
                <c:pt idx="2878" formatCode="General">
                  <c:v>0</c:v>
                </c:pt>
                <c:pt idx="2879">
                  <c:v>43040</c:v>
                </c:pt>
                <c:pt idx="2880" formatCode="General">
                  <c:v>0</c:v>
                </c:pt>
                <c:pt idx="2881" formatCode="General">
                  <c:v>0</c:v>
                </c:pt>
                <c:pt idx="2882" formatCode="General">
                  <c:v>0</c:v>
                </c:pt>
                <c:pt idx="2883" formatCode="General">
                  <c:v>0</c:v>
                </c:pt>
                <c:pt idx="2884" formatCode="General">
                  <c:v>0</c:v>
                </c:pt>
                <c:pt idx="2885">
                  <c:v>10060</c:v>
                </c:pt>
                <c:pt idx="2886">
                  <c:v>13600</c:v>
                </c:pt>
                <c:pt idx="2887" formatCode="General">
                  <c:v>0</c:v>
                </c:pt>
                <c:pt idx="2888" formatCode="General">
                  <c:v>0</c:v>
                </c:pt>
                <c:pt idx="2889" formatCode="General">
                  <c:v>0</c:v>
                </c:pt>
                <c:pt idx="2890">
                  <c:v>24344</c:v>
                </c:pt>
                <c:pt idx="2891" formatCode="General">
                  <c:v>0</c:v>
                </c:pt>
                <c:pt idx="2892">
                  <c:v>37392</c:v>
                </c:pt>
                <c:pt idx="2893" formatCode="General">
                  <c:v>0</c:v>
                </c:pt>
                <c:pt idx="2894" formatCode="General">
                  <c:v>0</c:v>
                </c:pt>
                <c:pt idx="2895" formatCode="General">
                  <c:v>0</c:v>
                </c:pt>
                <c:pt idx="2896">
                  <c:v>87584</c:v>
                </c:pt>
                <c:pt idx="2897" formatCode="General">
                  <c:v>0</c:v>
                </c:pt>
                <c:pt idx="2898" formatCode="General">
                  <c:v>0</c:v>
                </c:pt>
                <c:pt idx="2899">
                  <c:v>392</c:v>
                </c:pt>
                <c:pt idx="2900">
                  <c:v>47440</c:v>
                </c:pt>
                <c:pt idx="2901" formatCode="General">
                  <c:v>0</c:v>
                </c:pt>
                <c:pt idx="2902">
                  <c:v>22736</c:v>
                </c:pt>
                <c:pt idx="2903" formatCode="General">
                  <c:v>0</c:v>
                </c:pt>
                <c:pt idx="2904" formatCode="General">
                  <c:v>0</c:v>
                </c:pt>
                <c:pt idx="2905" formatCode="General">
                  <c:v>0</c:v>
                </c:pt>
                <c:pt idx="2906">
                  <c:v>34592</c:v>
                </c:pt>
                <c:pt idx="2907">
                  <c:v>25760</c:v>
                </c:pt>
                <c:pt idx="2908" formatCode="General">
                  <c:v>0</c:v>
                </c:pt>
                <c:pt idx="2909">
                  <c:v>26072</c:v>
                </c:pt>
                <c:pt idx="2910" formatCode="General">
                  <c:v>0</c:v>
                </c:pt>
                <c:pt idx="2911" formatCode="General">
                  <c:v>0</c:v>
                </c:pt>
                <c:pt idx="2912" formatCode="General">
                  <c:v>0</c:v>
                </c:pt>
                <c:pt idx="2913" formatCode="General">
                  <c:v>0</c:v>
                </c:pt>
                <c:pt idx="2914">
                  <c:v>28768</c:v>
                </c:pt>
                <c:pt idx="2915">
                  <c:v>406</c:v>
                </c:pt>
                <c:pt idx="2916">
                  <c:v>25336</c:v>
                </c:pt>
                <c:pt idx="2917" formatCode="General">
                  <c:v>0</c:v>
                </c:pt>
                <c:pt idx="2918" formatCode="General">
                  <c:v>0</c:v>
                </c:pt>
                <c:pt idx="2919">
                  <c:v>89568</c:v>
                </c:pt>
                <c:pt idx="2920" formatCode="General">
                  <c:v>0</c:v>
                </c:pt>
                <c:pt idx="2921">
                  <c:v>101408</c:v>
                </c:pt>
                <c:pt idx="2922" formatCode="General">
                  <c:v>0</c:v>
                </c:pt>
                <c:pt idx="2923" formatCode="General">
                  <c:v>0</c:v>
                </c:pt>
                <c:pt idx="2924" formatCode="General">
                  <c:v>0</c:v>
                </c:pt>
                <c:pt idx="2925" formatCode="General">
                  <c:v>0</c:v>
                </c:pt>
                <c:pt idx="2926" formatCode="General">
                  <c:v>0</c:v>
                </c:pt>
                <c:pt idx="2927">
                  <c:v>106688</c:v>
                </c:pt>
                <c:pt idx="2928" formatCode="General">
                  <c:v>0</c:v>
                </c:pt>
                <c:pt idx="2929" formatCode="General">
                  <c:v>0</c:v>
                </c:pt>
                <c:pt idx="2930">
                  <c:v>117824</c:v>
                </c:pt>
                <c:pt idx="2931" formatCode="General">
                  <c:v>0</c:v>
                </c:pt>
                <c:pt idx="2932" formatCode="General">
                  <c:v>0</c:v>
                </c:pt>
                <c:pt idx="2933" formatCode="General">
                  <c:v>0</c:v>
                </c:pt>
                <c:pt idx="2934" formatCode="General">
                  <c:v>0</c:v>
                </c:pt>
                <c:pt idx="2935" formatCode="General">
                  <c:v>0</c:v>
                </c:pt>
                <c:pt idx="2936" formatCode="General">
                  <c:v>0</c:v>
                </c:pt>
                <c:pt idx="2937" formatCode="General">
                  <c:v>0</c:v>
                </c:pt>
                <c:pt idx="2938" formatCode="General">
                  <c:v>0</c:v>
                </c:pt>
                <c:pt idx="2939">
                  <c:v>77920</c:v>
                </c:pt>
                <c:pt idx="2940" formatCode="General">
                  <c:v>0</c:v>
                </c:pt>
                <c:pt idx="2941" formatCode="General">
                  <c:v>0</c:v>
                </c:pt>
                <c:pt idx="2942" formatCode="General">
                  <c:v>0</c:v>
                </c:pt>
                <c:pt idx="2943" formatCode="General">
                  <c:v>0</c:v>
                </c:pt>
                <c:pt idx="2944" formatCode="General">
                  <c:v>0</c:v>
                </c:pt>
                <c:pt idx="2945" formatCode="General">
                  <c:v>0</c:v>
                </c:pt>
                <c:pt idx="2946" formatCode="General">
                  <c:v>0</c:v>
                </c:pt>
                <c:pt idx="2947">
                  <c:v>21136</c:v>
                </c:pt>
                <c:pt idx="2948" formatCode="General">
                  <c:v>0</c:v>
                </c:pt>
                <c:pt idx="2949" formatCode="General">
                  <c:v>0</c:v>
                </c:pt>
                <c:pt idx="2950" formatCode="General">
                  <c:v>0</c:v>
                </c:pt>
                <c:pt idx="2951" formatCode="General">
                  <c:v>0</c:v>
                </c:pt>
                <c:pt idx="2952" formatCode="General">
                  <c:v>0</c:v>
                </c:pt>
                <c:pt idx="2953" formatCode="General">
                  <c:v>0</c:v>
                </c:pt>
                <c:pt idx="2954">
                  <c:v>103296</c:v>
                </c:pt>
                <c:pt idx="2955" formatCode="General">
                  <c:v>0</c:v>
                </c:pt>
                <c:pt idx="2956" formatCode="General">
                  <c:v>0</c:v>
                </c:pt>
                <c:pt idx="2957" formatCode="General">
                  <c:v>0</c:v>
                </c:pt>
                <c:pt idx="2958" formatCode="General">
                  <c:v>0</c:v>
                </c:pt>
                <c:pt idx="2959" formatCode="General">
                  <c:v>0</c:v>
                </c:pt>
                <c:pt idx="2960">
                  <c:v>18800</c:v>
                </c:pt>
                <c:pt idx="2961" formatCode="General">
                  <c:v>0</c:v>
                </c:pt>
                <c:pt idx="2962" formatCode="General">
                  <c:v>0</c:v>
                </c:pt>
                <c:pt idx="2963" formatCode="General">
                  <c:v>0</c:v>
                </c:pt>
                <c:pt idx="2964" formatCode="General">
                  <c:v>0</c:v>
                </c:pt>
                <c:pt idx="2965" formatCode="General">
                  <c:v>0</c:v>
                </c:pt>
                <c:pt idx="2966" formatCode="General">
                  <c:v>0</c:v>
                </c:pt>
                <c:pt idx="2967" formatCode="General">
                  <c:v>0</c:v>
                </c:pt>
                <c:pt idx="2968">
                  <c:v>9988</c:v>
                </c:pt>
                <c:pt idx="2969" formatCode="General">
                  <c:v>0</c:v>
                </c:pt>
                <c:pt idx="2970" formatCode="General">
                  <c:v>0</c:v>
                </c:pt>
                <c:pt idx="2971" formatCode="General">
                  <c:v>0</c:v>
                </c:pt>
                <c:pt idx="2972" formatCode="General">
                  <c:v>0</c:v>
                </c:pt>
                <c:pt idx="2973" formatCode="General">
                  <c:v>0</c:v>
                </c:pt>
                <c:pt idx="2974" formatCode="General">
                  <c:v>0</c:v>
                </c:pt>
                <c:pt idx="2975" formatCode="General">
                  <c:v>0</c:v>
                </c:pt>
                <c:pt idx="2976" formatCode="General">
                  <c:v>0</c:v>
                </c:pt>
                <c:pt idx="2977">
                  <c:v>91520</c:v>
                </c:pt>
                <c:pt idx="2978" formatCode="General">
                  <c:v>0</c:v>
                </c:pt>
                <c:pt idx="2979" formatCode="General">
                  <c:v>0</c:v>
                </c:pt>
                <c:pt idx="2980" formatCode="General">
                  <c:v>0</c:v>
                </c:pt>
                <c:pt idx="2981" formatCode="General">
                  <c:v>0</c:v>
                </c:pt>
                <c:pt idx="2982" formatCode="General">
                  <c:v>0</c:v>
                </c:pt>
                <c:pt idx="2983" formatCode="General">
                  <c:v>0</c:v>
                </c:pt>
                <c:pt idx="2984" formatCode="General">
                  <c:v>0</c:v>
                </c:pt>
                <c:pt idx="2985">
                  <c:v>238080</c:v>
                </c:pt>
                <c:pt idx="2986" formatCode="General">
                  <c:v>0</c:v>
                </c:pt>
                <c:pt idx="2987" formatCode="General">
                  <c:v>0</c:v>
                </c:pt>
                <c:pt idx="2988" formatCode="General">
                  <c:v>0</c:v>
                </c:pt>
                <c:pt idx="2989" formatCode="General">
                  <c:v>0</c:v>
                </c:pt>
                <c:pt idx="2990" formatCode="General">
                  <c:v>0</c:v>
                </c:pt>
                <c:pt idx="2991" formatCode="General">
                  <c:v>0</c:v>
                </c:pt>
                <c:pt idx="2992">
                  <c:v>115904</c:v>
                </c:pt>
                <c:pt idx="2993" formatCode="General">
                  <c:v>0</c:v>
                </c:pt>
                <c:pt idx="2994" formatCode="General">
                  <c:v>0</c:v>
                </c:pt>
                <c:pt idx="2995" formatCode="General">
                  <c:v>0</c:v>
                </c:pt>
                <c:pt idx="2996" formatCode="General">
                  <c:v>0</c:v>
                </c:pt>
                <c:pt idx="2997" formatCode="General">
                  <c:v>0</c:v>
                </c:pt>
                <c:pt idx="2998" formatCode="General">
                  <c:v>0</c:v>
                </c:pt>
                <c:pt idx="2999">
                  <c:v>86688</c:v>
                </c:pt>
                <c:pt idx="3000" formatCode="General">
                  <c:v>0</c:v>
                </c:pt>
                <c:pt idx="3001" formatCode="General">
                  <c:v>0</c:v>
                </c:pt>
                <c:pt idx="3002" formatCode="General">
                  <c:v>0</c:v>
                </c:pt>
                <c:pt idx="3003" formatCode="General">
                  <c:v>0</c:v>
                </c:pt>
                <c:pt idx="3004" formatCode="General">
                  <c:v>0</c:v>
                </c:pt>
                <c:pt idx="3005" formatCode="General">
                  <c:v>0</c:v>
                </c:pt>
                <c:pt idx="3006" formatCode="General">
                  <c:v>0</c:v>
                </c:pt>
                <c:pt idx="3007" formatCode="General">
                  <c:v>0</c:v>
                </c:pt>
                <c:pt idx="3008" formatCode="General">
                  <c:v>0</c:v>
                </c:pt>
                <c:pt idx="3009" formatCode="General">
                  <c:v>0</c:v>
                </c:pt>
                <c:pt idx="3010" formatCode="General">
                  <c:v>0</c:v>
                </c:pt>
                <c:pt idx="3011" formatCode="General">
                  <c:v>0</c:v>
                </c:pt>
                <c:pt idx="3012" formatCode="General">
                  <c:v>0</c:v>
                </c:pt>
                <c:pt idx="3013" formatCode="General">
                  <c:v>0</c:v>
                </c:pt>
                <c:pt idx="3014" formatCode="General">
                  <c:v>0</c:v>
                </c:pt>
                <c:pt idx="3015" formatCode="General">
                  <c:v>0</c:v>
                </c:pt>
                <c:pt idx="3016" formatCode="General">
                  <c:v>0</c:v>
                </c:pt>
                <c:pt idx="3017" formatCode="General">
                  <c:v>0</c:v>
                </c:pt>
                <c:pt idx="3018" formatCode="General">
                  <c:v>0</c:v>
                </c:pt>
                <c:pt idx="3019" formatCode="General">
                  <c:v>0</c:v>
                </c:pt>
                <c:pt idx="3020" formatCode="General">
                  <c:v>0</c:v>
                </c:pt>
                <c:pt idx="3021" formatCode="General">
                  <c:v>0</c:v>
                </c:pt>
                <c:pt idx="3022" formatCode="General">
                  <c:v>0</c:v>
                </c:pt>
                <c:pt idx="3023" formatCode="General">
                  <c:v>0</c:v>
                </c:pt>
                <c:pt idx="3024" formatCode="General">
                  <c:v>0</c:v>
                </c:pt>
                <c:pt idx="3025" formatCode="General">
                  <c:v>0</c:v>
                </c:pt>
                <c:pt idx="3026">
                  <c:v>10792</c:v>
                </c:pt>
                <c:pt idx="3027" formatCode="General">
                  <c:v>0</c:v>
                </c:pt>
                <c:pt idx="3028" formatCode="General">
                  <c:v>0</c:v>
                </c:pt>
                <c:pt idx="3029">
                  <c:v>39184</c:v>
                </c:pt>
                <c:pt idx="3030" formatCode="General">
                  <c:v>0</c:v>
                </c:pt>
                <c:pt idx="3031" formatCode="General">
                  <c:v>0</c:v>
                </c:pt>
                <c:pt idx="3032" formatCode="General">
                  <c:v>0</c:v>
                </c:pt>
                <c:pt idx="3033">
                  <c:v>12024</c:v>
                </c:pt>
                <c:pt idx="3034" formatCode="General">
                  <c:v>0</c:v>
                </c:pt>
                <c:pt idx="3035" formatCode="General">
                  <c:v>0</c:v>
                </c:pt>
                <c:pt idx="3036" formatCode="General">
                  <c:v>0</c:v>
                </c:pt>
                <c:pt idx="3037" formatCode="General">
                  <c:v>0</c:v>
                </c:pt>
                <c:pt idx="3038" formatCode="General">
                  <c:v>0</c:v>
                </c:pt>
                <c:pt idx="3039" formatCode="General">
                  <c:v>0</c:v>
                </c:pt>
                <c:pt idx="3040" formatCode="General">
                  <c:v>0</c:v>
                </c:pt>
                <c:pt idx="3041" formatCode="General">
                  <c:v>0</c:v>
                </c:pt>
                <c:pt idx="3042" formatCode="General">
                  <c:v>0</c:v>
                </c:pt>
                <c:pt idx="3043" formatCode="General">
                  <c:v>0</c:v>
                </c:pt>
                <c:pt idx="3044" formatCode="General">
                  <c:v>0</c:v>
                </c:pt>
                <c:pt idx="3045" formatCode="General">
                  <c:v>0</c:v>
                </c:pt>
                <c:pt idx="3046">
                  <c:v>94720</c:v>
                </c:pt>
                <c:pt idx="3047" formatCode="General">
                  <c:v>0</c:v>
                </c:pt>
                <c:pt idx="3048" formatCode="General">
                  <c:v>0</c:v>
                </c:pt>
                <c:pt idx="3049" formatCode="General">
                  <c:v>0</c:v>
                </c:pt>
                <c:pt idx="3050" formatCode="General">
                  <c:v>0</c:v>
                </c:pt>
                <c:pt idx="3051">
                  <c:v>78240</c:v>
                </c:pt>
                <c:pt idx="3052" formatCode="General">
                  <c:v>0</c:v>
                </c:pt>
                <c:pt idx="3053" formatCode="General">
                  <c:v>0</c:v>
                </c:pt>
                <c:pt idx="3054" formatCode="General">
                  <c:v>0</c:v>
                </c:pt>
                <c:pt idx="3055" formatCode="General">
                  <c:v>0</c:v>
                </c:pt>
                <c:pt idx="3056" formatCode="General">
                  <c:v>0</c:v>
                </c:pt>
                <c:pt idx="3057" formatCode="General">
                  <c:v>0</c:v>
                </c:pt>
                <c:pt idx="3058" formatCode="General">
                  <c:v>0</c:v>
                </c:pt>
                <c:pt idx="3059" formatCode="General">
                  <c:v>0</c:v>
                </c:pt>
                <c:pt idx="3060" formatCode="General">
                  <c:v>0</c:v>
                </c:pt>
                <c:pt idx="3061" formatCode="General">
                  <c:v>0</c:v>
                </c:pt>
                <c:pt idx="3062" formatCode="General">
                  <c:v>0</c:v>
                </c:pt>
                <c:pt idx="3063">
                  <c:v>24056</c:v>
                </c:pt>
                <c:pt idx="3064" formatCode="General">
                  <c:v>0</c:v>
                </c:pt>
                <c:pt idx="3065" formatCode="General">
                  <c:v>0</c:v>
                </c:pt>
                <c:pt idx="3066" formatCode="General">
                  <c:v>0</c:v>
                </c:pt>
                <c:pt idx="3067" formatCode="General">
                  <c:v>0</c:v>
                </c:pt>
                <c:pt idx="3068" formatCode="General">
                  <c:v>0</c:v>
                </c:pt>
                <c:pt idx="3069" formatCode="General">
                  <c:v>0</c:v>
                </c:pt>
                <c:pt idx="3070">
                  <c:v>76032</c:v>
                </c:pt>
                <c:pt idx="3071" formatCode="General">
                  <c:v>0</c:v>
                </c:pt>
                <c:pt idx="3072" formatCode="General">
                  <c:v>0</c:v>
                </c:pt>
                <c:pt idx="3073">
                  <c:v>10528</c:v>
                </c:pt>
                <c:pt idx="3074" formatCode="General">
                  <c:v>0</c:v>
                </c:pt>
                <c:pt idx="3075" formatCode="General">
                  <c:v>0</c:v>
                </c:pt>
                <c:pt idx="3076" formatCode="General">
                  <c:v>0</c:v>
                </c:pt>
                <c:pt idx="3077" formatCode="General">
                  <c:v>0</c:v>
                </c:pt>
                <c:pt idx="3078" formatCode="General">
                  <c:v>0</c:v>
                </c:pt>
                <c:pt idx="3079" formatCode="General">
                  <c:v>0</c:v>
                </c:pt>
                <c:pt idx="3080" formatCode="General">
                  <c:v>0</c:v>
                </c:pt>
                <c:pt idx="3081" formatCode="General">
                  <c:v>0</c:v>
                </c:pt>
                <c:pt idx="3082" formatCode="General">
                  <c:v>0</c:v>
                </c:pt>
                <c:pt idx="3083" formatCode="General">
                  <c:v>0</c:v>
                </c:pt>
                <c:pt idx="3084" formatCode="General">
                  <c:v>0</c:v>
                </c:pt>
                <c:pt idx="3085" formatCode="General">
                  <c:v>0</c:v>
                </c:pt>
                <c:pt idx="3086" formatCode="General">
                  <c:v>0</c:v>
                </c:pt>
                <c:pt idx="3087">
                  <c:v>15448</c:v>
                </c:pt>
                <c:pt idx="3088" formatCode="General">
                  <c:v>0</c:v>
                </c:pt>
                <c:pt idx="3089" formatCode="General">
                  <c:v>0</c:v>
                </c:pt>
                <c:pt idx="3090" formatCode="General">
                  <c:v>0</c:v>
                </c:pt>
                <c:pt idx="3091" formatCode="General">
                  <c:v>0</c:v>
                </c:pt>
                <c:pt idx="3092" formatCode="General">
                  <c:v>0</c:v>
                </c:pt>
                <c:pt idx="3093" formatCode="General">
                  <c:v>0</c:v>
                </c:pt>
                <c:pt idx="3094" formatCode="General">
                  <c:v>0</c:v>
                </c:pt>
                <c:pt idx="3095">
                  <c:v>9412</c:v>
                </c:pt>
                <c:pt idx="3096" formatCode="General">
                  <c:v>0</c:v>
                </c:pt>
                <c:pt idx="3097" formatCode="General">
                  <c:v>0</c:v>
                </c:pt>
                <c:pt idx="3098" formatCode="General">
                  <c:v>0</c:v>
                </c:pt>
                <c:pt idx="3099" formatCode="General">
                  <c:v>0</c:v>
                </c:pt>
                <c:pt idx="3100" formatCode="General">
                  <c:v>0</c:v>
                </c:pt>
                <c:pt idx="3101" formatCode="General">
                  <c:v>0</c:v>
                </c:pt>
                <c:pt idx="3102" formatCode="General">
                  <c:v>0</c:v>
                </c:pt>
                <c:pt idx="3103" formatCode="General">
                  <c:v>0</c:v>
                </c:pt>
                <c:pt idx="3104" formatCode="General">
                  <c:v>0</c:v>
                </c:pt>
                <c:pt idx="3105" formatCode="General">
                  <c:v>0</c:v>
                </c:pt>
                <c:pt idx="3106" formatCode="General">
                  <c:v>0</c:v>
                </c:pt>
                <c:pt idx="3107" formatCode="General">
                  <c:v>0</c:v>
                </c:pt>
                <c:pt idx="3108">
                  <c:v>33920</c:v>
                </c:pt>
                <c:pt idx="3109" formatCode="General">
                  <c:v>0</c:v>
                </c:pt>
                <c:pt idx="3110" formatCode="General">
                  <c:v>0</c:v>
                </c:pt>
                <c:pt idx="3111" formatCode="General">
                  <c:v>0</c:v>
                </c:pt>
                <c:pt idx="3112" formatCode="General">
                  <c:v>0</c:v>
                </c:pt>
                <c:pt idx="3113" formatCode="General">
                  <c:v>0</c:v>
                </c:pt>
                <c:pt idx="3114" formatCode="General">
                  <c:v>0</c:v>
                </c:pt>
                <c:pt idx="3115" formatCode="General">
                  <c:v>0</c:v>
                </c:pt>
                <c:pt idx="3116" formatCode="General">
                  <c:v>0</c:v>
                </c:pt>
                <c:pt idx="3117" formatCode="General">
                  <c:v>0</c:v>
                </c:pt>
                <c:pt idx="3118" formatCode="General">
                  <c:v>0</c:v>
                </c:pt>
                <c:pt idx="3119" formatCode="General">
                  <c:v>0</c:v>
                </c:pt>
                <c:pt idx="3120" formatCode="General">
                  <c:v>0</c:v>
                </c:pt>
                <c:pt idx="3121" formatCode="General">
                  <c:v>0</c:v>
                </c:pt>
                <c:pt idx="3122" formatCode="General">
                  <c:v>0</c:v>
                </c:pt>
                <c:pt idx="3123" formatCode="General">
                  <c:v>0</c:v>
                </c:pt>
                <c:pt idx="3124">
                  <c:v>44064</c:v>
                </c:pt>
                <c:pt idx="3125" formatCode="General">
                  <c:v>0</c:v>
                </c:pt>
                <c:pt idx="3126" formatCode="General">
                  <c:v>0</c:v>
                </c:pt>
                <c:pt idx="3127" formatCode="General">
                  <c:v>0</c:v>
                </c:pt>
                <c:pt idx="3128" formatCode="General">
                  <c:v>0</c:v>
                </c:pt>
                <c:pt idx="3129" formatCode="General">
                  <c:v>0</c:v>
                </c:pt>
                <c:pt idx="3130" formatCode="General">
                  <c:v>0</c:v>
                </c:pt>
                <c:pt idx="3131" formatCode="General">
                  <c:v>0</c:v>
                </c:pt>
                <c:pt idx="3132" formatCode="General">
                  <c:v>0</c:v>
                </c:pt>
                <c:pt idx="3133" formatCode="General">
                  <c:v>0</c:v>
                </c:pt>
                <c:pt idx="3134" formatCode="General">
                  <c:v>0</c:v>
                </c:pt>
                <c:pt idx="3135" formatCode="General">
                  <c:v>0</c:v>
                </c:pt>
                <c:pt idx="3136" formatCode="General">
                  <c:v>0</c:v>
                </c:pt>
                <c:pt idx="3137" formatCode="General">
                  <c:v>0</c:v>
                </c:pt>
                <c:pt idx="3138" formatCode="General">
                  <c:v>0</c:v>
                </c:pt>
                <c:pt idx="3139">
                  <c:v>118208</c:v>
                </c:pt>
                <c:pt idx="3140" formatCode="General">
                  <c:v>0</c:v>
                </c:pt>
                <c:pt idx="3141" formatCode="General">
                  <c:v>0</c:v>
                </c:pt>
                <c:pt idx="3142" formatCode="General">
                  <c:v>0</c:v>
                </c:pt>
                <c:pt idx="3143" formatCode="General">
                  <c:v>0</c:v>
                </c:pt>
                <c:pt idx="3144" formatCode="General">
                  <c:v>0</c:v>
                </c:pt>
                <c:pt idx="3145" formatCode="General">
                  <c:v>0</c:v>
                </c:pt>
                <c:pt idx="3146" formatCode="General">
                  <c:v>0</c:v>
                </c:pt>
                <c:pt idx="3147" formatCode="General">
                  <c:v>0</c:v>
                </c:pt>
                <c:pt idx="3148" formatCode="General">
                  <c:v>0</c:v>
                </c:pt>
                <c:pt idx="3149" formatCode="General">
                  <c:v>0</c:v>
                </c:pt>
                <c:pt idx="3150" formatCode="General">
                  <c:v>0</c:v>
                </c:pt>
                <c:pt idx="3151" formatCode="General">
                  <c:v>0</c:v>
                </c:pt>
                <c:pt idx="3152" formatCode="General">
                  <c:v>0</c:v>
                </c:pt>
                <c:pt idx="3153" formatCode="General">
                  <c:v>0</c:v>
                </c:pt>
                <c:pt idx="3154" formatCode="General">
                  <c:v>0</c:v>
                </c:pt>
                <c:pt idx="3155" formatCode="General">
                  <c:v>0</c:v>
                </c:pt>
                <c:pt idx="3156" formatCode="General">
                  <c:v>0</c:v>
                </c:pt>
                <c:pt idx="3157" formatCode="General">
                  <c:v>0</c:v>
                </c:pt>
                <c:pt idx="3158" formatCode="General">
                  <c:v>0</c:v>
                </c:pt>
                <c:pt idx="3159" formatCode="General">
                  <c:v>0</c:v>
                </c:pt>
                <c:pt idx="3160">
                  <c:v>20816</c:v>
                </c:pt>
                <c:pt idx="3161" formatCode="General">
                  <c:v>0</c:v>
                </c:pt>
                <c:pt idx="3162" formatCode="General">
                  <c:v>0</c:v>
                </c:pt>
                <c:pt idx="3163" formatCode="General">
                  <c:v>0</c:v>
                </c:pt>
                <c:pt idx="3164">
                  <c:v>28688</c:v>
                </c:pt>
                <c:pt idx="3165" formatCode="General">
                  <c:v>0</c:v>
                </c:pt>
                <c:pt idx="3166" formatCode="General">
                  <c:v>0</c:v>
                </c:pt>
                <c:pt idx="3167" formatCode="General">
                  <c:v>0</c:v>
                </c:pt>
                <c:pt idx="3168" formatCode="General">
                  <c:v>0</c:v>
                </c:pt>
                <c:pt idx="3169">
                  <c:v>46704</c:v>
                </c:pt>
                <c:pt idx="3170">
                  <c:v>29360</c:v>
                </c:pt>
                <c:pt idx="3171" formatCode="General">
                  <c:v>0</c:v>
                </c:pt>
                <c:pt idx="3172" formatCode="General">
                  <c:v>0</c:v>
                </c:pt>
                <c:pt idx="3173" formatCode="General">
                  <c:v>0</c:v>
                </c:pt>
                <c:pt idx="3174" formatCode="General">
                  <c:v>0</c:v>
                </c:pt>
                <c:pt idx="3175" formatCode="General">
                  <c:v>0</c:v>
                </c:pt>
                <c:pt idx="3176" formatCode="General">
                  <c:v>0</c:v>
                </c:pt>
                <c:pt idx="3177" formatCode="General">
                  <c:v>0</c:v>
                </c:pt>
                <c:pt idx="3178" formatCode="General">
                  <c:v>0</c:v>
                </c:pt>
                <c:pt idx="3179" formatCode="General">
                  <c:v>0</c:v>
                </c:pt>
                <c:pt idx="3180" formatCode="General">
                  <c:v>0</c:v>
                </c:pt>
                <c:pt idx="3181" formatCode="General">
                  <c:v>0</c:v>
                </c:pt>
                <c:pt idx="3182" formatCode="General">
                  <c:v>0</c:v>
                </c:pt>
                <c:pt idx="3183" formatCode="General">
                  <c:v>0</c:v>
                </c:pt>
                <c:pt idx="3184" formatCode="General">
                  <c:v>0</c:v>
                </c:pt>
                <c:pt idx="3185" formatCode="General">
                  <c:v>0</c:v>
                </c:pt>
                <c:pt idx="3186">
                  <c:v>18944</c:v>
                </c:pt>
                <c:pt idx="3187" formatCode="General">
                  <c:v>0</c:v>
                </c:pt>
                <c:pt idx="3188" formatCode="General">
                  <c:v>0</c:v>
                </c:pt>
                <c:pt idx="3189" formatCode="General">
                  <c:v>0</c:v>
                </c:pt>
                <c:pt idx="3190">
                  <c:v>28384</c:v>
                </c:pt>
                <c:pt idx="3191" formatCode="General">
                  <c:v>0</c:v>
                </c:pt>
                <c:pt idx="3192" formatCode="General">
                  <c:v>0</c:v>
                </c:pt>
                <c:pt idx="3193" formatCode="General">
                  <c:v>0</c:v>
                </c:pt>
                <c:pt idx="3194" formatCode="General">
                  <c:v>0</c:v>
                </c:pt>
                <c:pt idx="3195" formatCode="General">
                  <c:v>0</c:v>
                </c:pt>
                <c:pt idx="3196" formatCode="General">
                  <c:v>0</c:v>
                </c:pt>
                <c:pt idx="3197" formatCode="General">
                  <c:v>0</c:v>
                </c:pt>
                <c:pt idx="3198" formatCode="General">
                  <c:v>0</c:v>
                </c:pt>
                <c:pt idx="3199" formatCode="General">
                  <c:v>0</c:v>
                </c:pt>
                <c:pt idx="3200" formatCode="General">
                  <c:v>0</c:v>
                </c:pt>
                <c:pt idx="3201" formatCode="General">
                  <c:v>0</c:v>
                </c:pt>
                <c:pt idx="3202" formatCode="General">
                  <c:v>0</c:v>
                </c:pt>
                <c:pt idx="3203" formatCode="General">
                  <c:v>0</c:v>
                </c:pt>
                <c:pt idx="3204" formatCode="General">
                  <c:v>0</c:v>
                </c:pt>
                <c:pt idx="3205">
                  <c:v>204032</c:v>
                </c:pt>
                <c:pt idx="3206">
                  <c:v>44464</c:v>
                </c:pt>
                <c:pt idx="3207" formatCode="General">
                  <c:v>0</c:v>
                </c:pt>
                <c:pt idx="3208" formatCode="General">
                  <c:v>0</c:v>
                </c:pt>
                <c:pt idx="3209" formatCode="General">
                  <c:v>0</c:v>
                </c:pt>
                <c:pt idx="3210" formatCode="General">
                  <c:v>0</c:v>
                </c:pt>
                <c:pt idx="3211" formatCode="General">
                  <c:v>0</c:v>
                </c:pt>
                <c:pt idx="3212" formatCode="General">
                  <c:v>0</c:v>
                </c:pt>
                <c:pt idx="3213" formatCode="General">
                  <c:v>0</c:v>
                </c:pt>
                <c:pt idx="3214" formatCode="General">
                  <c:v>0</c:v>
                </c:pt>
                <c:pt idx="3215">
                  <c:v>67296</c:v>
                </c:pt>
                <c:pt idx="3216" formatCode="General">
                  <c:v>0</c:v>
                </c:pt>
                <c:pt idx="3217" formatCode="General">
                  <c:v>0</c:v>
                </c:pt>
                <c:pt idx="3218">
                  <c:v>207232</c:v>
                </c:pt>
                <c:pt idx="3219" formatCode="General">
                  <c:v>0</c:v>
                </c:pt>
                <c:pt idx="3220" formatCode="General">
                  <c:v>0</c:v>
                </c:pt>
                <c:pt idx="3221" formatCode="General">
                  <c:v>0</c:v>
                </c:pt>
                <c:pt idx="3222" formatCode="General">
                  <c:v>0</c:v>
                </c:pt>
                <c:pt idx="3223" formatCode="General">
                  <c:v>0</c:v>
                </c:pt>
                <c:pt idx="3224" formatCode="General">
                  <c:v>0</c:v>
                </c:pt>
                <c:pt idx="3225" formatCode="General">
                  <c:v>0</c:v>
                </c:pt>
                <c:pt idx="3226" formatCode="General">
                  <c:v>0</c:v>
                </c:pt>
                <c:pt idx="3227" formatCode="General">
                  <c:v>0</c:v>
                </c:pt>
                <c:pt idx="3228" formatCode="General">
                  <c:v>0</c:v>
                </c:pt>
                <c:pt idx="3229" formatCode="General">
                  <c:v>0</c:v>
                </c:pt>
                <c:pt idx="3230" formatCode="General">
                  <c:v>0</c:v>
                </c:pt>
                <c:pt idx="3231" formatCode="General">
                  <c:v>0</c:v>
                </c:pt>
                <c:pt idx="3232" formatCode="General">
                  <c:v>0</c:v>
                </c:pt>
                <c:pt idx="3233" formatCode="General">
                  <c:v>0</c:v>
                </c:pt>
                <c:pt idx="3234" formatCode="General">
                  <c:v>0</c:v>
                </c:pt>
                <c:pt idx="3235" formatCode="General">
                  <c:v>0</c:v>
                </c:pt>
                <c:pt idx="3236" formatCode="General">
                  <c:v>0</c:v>
                </c:pt>
                <c:pt idx="3237" formatCode="General">
                  <c:v>0</c:v>
                </c:pt>
                <c:pt idx="3238" formatCode="General">
                  <c:v>0</c:v>
                </c:pt>
                <c:pt idx="3239" formatCode="General">
                  <c:v>0</c:v>
                </c:pt>
                <c:pt idx="3240">
                  <c:v>166912</c:v>
                </c:pt>
                <c:pt idx="3241" formatCode="General">
                  <c:v>0</c:v>
                </c:pt>
                <c:pt idx="3242" formatCode="General">
                  <c:v>0</c:v>
                </c:pt>
                <c:pt idx="3243" formatCode="General">
                  <c:v>0</c:v>
                </c:pt>
                <c:pt idx="3244" formatCode="General">
                  <c:v>0</c:v>
                </c:pt>
                <c:pt idx="3245" formatCode="General">
                  <c:v>0</c:v>
                </c:pt>
                <c:pt idx="3246" formatCode="General">
                  <c:v>0</c:v>
                </c:pt>
                <c:pt idx="3247" formatCode="General">
                  <c:v>0</c:v>
                </c:pt>
                <c:pt idx="3248" formatCode="General">
                  <c:v>0</c:v>
                </c:pt>
                <c:pt idx="3249" formatCode="General">
                  <c:v>0</c:v>
                </c:pt>
                <c:pt idx="3250" formatCode="General">
                  <c:v>0</c:v>
                </c:pt>
                <c:pt idx="3251" formatCode="General">
                  <c:v>0</c:v>
                </c:pt>
                <c:pt idx="3252" formatCode="General">
                  <c:v>0</c:v>
                </c:pt>
                <c:pt idx="3253">
                  <c:v>32112</c:v>
                </c:pt>
                <c:pt idx="3254">
                  <c:v>324736</c:v>
                </c:pt>
                <c:pt idx="3255" formatCode="General">
                  <c:v>0</c:v>
                </c:pt>
                <c:pt idx="3256" formatCode="General">
                  <c:v>0</c:v>
                </c:pt>
                <c:pt idx="3257" formatCode="General">
                  <c:v>0</c:v>
                </c:pt>
                <c:pt idx="3258" formatCode="General">
                  <c:v>0</c:v>
                </c:pt>
                <c:pt idx="3259">
                  <c:v>31488</c:v>
                </c:pt>
                <c:pt idx="3260" formatCode="General">
                  <c:v>0</c:v>
                </c:pt>
                <c:pt idx="3261" formatCode="General">
                  <c:v>0</c:v>
                </c:pt>
                <c:pt idx="3262" formatCode="General">
                  <c:v>0</c:v>
                </c:pt>
                <c:pt idx="3263" formatCode="General">
                  <c:v>0</c:v>
                </c:pt>
                <c:pt idx="3264" formatCode="General">
                  <c:v>0</c:v>
                </c:pt>
                <c:pt idx="3265" formatCode="General">
                  <c:v>0</c:v>
                </c:pt>
                <c:pt idx="3266">
                  <c:v>126976</c:v>
                </c:pt>
                <c:pt idx="3267" formatCode="General">
                  <c:v>0</c:v>
                </c:pt>
                <c:pt idx="3268" formatCode="General">
                  <c:v>0</c:v>
                </c:pt>
                <c:pt idx="3269">
                  <c:v>67200</c:v>
                </c:pt>
                <c:pt idx="3270" formatCode="General">
                  <c:v>0</c:v>
                </c:pt>
                <c:pt idx="3271" formatCode="General">
                  <c:v>0</c:v>
                </c:pt>
                <c:pt idx="3272" formatCode="General">
                  <c:v>0</c:v>
                </c:pt>
                <c:pt idx="3273" formatCode="General">
                  <c:v>0</c:v>
                </c:pt>
                <c:pt idx="3274" formatCode="General">
                  <c:v>0</c:v>
                </c:pt>
                <c:pt idx="3275" formatCode="General">
                  <c:v>0</c:v>
                </c:pt>
                <c:pt idx="3276" formatCode="General">
                  <c:v>0</c:v>
                </c:pt>
                <c:pt idx="3277" formatCode="General">
                  <c:v>0</c:v>
                </c:pt>
                <c:pt idx="3278" formatCode="General">
                  <c:v>0</c:v>
                </c:pt>
                <c:pt idx="3279" formatCode="General">
                  <c:v>0</c:v>
                </c:pt>
                <c:pt idx="3280" formatCode="General">
                  <c:v>0</c:v>
                </c:pt>
                <c:pt idx="3281" formatCode="General">
                  <c:v>0</c:v>
                </c:pt>
                <c:pt idx="3282" formatCode="General">
                  <c:v>0</c:v>
                </c:pt>
                <c:pt idx="3283" formatCode="General">
                  <c:v>0</c:v>
                </c:pt>
                <c:pt idx="3284" formatCode="General">
                  <c:v>0</c:v>
                </c:pt>
                <c:pt idx="3285" formatCode="General">
                  <c:v>0</c:v>
                </c:pt>
                <c:pt idx="3286" formatCode="General">
                  <c:v>0</c:v>
                </c:pt>
                <c:pt idx="3287" formatCode="General">
                  <c:v>0</c:v>
                </c:pt>
                <c:pt idx="3288">
                  <c:v>20752</c:v>
                </c:pt>
                <c:pt idx="3289" formatCode="General">
                  <c:v>0</c:v>
                </c:pt>
                <c:pt idx="3290" formatCode="General">
                  <c:v>0</c:v>
                </c:pt>
                <c:pt idx="3291" formatCode="General">
                  <c:v>0</c:v>
                </c:pt>
                <c:pt idx="3292">
                  <c:v>23544</c:v>
                </c:pt>
                <c:pt idx="3293">
                  <c:v>58912</c:v>
                </c:pt>
                <c:pt idx="3294">
                  <c:v>43856</c:v>
                </c:pt>
                <c:pt idx="3295">
                  <c:v>44784</c:v>
                </c:pt>
                <c:pt idx="3296" formatCode="General">
                  <c:v>0</c:v>
                </c:pt>
                <c:pt idx="3297" formatCode="General">
                  <c:v>0</c:v>
                </c:pt>
                <c:pt idx="3298">
                  <c:v>48640</c:v>
                </c:pt>
                <c:pt idx="3299" formatCode="General">
                  <c:v>0</c:v>
                </c:pt>
                <c:pt idx="3300" formatCode="General">
                  <c:v>0</c:v>
                </c:pt>
                <c:pt idx="3301" formatCode="General">
                  <c:v>0</c:v>
                </c:pt>
                <c:pt idx="3302">
                  <c:v>44832</c:v>
                </c:pt>
                <c:pt idx="3303">
                  <c:v>103840</c:v>
                </c:pt>
                <c:pt idx="3304" formatCode="General">
                  <c:v>0</c:v>
                </c:pt>
                <c:pt idx="3305">
                  <c:v>25464</c:v>
                </c:pt>
                <c:pt idx="3306">
                  <c:v>29104</c:v>
                </c:pt>
                <c:pt idx="3307" formatCode="General">
                  <c:v>0</c:v>
                </c:pt>
                <c:pt idx="3308" formatCode="General">
                  <c:v>0</c:v>
                </c:pt>
                <c:pt idx="3309" formatCode="General">
                  <c:v>0</c:v>
                </c:pt>
                <c:pt idx="3310" formatCode="General">
                  <c:v>0</c:v>
                </c:pt>
                <c:pt idx="3311">
                  <c:v>86400</c:v>
                </c:pt>
                <c:pt idx="3312">
                  <c:v>281600</c:v>
                </c:pt>
                <c:pt idx="3313">
                  <c:v>50880</c:v>
                </c:pt>
                <c:pt idx="3314" formatCode="General">
                  <c:v>0</c:v>
                </c:pt>
                <c:pt idx="3315" formatCode="General">
                  <c:v>0</c:v>
                </c:pt>
                <c:pt idx="3316" formatCode="General">
                  <c:v>0</c:v>
                </c:pt>
                <c:pt idx="3317">
                  <c:v>58784</c:v>
                </c:pt>
                <c:pt idx="3318" formatCode="General">
                  <c:v>0</c:v>
                </c:pt>
                <c:pt idx="3319" formatCode="General">
                  <c:v>0</c:v>
                </c:pt>
                <c:pt idx="3320" formatCode="General">
                  <c:v>0</c:v>
                </c:pt>
                <c:pt idx="3321" formatCode="General">
                  <c:v>0</c:v>
                </c:pt>
                <c:pt idx="3322" formatCode="General">
                  <c:v>0</c:v>
                </c:pt>
                <c:pt idx="3323" formatCode="General">
                  <c:v>0</c:v>
                </c:pt>
                <c:pt idx="3324" formatCode="General">
                  <c:v>0</c:v>
                </c:pt>
                <c:pt idx="3325" formatCode="General">
                  <c:v>0</c:v>
                </c:pt>
                <c:pt idx="3326" formatCode="General">
                  <c:v>0</c:v>
                </c:pt>
                <c:pt idx="3327" formatCode="General">
                  <c:v>0</c:v>
                </c:pt>
                <c:pt idx="3328" formatCode="General">
                  <c:v>0</c:v>
                </c:pt>
                <c:pt idx="3329" formatCode="General">
                  <c:v>0</c:v>
                </c:pt>
                <c:pt idx="3330" formatCode="General">
                  <c:v>0</c:v>
                </c:pt>
                <c:pt idx="3331" formatCode="General">
                  <c:v>0</c:v>
                </c:pt>
                <c:pt idx="3332">
                  <c:v>24024</c:v>
                </c:pt>
                <c:pt idx="3333" formatCode="General">
                  <c:v>0</c:v>
                </c:pt>
                <c:pt idx="3334" formatCode="General">
                  <c:v>0</c:v>
                </c:pt>
                <c:pt idx="3335" formatCode="General">
                  <c:v>0</c:v>
                </c:pt>
                <c:pt idx="3336" formatCode="General">
                  <c:v>0</c:v>
                </c:pt>
                <c:pt idx="3337" formatCode="General">
                  <c:v>0</c:v>
                </c:pt>
                <c:pt idx="3338" formatCode="General">
                  <c:v>0</c:v>
                </c:pt>
                <c:pt idx="3339" formatCode="General">
                  <c:v>0</c:v>
                </c:pt>
                <c:pt idx="3340" formatCode="General">
                  <c:v>0</c:v>
                </c:pt>
                <c:pt idx="3341" formatCode="General">
                  <c:v>0</c:v>
                </c:pt>
                <c:pt idx="3342" formatCode="General">
                  <c:v>0</c:v>
                </c:pt>
                <c:pt idx="3343" formatCode="General">
                  <c:v>0</c:v>
                </c:pt>
                <c:pt idx="3344" formatCode="General">
                  <c:v>0</c:v>
                </c:pt>
                <c:pt idx="3345" formatCode="General">
                  <c:v>0</c:v>
                </c:pt>
                <c:pt idx="3346" formatCode="General">
                  <c:v>0</c:v>
                </c:pt>
                <c:pt idx="3347">
                  <c:v>30240</c:v>
                </c:pt>
                <c:pt idx="3348" formatCode="General">
                  <c:v>0</c:v>
                </c:pt>
                <c:pt idx="3349" formatCode="General">
                  <c:v>0</c:v>
                </c:pt>
                <c:pt idx="3350" formatCode="General">
                  <c:v>0</c:v>
                </c:pt>
                <c:pt idx="3351" formatCode="General">
                  <c:v>0</c:v>
                </c:pt>
                <c:pt idx="3352" formatCode="General">
                  <c:v>0</c:v>
                </c:pt>
                <c:pt idx="3353" formatCode="General">
                  <c:v>0</c:v>
                </c:pt>
                <c:pt idx="3354">
                  <c:v>39408</c:v>
                </c:pt>
                <c:pt idx="3355" formatCode="General">
                  <c:v>0</c:v>
                </c:pt>
                <c:pt idx="3356" formatCode="General">
                  <c:v>0</c:v>
                </c:pt>
                <c:pt idx="3357" formatCode="General">
                  <c:v>0</c:v>
                </c:pt>
                <c:pt idx="3358">
                  <c:v>19944</c:v>
                </c:pt>
                <c:pt idx="3359" formatCode="General">
                  <c:v>0</c:v>
                </c:pt>
                <c:pt idx="3360" formatCode="General">
                  <c:v>0</c:v>
                </c:pt>
                <c:pt idx="3361" formatCode="General">
                  <c:v>0</c:v>
                </c:pt>
                <c:pt idx="3362" formatCode="General">
                  <c:v>0</c:v>
                </c:pt>
                <c:pt idx="3363" formatCode="General">
                  <c:v>0</c:v>
                </c:pt>
                <c:pt idx="3364" formatCode="General">
                  <c:v>0</c:v>
                </c:pt>
                <c:pt idx="3365" formatCode="General">
                  <c:v>0</c:v>
                </c:pt>
                <c:pt idx="3366" formatCode="General">
                  <c:v>0</c:v>
                </c:pt>
                <c:pt idx="3367" formatCode="General">
                  <c:v>0</c:v>
                </c:pt>
                <c:pt idx="3368" formatCode="General">
                  <c:v>0</c:v>
                </c:pt>
                <c:pt idx="3369" formatCode="General">
                  <c:v>0</c:v>
                </c:pt>
                <c:pt idx="3370" formatCode="General">
                  <c:v>0</c:v>
                </c:pt>
                <c:pt idx="3371" formatCode="General">
                  <c:v>0</c:v>
                </c:pt>
                <c:pt idx="3372" formatCode="General">
                  <c:v>0</c:v>
                </c:pt>
                <c:pt idx="3373">
                  <c:v>90944</c:v>
                </c:pt>
                <c:pt idx="3374" formatCode="General">
                  <c:v>0</c:v>
                </c:pt>
                <c:pt idx="3375" formatCode="General">
                  <c:v>0</c:v>
                </c:pt>
                <c:pt idx="3376" formatCode="General">
                  <c:v>0</c:v>
                </c:pt>
                <c:pt idx="3377" formatCode="General">
                  <c:v>0</c:v>
                </c:pt>
                <c:pt idx="3378" formatCode="General">
                  <c:v>0</c:v>
                </c:pt>
                <c:pt idx="3379" formatCode="General">
                  <c:v>0</c:v>
                </c:pt>
                <c:pt idx="3380" formatCode="General">
                  <c:v>0</c:v>
                </c:pt>
                <c:pt idx="3381" formatCode="General">
                  <c:v>0</c:v>
                </c:pt>
                <c:pt idx="3382" formatCode="General">
                  <c:v>0</c:v>
                </c:pt>
                <c:pt idx="3383" formatCode="General">
                  <c:v>0</c:v>
                </c:pt>
                <c:pt idx="3384" formatCode="General">
                  <c:v>0</c:v>
                </c:pt>
                <c:pt idx="3385" formatCode="General">
                  <c:v>0</c:v>
                </c:pt>
                <c:pt idx="3386" formatCode="General">
                  <c:v>0</c:v>
                </c:pt>
                <c:pt idx="3387" formatCode="General">
                  <c:v>0</c:v>
                </c:pt>
                <c:pt idx="3388">
                  <c:v>35360</c:v>
                </c:pt>
                <c:pt idx="3389" formatCode="General">
                  <c:v>0</c:v>
                </c:pt>
                <c:pt idx="3390" formatCode="General">
                  <c:v>0</c:v>
                </c:pt>
                <c:pt idx="3391" formatCode="General">
                  <c:v>0</c:v>
                </c:pt>
                <c:pt idx="3392" formatCode="General">
                  <c:v>0</c:v>
                </c:pt>
                <c:pt idx="3393" formatCode="General">
                  <c:v>0</c:v>
                </c:pt>
                <c:pt idx="3394" formatCode="General">
                  <c:v>0</c:v>
                </c:pt>
                <c:pt idx="3395" formatCode="General">
                  <c:v>0</c:v>
                </c:pt>
                <c:pt idx="3396" formatCode="General">
                  <c:v>0</c:v>
                </c:pt>
                <c:pt idx="3397" formatCode="General">
                  <c:v>0</c:v>
                </c:pt>
                <c:pt idx="3398" formatCode="General">
                  <c:v>0</c:v>
                </c:pt>
                <c:pt idx="3399" formatCode="General">
                  <c:v>0</c:v>
                </c:pt>
                <c:pt idx="3400" formatCode="General">
                  <c:v>0</c:v>
                </c:pt>
                <c:pt idx="3401" formatCode="General">
                  <c:v>0</c:v>
                </c:pt>
                <c:pt idx="3402" formatCode="General">
                  <c:v>0</c:v>
                </c:pt>
                <c:pt idx="3403">
                  <c:v>19176</c:v>
                </c:pt>
                <c:pt idx="3404" formatCode="General">
                  <c:v>0</c:v>
                </c:pt>
                <c:pt idx="3405">
                  <c:v>66272</c:v>
                </c:pt>
                <c:pt idx="3406" formatCode="General">
                  <c:v>0</c:v>
                </c:pt>
                <c:pt idx="3407" formatCode="General">
                  <c:v>0</c:v>
                </c:pt>
                <c:pt idx="3408" formatCode="General">
                  <c:v>0</c:v>
                </c:pt>
                <c:pt idx="3409" formatCode="General">
                  <c:v>0</c:v>
                </c:pt>
                <c:pt idx="3410" formatCode="General">
                  <c:v>0</c:v>
                </c:pt>
                <c:pt idx="3411" formatCode="General">
                  <c:v>0</c:v>
                </c:pt>
                <c:pt idx="3412" formatCode="General">
                  <c:v>0</c:v>
                </c:pt>
                <c:pt idx="3413" formatCode="General">
                  <c:v>0</c:v>
                </c:pt>
                <c:pt idx="3414" formatCode="General">
                  <c:v>0</c:v>
                </c:pt>
                <c:pt idx="3415" formatCode="General">
                  <c:v>0</c:v>
                </c:pt>
                <c:pt idx="3416" formatCode="General">
                  <c:v>0</c:v>
                </c:pt>
                <c:pt idx="3417" formatCode="General">
                  <c:v>0</c:v>
                </c:pt>
                <c:pt idx="3418" formatCode="General">
                  <c:v>0</c:v>
                </c:pt>
                <c:pt idx="3419" formatCode="General">
                  <c:v>0</c:v>
                </c:pt>
                <c:pt idx="3420" formatCode="General">
                  <c:v>0</c:v>
                </c:pt>
                <c:pt idx="3421" formatCode="General">
                  <c:v>0</c:v>
                </c:pt>
                <c:pt idx="3422" formatCode="General">
                  <c:v>0</c:v>
                </c:pt>
                <c:pt idx="3423" formatCode="General">
                  <c:v>0</c:v>
                </c:pt>
                <c:pt idx="3424" formatCode="General">
                  <c:v>0</c:v>
                </c:pt>
                <c:pt idx="3425" formatCode="General">
                  <c:v>0</c:v>
                </c:pt>
                <c:pt idx="3426" formatCode="General">
                  <c:v>0</c:v>
                </c:pt>
                <c:pt idx="3427" formatCode="General">
                  <c:v>0</c:v>
                </c:pt>
                <c:pt idx="3428" formatCode="General">
                  <c:v>0</c:v>
                </c:pt>
                <c:pt idx="3429" formatCode="General">
                  <c:v>0</c:v>
                </c:pt>
                <c:pt idx="3430" formatCode="General">
                  <c:v>0</c:v>
                </c:pt>
                <c:pt idx="3431" formatCode="General">
                  <c:v>0</c:v>
                </c:pt>
                <c:pt idx="3432" formatCode="General">
                  <c:v>0</c:v>
                </c:pt>
                <c:pt idx="3433" formatCode="General">
                  <c:v>0</c:v>
                </c:pt>
                <c:pt idx="3434" formatCode="General">
                  <c:v>0</c:v>
                </c:pt>
                <c:pt idx="3435" formatCode="General">
                  <c:v>0</c:v>
                </c:pt>
                <c:pt idx="3436" formatCode="General">
                  <c:v>0</c:v>
                </c:pt>
                <c:pt idx="3437" formatCode="General">
                  <c:v>0</c:v>
                </c:pt>
                <c:pt idx="3438" formatCode="General">
                  <c:v>0</c:v>
                </c:pt>
                <c:pt idx="3439" formatCode="General">
                  <c:v>0</c:v>
                </c:pt>
                <c:pt idx="3440" formatCode="General">
                  <c:v>0</c:v>
                </c:pt>
                <c:pt idx="3441" formatCode="General">
                  <c:v>0</c:v>
                </c:pt>
                <c:pt idx="3442" formatCode="General">
                  <c:v>0</c:v>
                </c:pt>
                <c:pt idx="3443" formatCode="General">
                  <c:v>0</c:v>
                </c:pt>
                <c:pt idx="3444">
                  <c:v>11112</c:v>
                </c:pt>
                <c:pt idx="3445" formatCode="General">
                  <c:v>0</c:v>
                </c:pt>
                <c:pt idx="3446" formatCode="General">
                  <c:v>0</c:v>
                </c:pt>
                <c:pt idx="3447" formatCode="General">
                  <c:v>0</c:v>
                </c:pt>
                <c:pt idx="3448" formatCode="General">
                  <c:v>0</c:v>
                </c:pt>
                <c:pt idx="3449" formatCode="General">
                  <c:v>0</c:v>
                </c:pt>
                <c:pt idx="3450" formatCode="General">
                  <c:v>0</c:v>
                </c:pt>
                <c:pt idx="3451" formatCode="General">
                  <c:v>0</c:v>
                </c:pt>
                <c:pt idx="3452" formatCode="General">
                  <c:v>0</c:v>
                </c:pt>
                <c:pt idx="3453" formatCode="General">
                  <c:v>0</c:v>
                </c:pt>
                <c:pt idx="3454" formatCode="General">
                  <c:v>0</c:v>
                </c:pt>
                <c:pt idx="3455" formatCode="General">
                  <c:v>0</c:v>
                </c:pt>
                <c:pt idx="3456" formatCode="General">
                  <c:v>0</c:v>
                </c:pt>
                <c:pt idx="3457" formatCode="General">
                  <c:v>0</c:v>
                </c:pt>
                <c:pt idx="3458" formatCode="General">
                  <c:v>0</c:v>
                </c:pt>
                <c:pt idx="3459" formatCode="General">
                  <c:v>0</c:v>
                </c:pt>
                <c:pt idx="3460">
                  <c:v>127552</c:v>
                </c:pt>
                <c:pt idx="3461" formatCode="General">
                  <c:v>0</c:v>
                </c:pt>
                <c:pt idx="3462">
                  <c:v>12928</c:v>
                </c:pt>
                <c:pt idx="3463" formatCode="General">
                  <c:v>0</c:v>
                </c:pt>
                <c:pt idx="3464" formatCode="General">
                  <c:v>0</c:v>
                </c:pt>
                <c:pt idx="3465" formatCode="General">
                  <c:v>0</c:v>
                </c:pt>
                <c:pt idx="3466" formatCode="General">
                  <c:v>0</c:v>
                </c:pt>
                <c:pt idx="3467" formatCode="General">
                  <c:v>0</c:v>
                </c:pt>
                <c:pt idx="3468" formatCode="General">
                  <c:v>0</c:v>
                </c:pt>
                <c:pt idx="3469" formatCode="General">
                  <c:v>0</c:v>
                </c:pt>
                <c:pt idx="3470" formatCode="General">
                  <c:v>0</c:v>
                </c:pt>
                <c:pt idx="3471" formatCode="General">
                  <c:v>0</c:v>
                </c:pt>
                <c:pt idx="3472" formatCode="General">
                  <c:v>0</c:v>
                </c:pt>
                <c:pt idx="3473">
                  <c:v>132160</c:v>
                </c:pt>
                <c:pt idx="3474" formatCode="General">
                  <c:v>0</c:v>
                </c:pt>
                <c:pt idx="3475" formatCode="General">
                  <c:v>0</c:v>
                </c:pt>
                <c:pt idx="3476" formatCode="General">
                  <c:v>0</c:v>
                </c:pt>
                <c:pt idx="3477" formatCode="General">
                  <c:v>0</c:v>
                </c:pt>
                <c:pt idx="3478" formatCode="General">
                  <c:v>0</c:v>
                </c:pt>
                <c:pt idx="3479" formatCode="General">
                  <c:v>0</c:v>
                </c:pt>
                <c:pt idx="3480" formatCode="General">
                  <c:v>0</c:v>
                </c:pt>
                <c:pt idx="3481" formatCode="General">
                  <c:v>0</c:v>
                </c:pt>
                <c:pt idx="3482" formatCode="General">
                  <c:v>0</c:v>
                </c:pt>
                <c:pt idx="3483" formatCode="General">
                  <c:v>0</c:v>
                </c:pt>
                <c:pt idx="3484" formatCode="General">
                  <c:v>0</c:v>
                </c:pt>
                <c:pt idx="3485" formatCode="General">
                  <c:v>0</c:v>
                </c:pt>
                <c:pt idx="3486" formatCode="General">
                  <c:v>0</c:v>
                </c:pt>
                <c:pt idx="3487" formatCode="General">
                  <c:v>0</c:v>
                </c:pt>
                <c:pt idx="3488" formatCode="General">
                  <c:v>0</c:v>
                </c:pt>
                <c:pt idx="3489" formatCode="General">
                  <c:v>0</c:v>
                </c:pt>
                <c:pt idx="3490" formatCode="General">
                  <c:v>0</c:v>
                </c:pt>
                <c:pt idx="3491" formatCode="General">
                  <c:v>0</c:v>
                </c:pt>
                <c:pt idx="3492" formatCode="General">
                  <c:v>0</c:v>
                </c:pt>
                <c:pt idx="3493" formatCode="General">
                  <c:v>0</c:v>
                </c:pt>
                <c:pt idx="3494">
                  <c:v>123776</c:v>
                </c:pt>
                <c:pt idx="3495" formatCode="General">
                  <c:v>0</c:v>
                </c:pt>
                <c:pt idx="3496" formatCode="General">
                  <c:v>0</c:v>
                </c:pt>
                <c:pt idx="3497" formatCode="General">
                  <c:v>0</c:v>
                </c:pt>
                <c:pt idx="3498" formatCode="General">
                  <c:v>0</c:v>
                </c:pt>
                <c:pt idx="3499" formatCode="General">
                  <c:v>0</c:v>
                </c:pt>
                <c:pt idx="3500" formatCode="General">
                  <c:v>0</c:v>
                </c:pt>
                <c:pt idx="3501" formatCode="General">
                  <c:v>0</c:v>
                </c:pt>
                <c:pt idx="3502" formatCode="General">
                  <c:v>0</c:v>
                </c:pt>
                <c:pt idx="3503" formatCode="General">
                  <c:v>0</c:v>
                </c:pt>
                <c:pt idx="3504" formatCode="General">
                  <c:v>0</c:v>
                </c:pt>
                <c:pt idx="3505" formatCode="General">
                  <c:v>0</c:v>
                </c:pt>
                <c:pt idx="3506" formatCode="General">
                  <c:v>0</c:v>
                </c:pt>
                <c:pt idx="3507" formatCode="General">
                  <c:v>0</c:v>
                </c:pt>
                <c:pt idx="3508" formatCode="General">
                  <c:v>0</c:v>
                </c:pt>
                <c:pt idx="3509" formatCode="General">
                  <c:v>0</c:v>
                </c:pt>
                <c:pt idx="3510" formatCode="General">
                  <c:v>0</c:v>
                </c:pt>
                <c:pt idx="3511" formatCode="General">
                  <c:v>0</c:v>
                </c:pt>
                <c:pt idx="3512" formatCode="General">
                  <c:v>0</c:v>
                </c:pt>
                <c:pt idx="3513" formatCode="General">
                  <c:v>0</c:v>
                </c:pt>
                <c:pt idx="3514" formatCode="General">
                  <c:v>0</c:v>
                </c:pt>
                <c:pt idx="3515" formatCode="General">
                  <c:v>0</c:v>
                </c:pt>
                <c:pt idx="3516" formatCode="General">
                  <c:v>0</c:v>
                </c:pt>
                <c:pt idx="3517" formatCode="General">
                  <c:v>0</c:v>
                </c:pt>
                <c:pt idx="3518" formatCode="General">
                  <c:v>0</c:v>
                </c:pt>
                <c:pt idx="3519" formatCode="General">
                  <c:v>0</c:v>
                </c:pt>
                <c:pt idx="3520" formatCode="General">
                  <c:v>0</c:v>
                </c:pt>
                <c:pt idx="3521" formatCode="General">
                  <c:v>0</c:v>
                </c:pt>
                <c:pt idx="3522" formatCode="General">
                  <c:v>0</c:v>
                </c:pt>
                <c:pt idx="3523" formatCode="General">
                  <c:v>0</c:v>
                </c:pt>
                <c:pt idx="3524" formatCode="General">
                  <c:v>0</c:v>
                </c:pt>
                <c:pt idx="3525" formatCode="General">
                  <c:v>0</c:v>
                </c:pt>
                <c:pt idx="3526" formatCode="General">
                  <c:v>0</c:v>
                </c:pt>
                <c:pt idx="3527" formatCode="General">
                  <c:v>0</c:v>
                </c:pt>
                <c:pt idx="3528" formatCode="General">
                  <c:v>0</c:v>
                </c:pt>
                <c:pt idx="3529" formatCode="General">
                  <c:v>0</c:v>
                </c:pt>
                <c:pt idx="3530" formatCode="General">
                  <c:v>0</c:v>
                </c:pt>
                <c:pt idx="3531" formatCode="General">
                  <c:v>0</c:v>
                </c:pt>
                <c:pt idx="3532" formatCode="General">
                  <c:v>0</c:v>
                </c:pt>
                <c:pt idx="3533" formatCode="General">
                  <c:v>0</c:v>
                </c:pt>
                <c:pt idx="3534" formatCode="General">
                  <c:v>0</c:v>
                </c:pt>
                <c:pt idx="3535" formatCode="General">
                  <c:v>0</c:v>
                </c:pt>
                <c:pt idx="3536" formatCode="General">
                  <c:v>0</c:v>
                </c:pt>
                <c:pt idx="3537" formatCode="General">
                  <c:v>0</c:v>
                </c:pt>
                <c:pt idx="3538" formatCode="General">
                  <c:v>0</c:v>
                </c:pt>
                <c:pt idx="3539" formatCode="General">
                  <c:v>0</c:v>
                </c:pt>
                <c:pt idx="3540" formatCode="General">
                  <c:v>0</c:v>
                </c:pt>
                <c:pt idx="3541" formatCode="General">
                  <c:v>0</c:v>
                </c:pt>
                <c:pt idx="3542" formatCode="General">
                  <c:v>0</c:v>
                </c:pt>
                <c:pt idx="3543" formatCode="General">
                  <c:v>0</c:v>
                </c:pt>
                <c:pt idx="3544" formatCode="General">
                  <c:v>0</c:v>
                </c:pt>
                <c:pt idx="3545" formatCode="General">
                  <c:v>0</c:v>
                </c:pt>
                <c:pt idx="3546" formatCode="General">
                  <c:v>0</c:v>
                </c:pt>
                <c:pt idx="3547" formatCode="General">
                  <c:v>0</c:v>
                </c:pt>
                <c:pt idx="3548" formatCode="General">
                  <c:v>0</c:v>
                </c:pt>
                <c:pt idx="3549" formatCode="General">
                  <c:v>0</c:v>
                </c:pt>
                <c:pt idx="3550" formatCode="General">
                  <c:v>0</c:v>
                </c:pt>
                <c:pt idx="3551" formatCode="General">
                  <c:v>0</c:v>
                </c:pt>
                <c:pt idx="3552" formatCode="General">
                  <c:v>0</c:v>
                </c:pt>
                <c:pt idx="3553" formatCode="General">
                  <c:v>0</c:v>
                </c:pt>
                <c:pt idx="3554" formatCode="General">
                  <c:v>0</c:v>
                </c:pt>
                <c:pt idx="3555" formatCode="General">
                  <c:v>0</c:v>
                </c:pt>
                <c:pt idx="3556" formatCode="General">
                  <c:v>0</c:v>
                </c:pt>
                <c:pt idx="3557" formatCode="General">
                  <c:v>0</c:v>
                </c:pt>
                <c:pt idx="3558" formatCode="General">
                  <c:v>0</c:v>
                </c:pt>
                <c:pt idx="3559" formatCode="General">
                  <c:v>0</c:v>
                </c:pt>
                <c:pt idx="3560" formatCode="General">
                  <c:v>0</c:v>
                </c:pt>
                <c:pt idx="3561" formatCode="General">
                  <c:v>0</c:v>
                </c:pt>
                <c:pt idx="3562" formatCode="General">
                  <c:v>0</c:v>
                </c:pt>
                <c:pt idx="3563" formatCode="General">
                  <c:v>0</c:v>
                </c:pt>
                <c:pt idx="3564" formatCode="General">
                  <c:v>0</c:v>
                </c:pt>
                <c:pt idx="3565" formatCode="General">
                  <c:v>0</c:v>
                </c:pt>
                <c:pt idx="3566" formatCode="General">
                  <c:v>0</c:v>
                </c:pt>
                <c:pt idx="3567" formatCode="General">
                  <c:v>0</c:v>
                </c:pt>
                <c:pt idx="3568" formatCode="General">
                  <c:v>0</c:v>
                </c:pt>
                <c:pt idx="3569" formatCode="General">
                  <c:v>0</c:v>
                </c:pt>
                <c:pt idx="3570" formatCode="General">
                  <c:v>0</c:v>
                </c:pt>
                <c:pt idx="3571" formatCode="General">
                  <c:v>0</c:v>
                </c:pt>
                <c:pt idx="3572" formatCode="General">
                  <c:v>0</c:v>
                </c:pt>
                <c:pt idx="3573" formatCode="General">
                  <c:v>0</c:v>
                </c:pt>
                <c:pt idx="3574" formatCode="General">
                  <c:v>0</c:v>
                </c:pt>
                <c:pt idx="3575" formatCode="General">
                  <c:v>0</c:v>
                </c:pt>
                <c:pt idx="3576" formatCode="General">
                  <c:v>0</c:v>
                </c:pt>
                <c:pt idx="3577" formatCode="General">
                  <c:v>0</c:v>
                </c:pt>
                <c:pt idx="3578" formatCode="General">
                  <c:v>0</c:v>
                </c:pt>
                <c:pt idx="3579" formatCode="General">
                  <c:v>0</c:v>
                </c:pt>
                <c:pt idx="3580" formatCode="General">
                  <c:v>0</c:v>
                </c:pt>
                <c:pt idx="3581" formatCode="General">
                  <c:v>0</c:v>
                </c:pt>
                <c:pt idx="3582" formatCode="General">
                  <c:v>0</c:v>
                </c:pt>
                <c:pt idx="3583" formatCode="General">
                  <c:v>0</c:v>
                </c:pt>
                <c:pt idx="3584" formatCode="General">
                  <c:v>0</c:v>
                </c:pt>
                <c:pt idx="3585" formatCode="General">
                  <c:v>0</c:v>
                </c:pt>
                <c:pt idx="3586" formatCode="General">
                  <c:v>0</c:v>
                </c:pt>
                <c:pt idx="3587">
                  <c:v>39136</c:v>
                </c:pt>
                <c:pt idx="3588" formatCode="General">
                  <c:v>0</c:v>
                </c:pt>
                <c:pt idx="3589" formatCode="General">
                  <c:v>0</c:v>
                </c:pt>
                <c:pt idx="3590" formatCode="General">
                  <c:v>0</c:v>
                </c:pt>
                <c:pt idx="3591" formatCode="General">
                  <c:v>0</c:v>
                </c:pt>
                <c:pt idx="3592" formatCode="General">
                  <c:v>0</c:v>
                </c:pt>
                <c:pt idx="3593" formatCode="General">
                  <c:v>0</c:v>
                </c:pt>
                <c:pt idx="3594" formatCode="General">
                  <c:v>0</c:v>
                </c:pt>
                <c:pt idx="3595" formatCode="General">
                  <c:v>0</c:v>
                </c:pt>
                <c:pt idx="3596" formatCode="General">
                  <c:v>0</c:v>
                </c:pt>
                <c:pt idx="3597" formatCode="General">
                  <c:v>0</c:v>
                </c:pt>
                <c:pt idx="3598" formatCode="General">
                  <c:v>0</c:v>
                </c:pt>
                <c:pt idx="3599" formatCode="General">
                  <c:v>0</c:v>
                </c:pt>
                <c:pt idx="3600" formatCode="General">
                  <c:v>0</c:v>
                </c:pt>
                <c:pt idx="3601" formatCode="General">
                  <c:v>0</c:v>
                </c:pt>
                <c:pt idx="3602" formatCode="General">
                  <c:v>0</c:v>
                </c:pt>
                <c:pt idx="3603" formatCode="General">
                  <c:v>0</c:v>
                </c:pt>
                <c:pt idx="3604" formatCode="General">
                  <c:v>0</c:v>
                </c:pt>
                <c:pt idx="3605" formatCode="General">
                  <c:v>0</c:v>
                </c:pt>
                <c:pt idx="3606">
                  <c:v>25480</c:v>
                </c:pt>
                <c:pt idx="3607" formatCode="General">
                  <c:v>0</c:v>
                </c:pt>
                <c:pt idx="3608" formatCode="General">
                  <c:v>0</c:v>
                </c:pt>
                <c:pt idx="3609" formatCode="General">
                  <c:v>0</c:v>
                </c:pt>
                <c:pt idx="3610" formatCode="General">
                  <c:v>0</c:v>
                </c:pt>
                <c:pt idx="3611">
                  <c:v>68384</c:v>
                </c:pt>
                <c:pt idx="3612" formatCode="General">
                  <c:v>0</c:v>
                </c:pt>
                <c:pt idx="3613" formatCode="General">
                  <c:v>0</c:v>
                </c:pt>
                <c:pt idx="3614" formatCode="General">
                  <c:v>0</c:v>
                </c:pt>
                <c:pt idx="3615" formatCode="General">
                  <c:v>0</c:v>
                </c:pt>
                <c:pt idx="3616" formatCode="General">
                  <c:v>0</c:v>
                </c:pt>
                <c:pt idx="3617" formatCode="General">
                  <c:v>0</c:v>
                </c:pt>
                <c:pt idx="3618" formatCode="General">
                  <c:v>0</c:v>
                </c:pt>
                <c:pt idx="3619" formatCode="General">
                  <c:v>0</c:v>
                </c:pt>
                <c:pt idx="3620" formatCode="General">
                  <c:v>0</c:v>
                </c:pt>
                <c:pt idx="3621" formatCode="General">
                  <c:v>0</c:v>
                </c:pt>
                <c:pt idx="3622" formatCode="General">
                  <c:v>0</c:v>
                </c:pt>
                <c:pt idx="3623" formatCode="General">
                  <c:v>0</c:v>
                </c:pt>
                <c:pt idx="3624" formatCode="General">
                  <c:v>0</c:v>
                </c:pt>
                <c:pt idx="3625" formatCode="General">
                  <c:v>0</c:v>
                </c:pt>
                <c:pt idx="3626">
                  <c:v>10368</c:v>
                </c:pt>
                <c:pt idx="3627" formatCode="General">
                  <c:v>0</c:v>
                </c:pt>
                <c:pt idx="3628" formatCode="General">
                  <c:v>0</c:v>
                </c:pt>
                <c:pt idx="3629">
                  <c:v>9908</c:v>
                </c:pt>
                <c:pt idx="3630" formatCode="General">
                  <c:v>0</c:v>
                </c:pt>
                <c:pt idx="3631" formatCode="General">
                  <c:v>0</c:v>
                </c:pt>
                <c:pt idx="3632" formatCode="General">
                  <c:v>0</c:v>
                </c:pt>
                <c:pt idx="3633" formatCode="General">
                  <c:v>0</c:v>
                </c:pt>
                <c:pt idx="3634" formatCode="General">
                  <c:v>0</c:v>
                </c:pt>
                <c:pt idx="3635" formatCode="General">
                  <c:v>0</c:v>
                </c:pt>
                <c:pt idx="3636" formatCode="General">
                  <c:v>0</c:v>
                </c:pt>
                <c:pt idx="3637" formatCode="General">
                  <c:v>0</c:v>
                </c:pt>
                <c:pt idx="3638" formatCode="General">
                  <c:v>0</c:v>
                </c:pt>
                <c:pt idx="3639" formatCode="General">
                  <c:v>0</c:v>
                </c:pt>
                <c:pt idx="3640" formatCode="General">
                  <c:v>0</c:v>
                </c:pt>
                <c:pt idx="3641" formatCode="General">
                  <c:v>0</c:v>
                </c:pt>
                <c:pt idx="3642" formatCode="General">
                  <c:v>0</c:v>
                </c:pt>
                <c:pt idx="3643" formatCode="General">
                  <c:v>0</c:v>
                </c:pt>
                <c:pt idx="3644" formatCode="General">
                  <c:v>0</c:v>
                </c:pt>
                <c:pt idx="3645" formatCode="General">
                  <c:v>0</c:v>
                </c:pt>
                <c:pt idx="3646" formatCode="General">
                  <c:v>0</c:v>
                </c:pt>
                <c:pt idx="3647" formatCode="General">
                  <c:v>0</c:v>
                </c:pt>
                <c:pt idx="3648" formatCode="General">
                  <c:v>0</c:v>
                </c:pt>
                <c:pt idx="3649" formatCode="General">
                  <c:v>0</c:v>
                </c:pt>
                <c:pt idx="3650" formatCode="General">
                  <c:v>0</c:v>
                </c:pt>
                <c:pt idx="3651" formatCode="General">
                  <c:v>0</c:v>
                </c:pt>
                <c:pt idx="3652" formatCode="General">
                  <c:v>0</c:v>
                </c:pt>
                <c:pt idx="3653" formatCode="General">
                  <c:v>0</c:v>
                </c:pt>
                <c:pt idx="3654" formatCode="General">
                  <c:v>0</c:v>
                </c:pt>
                <c:pt idx="3655" formatCode="General">
                  <c:v>0</c:v>
                </c:pt>
                <c:pt idx="3656" formatCode="General">
                  <c:v>0</c:v>
                </c:pt>
                <c:pt idx="3657" formatCode="General">
                  <c:v>0</c:v>
                </c:pt>
                <c:pt idx="3658" formatCode="General">
                  <c:v>0</c:v>
                </c:pt>
                <c:pt idx="3659" formatCode="General">
                  <c:v>0</c:v>
                </c:pt>
                <c:pt idx="3660" formatCode="General">
                  <c:v>0</c:v>
                </c:pt>
                <c:pt idx="3661" formatCode="General">
                  <c:v>0</c:v>
                </c:pt>
                <c:pt idx="3662" formatCode="General">
                  <c:v>0</c:v>
                </c:pt>
                <c:pt idx="3663" formatCode="General">
                  <c:v>0</c:v>
                </c:pt>
                <c:pt idx="3664" formatCode="General">
                  <c:v>0</c:v>
                </c:pt>
                <c:pt idx="3665" formatCode="General">
                  <c:v>0</c:v>
                </c:pt>
                <c:pt idx="3666" formatCode="General">
                  <c:v>0</c:v>
                </c:pt>
                <c:pt idx="3667" formatCode="General">
                  <c:v>0</c:v>
                </c:pt>
                <c:pt idx="3668" formatCode="General">
                  <c:v>0</c:v>
                </c:pt>
                <c:pt idx="3669" formatCode="General">
                  <c:v>0</c:v>
                </c:pt>
                <c:pt idx="3670" formatCode="General">
                  <c:v>0</c:v>
                </c:pt>
                <c:pt idx="3671" formatCode="General">
                  <c:v>0</c:v>
                </c:pt>
                <c:pt idx="3672" formatCode="General">
                  <c:v>0</c:v>
                </c:pt>
                <c:pt idx="3673" formatCode="General">
                  <c:v>0</c:v>
                </c:pt>
                <c:pt idx="3674" formatCode="General">
                  <c:v>0</c:v>
                </c:pt>
                <c:pt idx="3675" formatCode="General">
                  <c:v>0</c:v>
                </c:pt>
                <c:pt idx="3676" formatCode="General">
                  <c:v>0</c:v>
                </c:pt>
                <c:pt idx="3677" formatCode="General">
                  <c:v>0</c:v>
                </c:pt>
                <c:pt idx="3678" formatCode="General">
                  <c:v>0</c:v>
                </c:pt>
                <c:pt idx="3679" formatCode="General">
                  <c:v>0</c:v>
                </c:pt>
                <c:pt idx="3680" formatCode="General">
                  <c:v>0</c:v>
                </c:pt>
                <c:pt idx="3681" formatCode="General">
                  <c:v>0</c:v>
                </c:pt>
                <c:pt idx="3682" formatCode="General">
                  <c:v>0</c:v>
                </c:pt>
                <c:pt idx="3683" formatCode="General">
                  <c:v>0</c:v>
                </c:pt>
                <c:pt idx="3684" formatCode="General">
                  <c:v>0</c:v>
                </c:pt>
                <c:pt idx="3685">
                  <c:v>120704</c:v>
                </c:pt>
                <c:pt idx="3686" formatCode="General">
                  <c:v>0</c:v>
                </c:pt>
                <c:pt idx="3687" formatCode="General">
                  <c:v>0</c:v>
                </c:pt>
                <c:pt idx="3688" formatCode="General">
                  <c:v>0</c:v>
                </c:pt>
                <c:pt idx="3689">
                  <c:v>41456</c:v>
                </c:pt>
                <c:pt idx="3690" formatCode="General">
                  <c:v>0</c:v>
                </c:pt>
                <c:pt idx="3691" formatCode="General">
                  <c:v>0</c:v>
                </c:pt>
                <c:pt idx="3692" formatCode="General">
                  <c:v>0</c:v>
                </c:pt>
                <c:pt idx="3693" formatCode="General">
                  <c:v>0</c:v>
                </c:pt>
                <c:pt idx="3694" formatCode="General">
                  <c:v>0</c:v>
                </c:pt>
                <c:pt idx="3695" formatCode="General">
                  <c:v>0</c:v>
                </c:pt>
                <c:pt idx="3696" formatCode="General">
                  <c:v>0</c:v>
                </c:pt>
                <c:pt idx="3697">
                  <c:v>50944</c:v>
                </c:pt>
                <c:pt idx="3698" formatCode="General">
                  <c:v>0</c:v>
                </c:pt>
                <c:pt idx="3699" formatCode="General">
                  <c:v>0</c:v>
                </c:pt>
                <c:pt idx="3700" formatCode="General">
                  <c:v>0</c:v>
                </c:pt>
                <c:pt idx="3701" formatCode="General">
                  <c:v>0</c:v>
                </c:pt>
                <c:pt idx="3702" formatCode="General">
                  <c:v>0</c:v>
                </c:pt>
                <c:pt idx="3703" formatCode="General">
                  <c:v>0</c:v>
                </c:pt>
                <c:pt idx="3704" formatCode="General">
                  <c:v>0</c:v>
                </c:pt>
                <c:pt idx="3705" formatCode="General">
                  <c:v>0</c:v>
                </c:pt>
                <c:pt idx="3706" formatCode="General">
                  <c:v>0</c:v>
                </c:pt>
                <c:pt idx="3707" formatCode="General">
                  <c:v>0</c:v>
                </c:pt>
                <c:pt idx="3708" formatCode="General">
                  <c:v>0</c:v>
                </c:pt>
                <c:pt idx="3709" formatCode="General">
                  <c:v>0</c:v>
                </c:pt>
                <c:pt idx="3710" formatCode="General">
                  <c:v>0</c:v>
                </c:pt>
                <c:pt idx="3711" formatCode="General">
                  <c:v>0</c:v>
                </c:pt>
                <c:pt idx="3712" formatCode="General">
                  <c:v>0</c:v>
                </c:pt>
                <c:pt idx="3713" formatCode="General">
                  <c:v>0</c:v>
                </c:pt>
                <c:pt idx="3714" formatCode="General">
                  <c:v>0</c:v>
                </c:pt>
                <c:pt idx="3715" formatCode="General">
                  <c:v>0</c:v>
                </c:pt>
                <c:pt idx="3716" formatCode="General">
                  <c:v>0</c:v>
                </c:pt>
                <c:pt idx="3717" formatCode="General">
                  <c:v>0</c:v>
                </c:pt>
                <c:pt idx="3718" formatCode="General">
                  <c:v>0</c:v>
                </c:pt>
                <c:pt idx="3719" formatCode="General">
                  <c:v>0</c:v>
                </c:pt>
                <c:pt idx="3720" formatCode="General">
                  <c:v>0</c:v>
                </c:pt>
                <c:pt idx="3721">
                  <c:v>219328</c:v>
                </c:pt>
                <c:pt idx="3722" formatCode="General">
                  <c:v>0</c:v>
                </c:pt>
                <c:pt idx="3723">
                  <c:v>16320</c:v>
                </c:pt>
                <c:pt idx="3724" formatCode="General">
                  <c:v>0</c:v>
                </c:pt>
                <c:pt idx="3725" formatCode="General">
                  <c:v>0</c:v>
                </c:pt>
                <c:pt idx="3726" formatCode="General">
                  <c:v>0</c:v>
                </c:pt>
                <c:pt idx="3727" formatCode="General">
                  <c:v>0</c:v>
                </c:pt>
                <c:pt idx="3728" formatCode="General">
                  <c:v>0</c:v>
                </c:pt>
                <c:pt idx="3729" formatCode="General">
                  <c:v>0</c:v>
                </c:pt>
                <c:pt idx="3730" formatCode="General">
                  <c:v>0</c:v>
                </c:pt>
                <c:pt idx="3731" formatCode="General">
                  <c:v>0</c:v>
                </c:pt>
                <c:pt idx="3732" formatCode="General">
                  <c:v>0</c:v>
                </c:pt>
                <c:pt idx="3733" formatCode="General">
                  <c:v>0</c:v>
                </c:pt>
                <c:pt idx="3734" formatCode="General">
                  <c:v>0</c:v>
                </c:pt>
                <c:pt idx="3735">
                  <c:v>72448</c:v>
                </c:pt>
                <c:pt idx="3736" formatCode="General">
                  <c:v>0</c:v>
                </c:pt>
                <c:pt idx="3737" formatCode="General">
                  <c:v>0</c:v>
                </c:pt>
                <c:pt idx="3738" formatCode="General">
                  <c:v>0</c:v>
                </c:pt>
                <c:pt idx="3739" formatCode="General">
                  <c:v>0</c:v>
                </c:pt>
                <c:pt idx="3740" formatCode="General">
                  <c:v>0</c:v>
                </c:pt>
                <c:pt idx="3741" formatCode="General">
                  <c:v>0</c:v>
                </c:pt>
                <c:pt idx="3742" formatCode="General">
                  <c:v>0</c:v>
                </c:pt>
                <c:pt idx="3743" formatCode="General">
                  <c:v>0</c:v>
                </c:pt>
                <c:pt idx="3744" formatCode="General">
                  <c:v>0</c:v>
                </c:pt>
                <c:pt idx="3745" formatCode="General">
                  <c:v>0</c:v>
                </c:pt>
                <c:pt idx="3746" formatCode="General">
                  <c:v>0</c:v>
                </c:pt>
                <c:pt idx="3747" formatCode="General">
                  <c:v>0</c:v>
                </c:pt>
                <c:pt idx="3748" formatCode="General">
                  <c:v>0</c:v>
                </c:pt>
                <c:pt idx="3749" formatCode="General">
                  <c:v>0</c:v>
                </c:pt>
                <c:pt idx="3750" formatCode="General">
                  <c:v>0</c:v>
                </c:pt>
                <c:pt idx="3751" formatCode="General">
                  <c:v>0</c:v>
                </c:pt>
                <c:pt idx="3752" formatCode="General">
                  <c:v>0</c:v>
                </c:pt>
                <c:pt idx="3753" formatCode="General">
                  <c:v>0</c:v>
                </c:pt>
                <c:pt idx="3754" formatCode="General">
                  <c:v>0</c:v>
                </c:pt>
                <c:pt idx="3755" formatCode="General">
                  <c:v>0</c:v>
                </c:pt>
                <c:pt idx="3756" formatCode="General">
                  <c:v>0</c:v>
                </c:pt>
                <c:pt idx="3757" formatCode="General">
                  <c:v>0</c:v>
                </c:pt>
                <c:pt idx="3758" formatCode="General">
                  <c:v>0</c:v>
                </c:pt>
                <c:pt idx="3759" formatCode="General">
                  <c:v>0</c:v>
                </c:pt>
                <c:pt idx="3760" formatCode="General">
                  <c:v>0</c:v>
                </c:pt>
                <c:pt idx="3761" formatCode="General">
                  <c:v>0</c:v>
                </c:pt>
                <c:pt idx="3762" formatCode="General">
                  <c:v>0</c:v>
                </c:pt>
                <c:pt idx="3763" formatCode="General">
                  <c:v>0</c:v>
                </c:pt>
                <c:pt idx="3764" formatCode="General">
                  <c:v>0</c:v>
                </c:pt>
                <c:pt idx="3765" formatCode="General">
                  <c:v>0</c:v>
                </c:pt>
                <c:pt idx="3766" formatCode="General">
                  <c:v>0</c:v>
                </c:pt>
                <c:pt idx="3767" formatCode="General">
                  <c:v>0</c:v>
                </c:pt>
                <c:pt idx="3768" formatCode="General">
                  <c:v>0</c:v>
                </c:pt>
                <c:pt idx="3769" formatCode="General">
                  <c:v>0</c:v>
                </c:pt>
                <c:pt idx="3770" formatCode="General">
                  <c:v>0</c:v>
                </c:pt>
                <c:pt idx="3771" formatCode="General">
                  <c:v>0</c:v>
                </c:pt>
                <c:pt idx="3772" formatCode="General">
                  <c:v>0</c:v>
                </c:pt>
                <c:pt idx="3773" formatCode="General">
                  <c:v>0</c:v>
                </c:pt>
                <c:pt idx="3774" formatCode="General">
                  <c:v>0</c:v>
                </c:pt>
                <c:pt idx="3775" formatCode="General">
                  <c:v>0</c:v>
                </c:pt>
                <c:pt idx="3776" formatCode="General">
                  <c:v>0</c:v>
                </c:pt>
                <c:pt idx="3777" formatCode="General">
                  <c:v>0</c:v>
                </c:pt>
                <c:pt idx="3778" formatCode="General">
                  <c:v>0</c:v>
                </c:pt>
                <c:pt idx="3779" formatCode="General">
                  <c:v>0</c:v>
                </c:pt>
                <c:pt idx="3780" formatCode="General">
                  <c:v>0</c:v>
                </c:pt>
                <c:pt idx="3781" formatCode="General">
                  <c:v>0</c:v>
                </c:pt>
                <c:pt idx="3782" formatCode="General">
                  <c:v>0</c:v>
                </c:pt>
                <c:pt idx="3783" formatCode="General">
                  <c:v>0</c:v>
                </c:pt>
                <c:pt idx="3784" formatCode="General">
                  <c:v>0</c:v>
                </c:pt>
                <c:pt idx="3785" formatCode="General">
                  <c:v>0</c:v>
                </c:pt>
                <c:pt idx="3786" formatCode="General">
                  <c:v>0</c:v>
                </c:pt>
                <c:pt idx="3787" formatCode="General">
                  <c:v>0</c:v>
                </c:pt>
                <c:pt idx="3788" formatCode="General">
                  <c:v>0</c:v>
                </c:pt>
                <c:pt idx="3789" formatCode="General">
                  <c:v>0</c:v>
                </c:pt>
                <c:pt idx="3790" formatCode="General">
                  <c:v>0</c:v>
                </c:pt>
                <c:pt idx="3791" formatCode="General">
                  <c:v>0</c:v>
                </c:pt>
                <c:pt idx="3792" formatCode="General">
                  <c:v>0</c:v>
                </c:pt>
                <c:pt idx="3793" formatCode="General">
                  <c:v>0</c:v>
                </c:pt>
                <c:pt idx="3794" formatCode="General">
                  <c:v>0</c:v>
                </c:pt>
                <c:pt idx="3795" formatCode="General">
                  <c:v>0</c:v>
                </c:pt>
                <c:pt idx="3796" formatCode="General">
                  <c:v>0</c:v>
                </c:pt>
                <c:pt idx="3797" formatCode="General">
                  <c:v>0</c:v>
                </c:pt>
                <c:pt idx="3798" formatCode="General">
                  <c:v>0</c:v>
                </c:pt>
                <c:pt idx="3799" formatCode="General">
                  <c:v>0</c:v>
                </c:pt>
                <c:pt idx="3800" formatCode="General">
                  <c:v>0</c:v>
                </c:pt>
                <c:pt idx="3801" formatCode="General">
                  <c:v>0</c:v>
                </c:pt>
                <c:pt idx="3802" formatCode="General">
                  <c:v>0</c:v>
                </c:pt>
                <c:pt idx="3803" formatCode="General">
                  <c:v>0</c:v>
                </c:pt>
                <c:pt idx="3804" formatCode="General">
                  <c:v>0</c:v>
                </c:pt>
                <c:pt idx="3805" formatCode="General">
                  <c:v>0</c:v>
                </c:pt>
                <c:pt idx="3806" formatCode="General">
                  <c:v>0</c:v>
                </c:pt>
                <c:pt idx="3807" formatCode="General">
                  <c:v>0</c:v>
                </c:pt>
                <c:pt idx="3808" formatCode="General">
                  <c:v>0</c:v>
                </c:pt>
                <c:pt idx="3809" formatCode="General">
                  <c:v>0</c:v>
                </c:pt>
                <c:pt idx="3810" formatCode="General">
                  <c:v>0</c:v>
                </c:pt>
                <c:pt idx="3811" formatCode="General">
                  <c:v>0</c:v>
                </c:pt>
                <c:pt idx="3812" formatCode="General">
                  <c:v>0</c:v>
                </c:pt>
                <c:pt idx="3813" formatCode="General">
                  <c:v>0</c:v>
                </c:pt>
                <c:pt idx="3814" formatCode="General">
                  <c:v>0</c:v>
                </c:pt>
                <c:pt idx="3815" formatCode="General">
                  <c:v>0</c:v>
                </c:pt>
                <c:pt idx="3816" formatCode="General">
                  <c:v>0</c:v>
                </c:pt>
                <c:pt idx="3817" formatCode="General">
                  <c:v>0</c:v>
                </c:pt>
                <c:pt idx="3818" formatCode="General">
                  <c:v>0</c:v>
                </c:pt>
                <c:pt idx="3819" formatCode="General">
                  <c:v>0</c:v>
                </c:pt>
                <c:pt idx="3820" formatCode="General">
                  <c:v>0</c:v>
                </c:pt>
                <c:pt idx="3821" formatCode="General">
                  <c:v>0</c:v>
                </c:pt>
                <c:pt idx="3822" formatCode="General">
                  <c:v>0</c:v>
                </c:pt>
                <c:pt idx="3823" formatCode="General">
                  <c:v>0</c:v>
                </c:pt>
                <c:pt idx="3824" formatCode="General">
                  <c:v>0</c:v>
                </c:pt>
                <c:pt idx="3825" formatCode="General">
                  <c:v>0</c:v>
                </c:pt>
                <c:pt idx="3826" formatCode="General">
                  <c:v>0</c:v>
                </c:pt>
                <c:pt idx="3827" formatCode="General">
                  <c:v>0</c:v>
                </c:pt>
                <c:pt idx="3828" formatCode="General">
                  <c:v>0</c:v>
                </c:pt>
                <c:pt idx="3829" formatCode="General">
                  <c:v>0</c:v>
                </c:pt>
                <c:pt idx="3830" formatCode="General">
                  <c:v>0</c:v>
                </c:pt>
                <c:pt idx="3831">
                  <c:v>988160</c:v>
                </c:pt>
                <c:pt idx="3832" formatCode="General">
                  <c:v>0</c:v>
                </c:pt>
                <c:pt idx="3833" formatCode="General">
                  <c:v>0</c:v>
                </c:pt>
                <c:pt idx="3834" formatCode="General">
                  <c:v>0</c:v>
                </c:pt>
                <c:pt idx="3835" formatCode="General">
                  <c:v>0</c:v>
                </c:pt>
                <c:pt idx="3836" formatCode="General">
                  <c:v>0</c:v>
                </c:pt>
                <c:pt idx="3837" formatCode="General">
                  <c:v>0</c:v>
                </c:pt>
                <c:pt idx="3838">
                  <c:v>155072</c:v>
                </c:pt>
                <c:pt idx="3839" formatCode="General">
                  <c:v>0</c:v>
                </c:pt>
                <c:pt idx="3840" formatCode="General">
                  <c:v>0</c:v>
                </c:pt>
                <c:pt idx="3841" formatCode="General">
                  <c:v>0</c:v>
                </c:pt>
                <c:pt idx="3842" formatCode="General">
                  <c:v>0</c:v>
                </c:pt>
                <c:pt idx="3843" formatCode="General">
                  <c:v>0</c:v>
                </c:pt>
                <c:pt idx="3844" formatCode="General">
                  <c:v>0</c:v>
                </c:pt>
                <c:pt idx="3845" formatCode="General">
                  <c:v>0</c:v>
                </c:pt>
                <c:pt idx="3846" formatCode="General">
                  <c:v>0</c:v>
                </c:pt>
                <c:pt idx="3847" formatCode="General">
                  <c:v>0</c:v>
                </c:pt>
                <c:pt idx="3848" formatCode="General">
                  <c:v>0</c:v>
                </c:pt>
                <c:pt idx="3849" formatCode="General">
                  <c:v>0</c:v>
                </c:pt>
                <c:pt idx="3850" formatCode="General">
                  <c:v>0</c:v>
                </c:pt>
                <c:pt idx="3851" formatCode="General">
                  <c:v>0</c:v>
                </c:pt>
                <c:pt idx="3852" formatCode="General">
                  <c:v>0</c:v>
                </c:pt>
                <c:pt idx="3853" formatCode="General">
                  <c:v>0</c:v>
                </c:pt>
                <c:pt idx="3854" formatCode="General">
                  <c:v>0</c:v>
                </c:pt>
                <c:pt idx="3855">
                  <c:v>109312</c:v>
                </c:pt>
                <c:pt idx="3856" formatCode="General">
                  <c:v>0</c:v>
                </c:pt>
                <c:pt idx="3857" formatCode="General">
                  <c:v>0</c:v>
                </c:pt>
                <c:pt idx="3858" formatCode="General">
                  <c:v>0</c:v>
                </c:pt>
                <c:pt idx="3859" formatCode="General">
                  <c:v>0</c:v>
                </c:pt>
                <c:pt idx="3860" formatCode="General">
                  <c:v>0</c:v>
                </c:pt>
                <c:pt idx="3861" formatCode="General">
                  <c:v>0</c:v>
                </c:pt>
                <c:pt idx="3862" formatCode="General">
                  <c:v>0</c:v>
                </c:pt>
                <c:pt idx="3863" formatCode="General">
                  <c:v>0</c:v>
                </c:pt>
                <c:pt idx="3864" formatCode="General">
                  <c:v>0</c:v>
                </c:pt>
                <c:pt idx="3865" formatCode="General">
                  <c:v>0</c:v>
                </c:pt>
                <c:pt idx="3866" formatCode="General">
                  <c:v>0</c:v>
                </c:pt>
                <c:pt idx="3867" formatCode="General">
                  <c:v>0</c:v>
                </c:pt>
                <c:pt idx="3868" formatCode="General">
                  <c:v>0</c:v>
                </c:pt>
                <c:pt idx="3869" formatCode="General">
                  <c:v>0</c:v>
                </c:pt>
                <c:pt idx="3870" formatCode="General">
                  <c:v>0</c:v>
                </c:pt>
                <c:pt idx="3871" formatCode="General">
                  <c:v>0</c:v>
                </c:pt>
                <c:pt idx="3872" formatCode="General">
                  <c:v>0</c:v>
                </c:pt>
                <c:pt idx="3873" formatCode="General">
                  <c:v>0</c:v>
                </c:pt>
                <c:pt idx="3874" formatCode="General">
                  <c:v>0</c:v>
                </c:pt>
                <c:pt idx="3875" formatCode="General">
                  <c:v>0</c:v>
                </c:pt>
                <c:pt idx="3876" formatCode="General">
                  <c:v>0</c:v>
                </c:pt>
                <c:pt idx="3877" formatCode="General">
                  <c:v>0</c:v>
                </c:pt>
                <c:pt idx="3878" formatCode="General">
                  <c:v>0</c:v>
                </c:pt>
                <c:pt idx="3879" formatCode="General">
                  <c:v>0</c:v>
                </c:pt>
                <c:pt idx="3880" formatCode="General">
                  <c:v>0</c:v>
                </c:pt>
                <c:pt idx="3881" formatCode="General">
                  <c:v>0</c:v>
                </c:pt>
                <c:pt idx="3882" formatCode="General">
                  <c:v>0</c:v>
                </c:pt>
                <c:pt idx="3883" formatCode="General">
                  <c:v>0</c:v>
                </c:pt>
                <c:pt idx="3884" formatCode="General">
                  <c:v>0</c:v>
                </c:pt>
                <c:pt idx="3885" formatCode="General">
                  <c:v>0</c:v>
                </c:pt>
                <c:pt idx="3886" formatCode="General">
                  <c:v>0</c:v>
                </c:pt>
                <c:pt idx="3887" formatCode="General">
                  <c:v>0</c:v>
                </c:pt>
                <c:pt idx="3888" formatCode="General">
                  <c:v>0</c:v>
                </c:pt>
                <c:pt idx="3889" formatCode="General">
                  <c:v>0</c:v>
                </c:pt>
                <c:pt idx="3890" formatCode="General">
                  <c:v>0</c:v>
                </c:pt>
                <c:pt idx="3891" formatCode="General">
                  <c:v>0</c:v>
                </c:pt>
                <c:pt idx="3892" formatCode="General">
                  <c:v>0</c:v>
                </c:pt>
                <c:pt idx="3893" formatCode="General">
                  <c:v>0</c:v>
                </c:pt>
                <c:pt idx="3894" formatCode="General">
                  <c:v>0</c:v>
                </c:pt>
                <c:pt idx="3895" formatCode="General">
                  <c:v>0</c:v>
                </c:pt>
                <c:pt idx="3896" formatCode="General">
                  <c:v>0</c:v>
                </c:pt>
                <c:pt idx="3897" formatCode="General">
                  <c:v>0</c:v>
                </c:pt>
                <c:pt idx="3898" formatCode="General">
                  <c:v>0</c:v>
                </c:pt>
                <c:pt idx="3899" formatCode="General">
                  <c:v>0</c:v>
                </c:pt>
                <c:pt idx="3900" formatCode="General">
                  <c:v>0</c:v>
                </c:pt>
                <c:pt idx="3901" formatCode="General">
                  <c:v>0</c:v>
                </c:pt>
                <c:pt idx="3902" formatCode="General">
                  <c:v>0</c:v>
                </c:pt>
                <c:pt idx="3903" formatCode="General">
                  <c:v>0</c:v>
                </c:pt>
                <c:pt idx="3904">
                  <c:v>36128</c:v>
                </c:pt>
                <c:pt idx="3905" formatCode="General">
                  <c:v>0</c:v>
                </c:pt>
                <c:pt idx="3906">
                  <c:v>116992</c:v>
                </c:pt>
                <c:pt idx="3907" formatCode="General">
                  <c:v>0</c:v>
                </c:pt>
                <c:pt idx="3908" formatCode="General">
                  <c:v>0</c:v>
                </c:pt>
                <c:pt idx="3909" formatCode="General">
                  <c:v>0</c:v>
                </c:pt>
                <c:pt idx="3910" formatCode="General">
                  <c:v>0</c:v>
                </c:pt>
                <c:pt idx="3911" formatCode="General">
                  <c:v>0</c:v>
                </c:pt>
                <c:pt idx="3912" formatCode="General">
                  <c:v>0</c:v>
                </c:pt>
                <c:pt idx="3913" formatCode="General">
                  <c:v>0</c:v>
                </c:pt>
                <c:pt idx="3914" formatCode="General">
                  <c:v>0</c:v>
                </c:pt>
                <c:pt idx="3915" formatCode="General">
                  <c:v>0</c:v>
                </c:pt>
                <c:pt idx="3916" formatCode="General">
                  <c:v>0</c:v>
                </c:pt>
                <c:pt idx="3917" formatCode="General">
                  <c:v>0</c:v>
                </c:pt>
                <c:pt idx="3918" formatCode="General">
                  <c:v>0</c:v>
                </c:pt>
                <c:pt idx="3919" formatCode="General">
                  <c:v>0</c:v>
                </c:pt>
                <c:pt idx="3920" formatCode="General">
                  <c:v>0</c:v>
                </c:pt>
                <c:pt idx="3921" formatCode="General">
                  <c:v>0</c:v>
                </c:pt>
                <c:pt idx="3922" formatCode="General">
                  <c:v>0</c:v>
                </c:pt>
                <c:pt idx="3923" formatCode="General">
                  <c:v>0</c:v>
                </c:pt>
                <c:pt idx="3924" formatCode="General">
                  <c:v>0</c:v>
                </c:pt>
                <c:pt idx="3925" formatCode="General">
                  <c:v>0</c:v>
                </c:pt>
                <c:pt idx="3926" formatCode="General">
                  <c:v>0</c:v>
                </c:pt>
                <c:pt idx="3927" formatCode="General">
                  <c:v>0</c:v>
                </c:pt>
                <c:pt idx="3928">
                  <c:v>57504</c:v>
                </c:pt>
                <c:pt idx="3929" formatCode="General">
                  <c:v>0</c:v>
                </c:pt>
                <c:pt idx="3930" formatCode="General">
                  <c:v>0</c:v>
                </c:pt>
                <c:pt idx="3931" formatCode="General">
                  <c:v>0</c:v>
                </c:pt>
                <c:pt idx="3932" formatCode="General">
                  <c:v>0</c:v>
                </c:pt>
                <c:pt idx="3933" formatCode="General">
                  <c:v>0</c:v>
                </c:pt>
                <c:pt idx="3934" formatCode="General">
                  <c:v>0</c:v>
                </c:pt>
                <c:pt idx="3935" formatCode="General">
                  <c:v>0</c:v>
                </c:pt>
                <c:pt idx="3936" formatCode="General">
                  <c:v>0</c:v>
                </c:pt>
                <c:pt idx="3937" formatCode="General">
                  <c:v>0</c:v>
                </c:pt>
                <c:pt idx="3938" formatCode="General">
                  <c:v>0</c:v>
                </c:pt>
                <c:pt idx="3939" formatCode="General">
                  <c:v>0</c:v>
                </c:pt>
                <c:pt idx="3940" formatCode="General">
                  <c:v>0</c:v>
                </c:pt>
                <c:pt idx="3941">
                  <c:v>90144</c:v>
                </c:pt>
                <c:pt idx="3942" formatCode="General">
                  <c:v>0</c:v>
                </c:pt>
                <c:pt idx="3943" formatCode="General">
                  <c:v>0</c:v>
                </c:pt>
                <c:pt idx="3944" formatCode="General">
                  <c:v>0</c:v>
                </c:pt>
                <c:pt idx="3945" formatCode="General">
                  <c:v>0</c:v>
                </c:pt>
                <c:pt idx="3946" formatCode="General">
                  <c:v>0</c:v>
                </c:pt>
                <c:pt idx="3947" formatCode="General">
                  <c:v>0</c:v>
                </c:pt>
                <c:pt idx="3948" formatCode="General">
                  <c:v>0</c:v>
                </c:pt>
                <c:pt idx="3949" formatCode="General">
                  <c:v>0</c:v>
                </c:pt>
                <c:pt idx="3950" formatCode="General">
                  <c:v>0</c:v>
                </c:pt>
                <c:pt idx="3951" formatCode="General">
                  <c:v>0</c:v>
                </c:pt>
                <c:pt idx="3952">
                  <c:v>16496</c:v>
                </c:pt>
                <c:pt idx="3953" formatCode="General">
                  <c:v>0</c:v>
                </c:pt>
                <c:pt idx="3954" formatCode="General">
                  <c:v>0</c:v>
                </c:pt>
                <c:pt idx="3955" formatCode="General">
                  <c:v>0</c:v>
                </c:pt>
                <c:pt idx="3956" formatCode="General">
                  <c:v>0</c:v>
                </c:pt>
                <c:pt idx="3957" formatCode="General">
                  <c:v>0</c:v>
                </c:pt>
                <c:pt idx="3958" formatCode="General">
                  <c:v>0</c:v>
                </c:pt>
                <c:pt idx="3959" formatCode="General">
                  <c:v>0</c:v>
                </c:pt>
                <c:pt idx="3960" formatCode="General">
                  <c:v>0</c:v>
                </c:pt>
                <c:pt idx="3961" formatCode="General">
                  <c:v>0</c:v>
                </c:pt>
                <c:pt idx="3962" formatCode="General">
                  <c:v>0</c:v>
                </c:pt>
                <c:pt idx="3963" formatCode="General">
                  <c:v>0</c:v>
                </c:pt>
                <c:pt idx="3964" formatCode="General">
                  <c:v>0</c:v>
                </c:pt>
                <c:pt idx="3965" formatCode="General">
                  <c:v>0</c:v>
                </c:pt>
                <c:pt idx="3966" formatCode="General">
                  <c:v>0</c:v>
                </c:pt>
                <c:pt idx="3967" formatCode="General">
                  <c:v>0</c:v>
                </c:pt>
                <c:pt idx="3968" formatCode="General">
                  <c:v>0</c:v>
                </c:pt>
                <c:pt idx="3969" formatCode="General">
                  <c:v>0</c:v>
                </c:pt>
                <c:pt idx="3970" formatCode="General">
                  <c:v>0</c:v>
                </c:pt>
                <c:pt idx="3971" formatCode="General">
                  <c:v>0</c:v>
                </c:pt>
                <c:pt idx="3972" formatCode="General">
                  <c:v>0</c:v>
                </c:pt>
                <c:pt idx="3973" formatCode="General">
                  <c:v>0</c:v>
                </c:pt>
                <c:pt idx="3974" formatCode="General">
                  <c:v>0</c:v>
                </c:pt>
                <c:pt idx="3975" formatCode="General">
                  <c:v>0</c:v>
                </c:pt>
                <c:pt idx="3976" formatCode="General">
                  <c:v>0</c:v>
                </c:pt>
                <c:pt idx="3977" formatCode="General">
                  <c:v>0</c:v>
                </c:pt>
                <c:pt idx="3978" formatCode="General">
                  <c:v>0</c:v>
                </c:pt>
                <c:pt idx="3979" formatCode="General">
                  <c:v>0</c:v>
                </c:pt>
                <c:pt idx="3980" formatCode="General">
                  <c:v>0</c:v>
                </c:pt>
                <c:pt idx="3981" formatCode="General">
                  <c:v>0</c:v>
                </c:pt>
                <c:pt idx="3982" formatCode="General">
                  <c:v>0</c:v>
                </c:pt>
                <c:pt idx="3983" formatCode="General">
                  <c:v>0</c:v>
                </c:pt>
                <c:pt idx="3984" formatCode="General">
                  <c:v>0</c:v>
                </c:pt>
                <c:pt idx="3985" formatCode="General">
                  <c:v>0</c:v>
                </c:pt>
                <c:pt idx="3986" formatCode="General">
                  <c:v>0</c:v>
                </c:pt>
                <c:pt idx="3987" formatCode="General">
                  <c:v>0</c:v>
                </c:pt>
                <c:pt idx="3988" formatCode="General">
                  <c:v>0</c:v>
                </c:pt>
                <c:pt idx="3989" formatCode="General">
                  <c:v>0</c:v>
                </c:pt>
                <c:pt idx="3990" formatCode="General">
                  <c:v>0</c:v>
                </c:pt>
                <c:pt idx="3991" formatCode="General">
                  <c:v>0</c:v>
                </c:pt>
                <c:pt idx="3992" formatCode="General">
                  <c:v>0</c:v>
                </c:pt>
                <c:pt idx="3993" formatCode="General">
                  <c:v>0</c:v>
                </c:pt>
                <c:pt idx="3994" formatCode="General">
                  <c:v>0</c:v>
                </c:pt>
                <c:pt idx="3995" formatCode="General">
                  <c:v>0</c:v>
                </c:pt>
                <c:pt idx="3996" formatCode="General">
                  <c:v>0</c:v>
                </c:pt>
                <c:pt idx="3997" formatCode="General">
                  <c:v>0</c:v>
                </c:pt>
                <c:pt idx="3998" formatCode="General">
                  <c:v>0</c:v>
                </c:pt>
                <c:pt idx="3999" formatCode="General">
                  <c:v>0</c:v>
                </c:pt>
                <c:pt idx="4000" formatCode="General">
                  <c:v>0</c:v>
                </c:pt>
                <c:pt idx="4001" formatCode="General">
                  <c:v>0</c:v>
                </c:pt>
                <c:pt idx="4002" formatCode="General">
                  <c:v>0</c:v>
                </c:pt>
                <c:pt idx="4003" formatCode="General">
                  <c:v>0</c:v>
                </c:pt>
                <c:pt idx="4004" formatCode="General">
                  <c:v>0</c:v>
                </c:pt>
                <c:pt idx="4005" formatCode="General">
                  <c:v>0</c:v>
                </c:pt>
                <c:pt idx="4006" formatCode="General">
                  <c:v>0</c:v>
                </c:pt>
                <c:pt idx="4007" formatCode="General">
                  <c:v>0</c:v>
                </c:pt>
                <c:pt idx="4008" formatCode="General">
                  <c:v>0</c:v>
                </c:pt>
                <c:pt idx="4009" formatCode="General">
                  <c:v>0</c:v>
                </c:pt>
                <c:pt idx="4010" formatCode="General">
                  <c:v>0</c:v>
                </c:pt>
                <c:pt idx="4011" formatCode="General">
                  <c:v>0</c:v>
                </c:pt>
                <c:pt idx="4012" formatCode="General">
                  <c:v>0</c:v>
                </c:pt>
                <c:pt idx="4013" formatCode="General">
                  <c:v>0</c:v>
                </c:pt>
                <c:pt idx="4014" formatCode="General">
                  <c:v>0</c:v>
                </c:pt>
                <c:pt idx="4015" formatCode="General">
                  <c:v>0</c:v>
                </c:pt>
                <c:pt idx="4016" formatCode="General">
                  <c:v>0</c:v>
                </c:pt>
                <c:pt idx="4017" formatCode="General">
                  <c:v>0</c:v>
                </c:pt>
                <c:pt idx="4018" formatCode="General">
                  <c:v>0</c:v>
                </c:pt>
                <c:pt idx="4019" formatCode="General">
                  <c:v>0</c:v>
                </c:pt>
                <c:pt idx="4020" formatCode="General">
                  <c:v>0</c:v>
                </c:pt>
                <c:pt idx="4021" formatCode="General">
                  <c:v>0</c:v>
                </c:pt>
                <c:pt idx="4022" formatCode="General">
                  <c:v>0</c:v>
                </c:pt>
                <c:pt idx="4023" formatCode="General">
                  <c:v>0</c:v>
                </c:pt>
                <c:pt idx="4024" formatCode="General">
                  <c:v>0</c:v>
                </c:pt>
                <c:pt idx="4025" formatCode="General">
                  <c:v>0</c:v>
                </c:pt>
                <c:pt idx="4026" formatCode="General">
                  <c:v>0</c:v>
                </c:pt>
                <c:pt idx="4027">
                  <c:v>65600</c:v>
                </c:pt>
                <c:pt idx="4028" formatCode="General">
                  <c:v>0</c:v>
                </c:pt>
                <c:pt idx="4029" formatCode="General">
                  <c:v>0</c:v>
                </c:pt>
                <c:pt idx="4030" formatCode="General">
                  <c:v>0</c:v>
                </c:pt>
                <c:pt idx="4031" formatCode="General">
                  <c:v>0</c:v>
                </c:pt>
                <c:pt idx="4032" formatCode="General">
                  <c:v>0</c:v>
                </c:pt>
                <c:pt idx="4033" formatCode="General">
                  <c:v>0</c:v>
                </c:pt>
                <c:pt idx="4034" formatCode="General">
                  <c:v>0</c:v>
                </c:pt>
                <c:pt idx="4035" formatCode="General">
                  <c:v>0</c:v>
                </c:pt>
                <c:pt idx="4036" formatCode="General">
                  <c:v>0</c:v>
                </c:pt>
                <c:pt idx="4037" formatCode="General">
                  <c:v>0</c:v>
                </c:pt>
                <c:pt idx="4038" formatCode="General">
                  <c:v>0</c:v>
                </c:pt>
                <c:pt idx="4039" formatCode="General">
                  <c:v>0</c:v>
                </c:pt>
                <c:pt idx="4040" formatCode="General">
                  <c:v>0</c:v>
                </c:pt>
                <c:pt idx="4041" formatCode="General">
                  <c:v>0</c:v>
                </c:pt>
                <c:pt idx="4042" formatCode="General">
                  <c:v>0</c:v>
                </c:pt>
                <c:pt idx="4043" formatCode="General">
                  <c:v>0</c:v>
                </c:pt>
                <c:pt idx="4044" formatCode="General">
                  <c:v>0</c:v>
                </c:pt>
                <c:pt idx="4045" formatCode="General">
                  <c:v>0</c:v>
                </c:pt>
                <c:pt idx="4046">
                  <c:v>28528</c:v>
                </c:pt>
                <c:pt idx="4047" formatCode="General">
                  <c:v>0</c:v>
                </c:pt>
                <c:pt idx="4048" formatCode="General">
                  <c:v>0</c:v>
                </c:pt>
                <c:pt idx="4049" formatCode="General">
                  <c:v>0</c:v>
                </c:pt>
                <c:pt idx="4050" formatCode="General">
                  <c:v>0</c:v>
                </c:pt>
                <c:pt idx="4051" formatCode="General">
                  <c:v>0</c:v>
                </c:pt>
                <c:pt idx="4052">
                  <c:v>127616</c:v>
                </c:pt>
                <c:pt idx="4053" formatCode="General">
                  <c:v>0</c:v>
                </c:pt>
                <c:pt idx="4054" formatCode="General">
                  <c:v>0</c:v>
                </c:pt>
                <c:pt idx="4055" formatCode="General">
                  <c:v>0</c:v>
                </c:pt>
                <c:pt idx="4056" formatCode="General">
                  <c:v>0</c:v>
                </c:pt>
                <c:pt idx="4057" formatCode="General">
                  <c:v>0</c:v>
                </c:pt>
                <c:pt idx="4058" formatCode="General">
                  <c:v>0</c:v>
                </c:pt>
                <c:pt idx="4059" formatCode="General">
                  <c:v>0</c:v>
                </c:pt>
                <c:pt idx="4060" formatCode="General">
                  <c:v>0</c:v>
                </c:pt>
                <c:pt idx="4061" formatCode="General">
                  <c:v>0</c:v>
                </c:pt>
                <c:pt idx="4062" formatCode="General">
                  <c:v>0</c:v>
                </c:pt>
                <c:pt idx="4063" formatCode="General">
                  <c:v>0</c:v>
                </c:pt>
                <c:pt idx="4064" formatCode="General">
                  <c:v>0</c:v>
                </c:pt>
                <c:pt idx="4065" formatCode="General">
                  <c:v>0</c:v>
                </c:pt>
                <c:pt idx="4066" formatCode="General">
                  <c:v>0</c:v>
                </c:pt>
                <c:pt idx="4067" formatCode="General">
                  <c:v>0</c:v>
                </c:pt>
                <c:pt idx="4068" formatCode="General">
                  <c:v>0</c:v>
                </c:pt>
                <c:pt idx="4069" formatCode="General">
                  <c:v>0</c:v>
                </c:pt>
                <c:pt idx="4070" formatCode="General">
                  <c:v>0</c:v>
                </c:pt>
                <c:pt idx="4071" formatCode="General">
                  <c:v>0</c:v>
                </c:pt>
                <c:pt idx="4072" formatCode="General">
                  <c:v>0</c:v>
                </c:pt>
                <c:pt idx="4073" formatCode="General">
                  <c:v>0</c:v>
                </c:pt>
                <c:pt idx="4074" formatCode="General">
                  <c:v>0</c:v>
                </c:pt>
                <c:pt idx="4075" formatCode="General">
                  <c:v>0</c:v>
                </c:pt>
                <c:pt idx="4076" formatCode="General">
                  <c:v>0</c:v>
                </c:pt>
                <c:pt idx="4077" formatCode="General">
                  <c:v>0</c:v>
                </c:pt>
                <c:pt idx="4078" formatCode="General">
                  <c:v>0</c:v>
                </c:pt>
                <c:pt idx="4079" formatCode="General">
                  <c:v>0</c:v>
                </c:pt>
                <c:pt idx="4080" formatCode="General">
                  <c:v>0</c:v>
                </c:pt>
                <c:pt idx="4081" formatCode="General">
                  <c:v>0</c:v>
                </c:pt>
                <c:pt idx="4082" formatCode="General">
                  <c:v>0</c:v>
                </c:pt>
                <c:pt idx="4083" formatCode="General">
                  <c:v>0</c:v>
                </c:pt>
                <c:pt idx="4084" formatCode="General">
                  <c:v>0</c:v>
                </c:pt>
                <c:pt idx="4085">
                  <c:v>21600</c:v>
                </c:pt>
                <c:pt idx="4086" formatCode="General">
                  <c:v>0</c:v>
                </c:pt>
                <c:pt idx="4087" formatCode="General">
                  <c:v>0</c:v>
                </c:pt>
                <c:pt idx="4088" formatCode="General">
                  <c:v>0</c:v>
                </c:pt>
                <c:pt idx="4089">
                  <c:v>12748</c:v>
                </c:pt>
                <c:pt idx="4090" formatCode="General">
                  <c:v>0</c:v>
                </c:pt>
                <c:pt idx="4091" formatCode="General">
                  <c:v>0</c:v>
                </c:pt>
                <c:pt idx="4092" formatCode="General">
                  <c:v>0</c:v>
                </c:pt>
                <c:pt idx="4093" formatCode="General">
                  <c:v>0</c:v>
                </c:pt>
                <c:pt idx="4094" formatCode="General">
                  <c:v>0</c:v>
                </c:pt>
                <c:pt idx="4095" formatCode="General">
                  <c:v>0</c:v>
                </c:pt>
                <c:pt idx="4096" formatCode="General">
                  <c:v>0</c:v>
                </c:pt>
                <c:pt idx="4097" formatCode="General">
                  <c:v>0</c:v>
                </c:pt>
                <c:pt idx="4098" formatCode="General">
                  <c:v>0</c:v>
                </c:pt>
                <c:pt idx="4099" formatCode="General">
                  <c:v>0</c:v>
                </c:pt>
                <c:pt idx="4100" formatCode="General">
                  <c:v>0</c:v>
                </c:pt>
                <c:pt idx="4101" formatCode="General">
                  <c:v>0</c:v>
                </c:pt>
                <c:pt idx="4102" formatCode="General">
                  <c:v>0</c:v>
                </c:pt>
                <c:pt idx="4103" formatCode="General">
                  <c:v>0</c:v>
                </c:pt>
                <c:pt idx="4104" formatCode="General">
                  <c:v>0</c:v>
                </c:pt>
                <c:pt idx="4105" formatCode="General">
                  <c:v>0</c:v>
                </c:pt>
                <c:pt idx="4106" formatCode="General">
                  <c:v>0</c:v>
                </c:pt>
                <c:pt idx="4107" formatCode="General">
                  <c:v>0</c:v>
                </c:pt>
                <c:pt idx="4108" formatCode="General">
                  <c:v>0</c:v>
                </c:pt>
                <c:pt idx="4109" formatCode="General">
                  <c:v>0</c:v>
                </c:pt>
                <c:pt idx="4110" formatCode="General">
                  <c:v>0</c:v>
                </c:pt>
                <c:pt idx="4111" formatCode="General">
                  <c:v>0</c:v>
                </c:pt>
                <c:pt idx="4112" formatCode="General">
                  <c:v>0</c:v>
                </c:pt>
                <c:pt idx="4113" formatCode="General">
                  <c:v>0</c:v>
                </c:pt>
                <c:pt idx="4114" formatCode="General">
                  <c:v>0</c:v>
                </c:pt>
                <c:pt idx="4115" formatCode="General">
                  <c:v>0</c:v>
                </c:pt>
                <c:pt idx="4116" formatCode="General">
                  <c:v>0</c:v>
                </c:pt>
                <c:pt idx="4117" formatCode="General">
                  <c:v>0</c:v>
                </c:pt>
                <c:pt idx="4118" formatCode="General">
                  <c:v>0</c:v>
                </c:pt>
                <c:pt idx="4119" formatCode="General">
                  <c:v>0</c:v>
                </c:pt>
                <c:pt idx="4120" formatCode="General">
                  <c:v>0</c:v>
                </c:pt>
                <c:pt idx="4121" formatCode="General">
                  <c:v>0</c:v>
                </c:pt>
                <c:pt idx="4122" formatCode="General">
                  <c:v>0</c:v>
                </c:pt>
                <c:pt idx="4123" formatCode="General">
                  <c:v>0</c:v>
                </c:pt>
                <c:pt idx="4124" formatCode="General">
                  <c:v>0</c:v>
                </c:pt>
                <c:pt idx="4125" formatCode="General">
                  <c:v>0</c:v>
                </c:pt>
                <c:pt idx="4126" formatCode="General">
                  <c:v>0</c:v>
                </c:pt>
                <c:pt idx="4127" formatCode="General">
                  <c:v>0</c:v>
                </c:pt>
                <c:pt idx="4128" formatCode="General">
                  <c:v>0</c:v>
                </c:pt>
                <c:pt idx="4129" formatCode="General">
                  <c:v>0</c:v>
                </c:pt>
                <c:pt idx="4130" formatCode="General">
                  <c:v>0</c:v>
                </c:pt>
                <c:pt idx="4131">
                  <c:v>142592</c:v>
                </c:pt>
                <c:pt idx="4132" formatCode="General">
                  <c:v>0</c:v>
                </c:pt>
                <c:pt idx="4133" formatCode="General">
                  <c:v>0</c:v>
                </c:pt>
                <c:pt idx="4134" formatCode="General">
                  <c:v>0</c:v>
                </c:pt>
                <c:pt idx="4135" formatCode="General">
                  <c:v>0</c:v>
                </c:pt>
                <c:pt idx="4136" formatCode="General">
                  <c:v>0</c:v>
                </c:pt>
                <c:pt idx="4137" formatCode="General">
                  <c:v>0</c:v>
                </c:pt>
                <c:pt idx="4138" formatCode="General">
                  <c:v>0</c:v>
                </c:pt>
                <c:pt idx="4139" formatCode="General">
                  <c:v>0</c:v>
                </c:pt>
                <c:pt idx="4140" formatCode="General">
                  <c:v>0</c:v>
                </c:pt>
                <c:pt idx="4141" formatCode="General">
                  <c:v>0</c:v>
                </c:pt>
                <c:pt idx="4142" formatCode="General">
                  <c:v>0</c:v>
                </c:pt>
                <c:pt idx="4143" formatCode="General">
                  <c:v>0</c:v>
                </c:pt>
                <c:pt idx="4144" formatCode="General">
                  <c:v>0</c:v>
                </c:pt>
                <c:pt idx="4145" formatCode="General">
                  <c:v>0</c:v>
                </c:pt>
                <c:pt idx="4146" formatCode="General">
                  <c:v>0</c:v>
                </c:pt>
                <c:pt idx="4147" formatCode="General">
                  <c:v>0</c:v>
                </c:pt>
                <c:pt idx="4148" formatCode="General">
                  <c:v>0</c:v>
                </c:pt>
                <c:pt idx="4149" formatCode="General">
                  <c:v>0</c:v>
                </c:pt>
                <c:pt idx="4150" formatCode="General">
                  <c:v>0</c:v>
                </c:pt>
                <c:pt idx="4151" formatCode="General">
                  <c:v>0</c:v>
                </c:pt>
                <c:pt idx="4152" formatCode="General">
                  <c:v>0</c:v>
                </c:pt>
                <c:pt idx="4153" formatCode="General">
                  <c:v>0</c:v>
                </c:pt>
                <c:pt idx="4154" formatCode="General">
                  <c:v>0</c:v>
                </c:pt>
                <c:pt idx="4155" formatCode="General">
                  <c:v>0</c:v>
                </c:pt>
                <c:pt idx="4156" formatCode="General">
                  <c:v>0</c:v>
                </c:pt>
                <c:pt idx="4157" formatCode="General">
                  <c:v>0</c:v>
                </c:pt>
                <c:pt idx="4158">
                  <c:v>17056</c:v>
                </c:pt>
                <c:pt idx="4159">
                  <c:v>10060</c:v>
                </c:pt>
                <c:pt idx="4160" formatCode="General">
                  <c:v>0</c:v>
                </c:pt>
                <c:pt idx="4161" formatCode="General">
                  <c:v>0</c:v>
                </c:pt>
                <c:pt idx="4162" formatCode="General">
                  <c:v>0</c:v>
                </c:pt>
                <c:pt idx="4163">
                  <c:v>28720</c:v>
                </c:pt>
                <c:pt idx="4164" formatCode="General">
                  <c:v>0</c:v>
                </c:pt>
                <c:pt idx="4165" formatCode="General">
                  <c:v>0</c:v>
                </c:pt>
                <c:pt idx="4166" formatCode="General">
                  <c:v>0</c:v>
                </c:pt>
                <c:pt idx="4167" formatCode="General">
                  <c:v>0</c:v>
                </c:pt>
                <c:pt idx="4168" formatCode="General">
                  <c:v>0</c:v>
                </c:pt>
                <c:pt idx="4169" formatCode="General">
                  <c:v>0</c:v>
                </c:pt>
                <c:pt idx="4170" formatCode="General">
                  <c:v>0</c:v>
                </c:pt>
                <c:pt idx="4171" formatCode="General">
                  <c:v>0</c:v>
                </c:pt>
                <c:pt idx="4172" formatCode="General">
                  <c:v>0</c:v>
                </c:pt>
                <c:pt idx="4173" formatCode="General">
                  <c:v>0</c:v>
                </c:pt>
                <c:pt idx="4174" formatCode="General">
                  <c:v>0</c:v>
                </c:pt>
                <c:pt idx="4175" formatCode="General">
                  <c:v>0</c:v>
                </c:pt>
                <c:pt idx="4176" formatCode="General">
                  <c:v>0</c:v>
                </c:pt>
                <c:pt idx="4177" formatCode="General">
                  <c:v>0</c:v>
                </c:pt>
                <c:pt idx="4178" formatCode="General">
                  <c:v>0</c:v>
                </c:pt>
                <c:pt idx="4179" formatCode="General">
                  <c:v>0</c:v>
                </c:pt>
                <c:pt idx="4180" formatCode="General">
                  <c:v>0</c:v>
                </c:pt>
                <c:pt idx="4181" formatCode="General">
                  <c:v>0</c:v>
                </c:pt>
                <c:pt idx="4182" formatCode="General">
                  <c:v>0</c:v>
                </c:pt>
                <c:pt idx="4183" formatCode="General">
                  <c:v>0</c:v>
                </c:pt>
                <c:pt idx="4184" formatCode="General">
                  <c:v>0</c:v>
                </c:pt>
                <c:pt idx="4185" formatCode="General">
                  <c:v>0</c:v>
                </c:pt>
                <c:pt idx="4186" formatCode="General">
                  <c:v>0</c:v>
                </c:pt>
                <c:pt idx="4187" formatCode="General">
                  <c:v>0</c:v>
                </c:pt>
                <c:pt idx="4188" formatCode="General">
                  <c:v>0</c:v>
                </c:pt>
                <c:pt idx="4189" formatCode="General">
                  <c:v>0</c:v>
                </c:pt>
                <c:pt idx="4190" formatCode="General">
                  <c:v>0</c:v>
                </c:pt>
                <c:pt idx="4191" formatCode="General">
                  <c:v>0</c:v>
                </c:pt>
                <c:pt idx="4192" formatCode="General">
                  <c:v>0</c:v>
                </c:pt>
                <c:pt idx="4193" formatCode="General">
                  <c:v>0</c:v>
                </c:pt>
                <c:pt idx="4194" formatCode="General">
                  <c:v>0</c:v>
                </c:pt>
                <c:pt idx="4195" formatCode="General">
                  <c:v>0</c:v>
                </c:pt>
                <c:pt idx="4196" formatCode="General">
                  <c:v>0</c:v>
                </c:pt>
                <c:pt idx="4197" formatCode="General">
                  <c:v>0</c:v>
                </c:pt>
                <c:pt idx="4198">
                  <c:v>12236</c:v>
                </c:pt>
                <c:pt idx="4199" formatCode="General">
                  <c:v>0</c:v>
                </c:pt>
                <c:pt idx="4200" formatCode="General">
                  <c:v>0</c:v>
                </c:pt>
                <c:pt idx="4201" formatCode="General">
                  <c:v>0</c:v>
                </c:pt>
                <c:pt idx="4202" formatCode="General">
                  <c:v>0</c:v>
                </c:pt>
                <c:pt idx="4203" formatCode="General">
                  <c:v>0</c:v>
                </c:pt>
                <c:pt idx="4204" formatCode="General">
                  <c:v>0</c:v>
                </c:pt>
                <c:pt idx="4205" formatCode="General">
                  <c:v>0</c:v>
                </c:pt>
                <c:pt idx="4206" formatCode="General">
                  <c:v>0</c:v>
                </c:pt>
                <c:pt idx="4207" formatCode="General">
                  <c:v>0</c:v>
                </c:pt>
                <c:pt idx="4208" formatCode="General">
                  <c:v>0</c:v>
                </c:pt>
                <c:pt idx="4209" formatCode="General">
                  <c:v>0</c:v>
                </c:pt>
                <c:pt idx="4210" formatCode="General">
                  <c:v>0</c:v>
                </c:pt>
                <c:pt idx="4211" formatCode="General">
                  <c:v>0</c:v>
                </c:pt>
                <c:pt idx="4212" formatCode="General">
                  <c:v>0</c:v>
                </c:pt>
                <c:pt idx="4213" formatCode="General">
                  <c:v>0</c:v>
                </c:pt>
                <c:pt idx="4214">
                  <c:v>30592</c:v>
                </c:pt>
                <c:pt idx="4215">
                  <c:v>19680</c:v>
                </c:pt>
                <c:pt idx="4216" formatCode="General">
                  <c:v>0</c:v>
                </c:pt>
                <c:pt idx="4217">
                  <c:v>184256</c:v>
                </c:pt>
                <c:pt idx="4218" formatCode="General">
                  <c:v>0</c:v>
                </c:pt>
                <c:pt idx="4219" formatCode="General">
                  <c:v>0</c:v>
                </c:pt>
                <c:pt idx="4220" formatCode="General">
                  <c:v>0</c:v>
                </c:pt>
                <c:pt idx="4221" formatCode="General">
                  <c:v>0</c:v>
                </c:pt>
                <c:pt idx="4222">
                  <c:v>30832</c:v>
                </c:pt>
                <c:pt idx="4223" formatCode="General">
                  <c:v>0</c:v>
                </c:pt>
                <c:pt idx="4224" formatCode="General">
                  <c:v>0</c:v>
                </c:pt>
                <c:pt idx="4225" formatCode="General">
                  <c:v>0</c:v>
                </c:pt>
                <c:pt idx="4226" formatCode="General">
                  <c:v>0</c:v>
                </c:pt>
                <c:pt idx="4227" formatCode="General">
                  <c:v>0</c:v>
                </c:pt>
                <c:pt idx="4228" formatCode="General">
                  <c:v>0</c:v>
                </c:pt>
                <c:pt idx="4229" formatCode="General">
                  <c:v>0</c:v>
                </c:pt>
                <c:pt idx="4230" formatCode="General">
                  <c:v>0</c:v>
                </c:pt>
                <c:pt idx="4231" formatCode="General">
                  <c:v>0</c:v>
                </c:pt>
                <c:pt idx="4232" formatCode="General">
                  <c:v>0</c:v>
                </c:pt>
                <c:pt idx="4233" formatCode="General">
                  <c:v>0</c:v>
                </c:pt>
                <c:pt idx="4234" formatCode="General">
                  <c:v>0</c:v>
                </c:pt>
                <c:pt idx="4235">
                  <c:v>190080</c:v>
                </c:pt>
                <c:pt idx="4236" formatCode="General">
                  <c:v>0</c:v>
                </c:pt>
                <c:pt idx="4237" formatCode="General">
                  <c:v>0</c:v>
                </c:pt>
                <c:pt idx="4238">
                  <c:v>39248</c:v>
                </c:pt>
                <c:pt idx="4239" formatCode="General">
                  <c:v>0</c:v>
                </c:pt>
                <c:pt idx="4240" formatCode="General">
                  <c:v>0</c:v>
                </c:pt>
                <c:pt idx="4241" formatCode="General">
                  <c:v>0</c:v>
                </c:pt>
                <c:pt idx="4242" formatCode="General">
                  <c:v>0</c:v>
                </c:pt>
                <c:pt idx="4243" formatCode="General">
                  <c:v>0</c:v>
                </c:pt>
                <c:pt idx="4244" formatCode="General">
                  <c:v>0</c:v>
                </c:pt>
                <c:pt idx="4245" formatCode="General">
                  <c:v>0</c:v>
                </c:pt>
                <c:pt idx="4246" formatCode="General">
                  <c:v>0</c:v>
                </c:pt>
                <c:pt idx="4247" formatCode="General">
                  <c:v>0</c:v>
                </c:pt>
                <c:pt idx="4248" formatCode="General">
                  <c:v>0</c:v>
                </c:pt>
                <c:pt idx="4249" formatCode="General">
                  <c:v>0</c:v>
                </c:pt>
                <c:pt idx="4250" formatCode="General">
                  <c:v>0</c:v>
                </c:pt>
                <c:pt idx="4251">
                  <c:v>28880</c:v>
                </c:pt>
                <c:pt idx="4252" formatCode="General">
                  <c:v>0</c:v>
                </c:pt>
                <c:pt idx="4253" formatCode="General">
                  <c:v>0</c:v>
                </c:pt>
                <c:pt idx="4254" formatCode="General">
                  <c:v>0</c:v>
                </c:pt>
                <c:pt idx="4255" formatCode="General">
                  <c:v>0</c:v>
                </c:pt>
                <c:pt idx="4256" formatCode="General">
                  <c:v>0</c:v>
                </c:pt>
                <c:pt idx="4257" formatCode="General">
                  <c:v>0</c:v>
                </c:pt>
                <c:pt idx="4258" formatCode="General">
                  <c:v>0</c:v>
                </c:pt>
                <c:pt idx="4259" formatCode="General">
                  <c:v>0</c:v>
                </c:pt>
                <c:pt idx="4260" formatCode="General">
                  <c:v>0</c:v>
                </c:pt>
                <c:pt idx="4261" formatCode="General">
                  <c:v>0</c:v>
                </c:pt>
                <c:pt idx="4262" formatCode="General">
                  <c:v>0</c:v>
                </c:pt>
                <c:pt idx="4263" formatCode="General">
                  <c:v>0</c:v>
                </c:pt>
                <c:pt idx="4264" formatCode="General">
                  <c:v>0</c:v>
                </c:pt>
                <c:pt idx="4265" formatCode="General">
                  <c:v>0</c:v>
                </c:pt>
                <c:pt idx="4266" formatCode="General">
                  <c:v>0</c:v>
                </c:pt>
                <c:pt idx="4267" formatCode="General">
                  <c:v>0</c:v>
                </c:pt>
                <c:pt idx="4268">
                  <c:v>12208</c:v>
                </c:pt>
                <c:pt idx="4269" formatCode="General">
                  <c:v>0</c:v>
                </c:pt>
                <c:pt idx="4270" formatCode="General">
                  <c:v>0</c:v>
                </c:pt>
                <c:pt idx="4271" formatCode="General">
                  <c:v>0</c:v>
                </c:pt>
                <c:pt idx="4272" formatCode="General">
                  <c:v>0</c:v>
                </c:pt>
                <c:pt idx="4273" formatCode="General">
                  <c:v>0</c:v>
                </c:pt>
                <c:pt idx="4274" formatCode="General">
                  <c:v>0</c:v>
                </c:pt>
                <c:pt idx="4275" formatCode="General">
                  <c:v>0</c:v>
                </c:pt>
                <c:pt idx="4276">
                  <c:v>41248</c:v>
                </c:pt>
                <c:pt idx="4277" formatCode="General">
                  <c:v>0</c:v>
                </c:pt>
                <c:pt idx="4278" formatCode="General">
                  <c:v>0</c:v>
                </c:pt>
                <c:pt idx="4279" formatCode="General">
                  <c:v>0</c:v>
                </c:pt>
                <c:pt idx="4280" formatCode="General">
                  <c:v>0</c:v>
                </c:pt>
                <c:pt idx="4281" formatCode="General">
                  <c:v>0</c:v>
                </c:pt>
                <c:pt idx="4282" formatCode="General">
                  <c:v>0</c:v>
                </c:pt>
                <c:pt idx="4283" formatCode="General">
                  <c:v>0</c:v>
                </c:pt>
                <c:pt idx="4284" formatCode="General">
                  <c:v>0</c:v>
                </c:pt>
                <c:pt idx="4285" formatCode="General">
                  <c:v>0</c:v>
                </c:pt>
                <c:pt idx="4286" formatCode="General">
                  <c:v>0</c:v>
                </c:pt>
                <c:pt idx="4287" formatCode="General">
                  <c:v>0</c:v>
                </c:pt>
                <c:pt idx="4288" formatCode="General">
                  <c:v>0</c:v>
                </c:pt>
                <c:pt idx="4289" formatCode="General">
                  <c:v>0</c:v>
                </c:pt>
                <c:pt idx="4290" formatCode="General">
                  <c:v>0</c:v>
                </c:pt>
                <c:pt idx="4291" formatCode="General">
                  <c:v>0</c:v>
                </c:pt>
                <c:pt idx="4292" formatCode="General">
                  <c:v>0</c:v>
                </c:pt>
                <c:pt idx="4293" formatCode="General">
                  <c:v>0</c:v>
                </c:pt>
                <c:pt idx="4294" formatCode="General">
                  <c:v>0</c:v>
                </c:pt>
                <c:pt idx="4295" formatCode="General">
                  <c:v>0</c:v>
                </c:pt>
                <c:pt idx="4296" formatCode="General">
                  <c:v>0</c:v>
                </c:pt>
                <c:pt idx="4297" formatCode="General">
                  <c:v>0</c:v>
                </c:pt>
                <c:pt idx="4298" formatCode="General">
                  <c:v>0</c:v>
                </c:pt>
                <c:pt idx="4299" formatCode="General">
                  <c:v>0</c:v>
                </c:pt>
                <c:pt idx="4300" formatCode="General">
                  <c:v>0</c:v>
                </c:pt>
                <c:pt idx="4301" formatCode="General">
                  <c:v>0</c:v>
                </c:pt>
                <c:pt idx="4302" formatCode="General">
                  <c:v>0</c:v>
                </c:pt>
                <c:pt idx="4303">
                  <c:v>21568</c:v>
                </c:pt>
                <c:pt idx="4304" formatCode="General">
                  <c:v>0</c:v>
                </c:pt>
                <c:pt idx="4305" formatCode="General">
                  <c:v>0</c:v>
                </c:pt>
                <c:pt idx="4306" formatCode="General">
                  <c:v>0</c:v>
                </c:pt>
                <c:pt idx="4307" formatCode="General">
                  <c:v>0</c:v>
                </c:pt>
                <c:pt idx="4308" formatCode="General">
                  <c:v>0</c:v>
                </c:pt>
                <c:pt idx="4309" formatCode="General">
                  <c:v>0</c:v>
                </c:pt>
                <c:pt idx="4310" formatCode="General">
                  <c:v>0</c:v>
                </c:pt>
                <c:pt idx="4311" formatCode="General">
                  <c:v>0</c:v>
                </c:pt>
                <c:pt idx="4312">
                  <c:v>252800</c:v>
                </c:pt>
                <c:pt idx="4313" formatCode="General">
                  <c:v>0</c:v>
                </c:pt>
                <c:pt idx="4314" formatCode="General">
                  <c:v>0</c:v>
                </c:pt>
                <c:pt idx="4315" formatCode="General">
                  <c:v>0</c:v>
                </c:pt>
                <c:pt idx="4316" formatCode="General">
                  <c:v>0</c:v>
                </c:pt>
                <c:pt idx="4317" formatCode="General">
                  <c:v>0</c:v>
                </c:pt>
                <c:pt idx="4318" formatCode="General">
                  <c:v>0</c:v>
                </c:pt>
                <c:pt idx="4319" formatCode="General">
                  <c:v>0</c:v>
                </c:pt>
                <c:pt idx="4320" formatCode="General">
                  <c:v>0</c:v>
                </c:pt>
                <c:pt idx="4321" formatCode="General">
                  <c:v>0</c:v>
                </c:pt>
                <c:pt idx="4322" formatCode="General">
                  <c:v>0</c:v>
                </c:pt>
                <c:pt idx="4323" formatCode="General">
                  <c:v>0</c:v>
                </c:pt>
                <c:pt idx="4324" formatCode="General">
                  <c:v>0</c:v>
                </c:pt>
                <c:pt idx="4325" formatCode="General">
                  <c:v>0</c:v>
                </c:pt>
                <c:pt idx="4326" formatCode="General">
                  <c:v>0</c:v>
                </c:pt>
                <c:pt idx="4327" formatCode="General">
                  <c:v>0</c:v>
                </c:pt>
                <c:pt idx="4328">
                  <c:v>18488</c:v>
                </c:pt>
                <c:pt idx="4329">
                  <c:v>40784</c:v>
                </c:pt>
                <c:pt idx="4330" formatCode="General">
                  <c:v>0</c:v>
                </c:pt>
                <c:pt idx="4331">
                  <c:v>124864</c:v>
                </c:pt>
                <c:pt idx="4332" formatCode="General">
                  <c:v>0</c:v>
                </c:pt>
                <c:pt idx="4333" formatCode="General">
                  <c:v>0</c:v>
                </c:pt>
                <c:pt idx="4334" formatCode="General">
                  <c:v>0</c:v>
                </c:pt>
                <c:pt idx="4335" formatCode="General">
                  <c:v>0</c:v>
                </c:pt>
                <c:pt idx="4336" formatCode="General">
                  <c:v>0</c:v>
                </c:pt>
                <c:pt idx="4337" formatCode="General">
                  <c:v>0</c:v>
                </c:pt>
                <c:pt idx="4338" formatCode="General">
                  <c:v>0</c:v>
                </c:pt>
                <c:pt idx="4339" formatCode="General">
                  <c:v>0</c:v>
                </c:pt>
                <c:pt idx="4340" formatCode="General">
                  <c:v>0</c:v>
                </c:pt>
                <c:pt idx="4341" formatCode="General">
                  <c:v>0</c:v>
                </c:pt>
                <c:pt idx="4342" formatCode="General">
                  <c:v>0</c:v>
                </c:pt>
                <c:pt idx="4343">
                  <c:v>186752</c:v>
                </c:pt>
                <c:pt idx="4344" formatCode="General">
                  <c:v>0</c:v>
                </c:pt>
                <c:pt idx="4345" formatCode="General">
                  <c:v>0</c:v>
                </c:pt>
                <c:pt idx="4346" formatCode="General">
                  <c:v>0</c:v>
                </c:pt>
                <c:pt idx="4347" formatCode="General">
                  <c:v>0</c:v>
                </c:pt>
                <c:pt idx="4348" formatCode="General">
                  <c:v>0</c:v>
                </c:pt>
                <c:pt idx="4349" formatCode="General">
                  <c:v>0</c:v>
                </c:pt>
                <c:pt idx="4350" formatCode="General">
                  <c:v>0</c:v>
                </c:pt>
                <c:pt idx="4351" formatCode="General">
                  <c:v>0</c:v>
                </c:pt>
                <c:pt idx="4352" formatCode="General">
                  <c:v>0</c:v>
                </c:pt>
                <c:pt idx="4353" formatCode="General">
                  <c:v>0</c:v>
                </c:pt>
                <c:pt idx="4354">
                  <c:v>19528</c:v>
                </c:pt>
                <c:pt idx="4355" formatCode="General">
                  <c:v>0</c:v>
                </c:pt>
                <c:pt idx="4356" formatCode="General">
                  <c:v>0</c:v>
                </c:pt>
                <c:pt idx="4357" formatCode="General">
                  <c:v>0</c:v>
                </c:pt>
                <c:pt idx="4358" formatCode="General">
                  <c:v>0</c:v>
                </c:pt>
                <c:pt idx="4359">
                  <c:v>35296</c:v>
                </c:pt>
                <c:pt idx="4360" formatCode="General">
                  <c:v>0</c:v>
                </c:pt>
                <c:pt idx="4361" formatCode="General">
                  <c:v>0</c:v>
                </c:pt>
                <c:pt idx="4362" formatCode="General">
                  <c:v>0</c:v>
                </c:pt>
                <c:pt idx="4363" formatCode="General">
                  <c:v>0</c:v>
                </c:pt>
                <c:pt idx="4364" formatCode="General">
                  <c:v>0</c:v>
                </c:pt>
                <c:pt idx="4365" formatCode="General">
                  <c:v>0</c:v>
                </c:pt>
                <c:pt idx="4366" formatCode="General">
                  <c:v>0</c:v>
                </c:pt>
                <c:pt idx="4367" formatCode="General">
                  <c:v>0</c:v>
                </c:pt>
                <c:pt idx="4368">
                  <c:v>59872</c:v>
                </c:pt>
                <c:pt idx="4369" formatCode="General">
                  <c:v>0</c:v>
                </c:pt>
                <c:pt idx="4370" formatCode="General">
                  <c:v>0</c:v>
                </c:pt>
                <c:pt idx="4371">
                  <c:v>25096</c:v>
                </c:pt>
                <c:pt idx="4372" formatCode="General">
                  <c:v>0</c:v>
                </c:pt>
                <c:pt idx="4373">
                  <c:v>30960</c:v>
                </c:pt>
                <c:pt idx="4374" formatCode="General">
                  <c:v>0</c:v>
                </c:pt>
                <c:pt idx="4375">
                  <c:v>114176</c:v>
                </c:pt>
                <c:pt idx="4376" formatCode="General">
                  <c:v>0</c:v>
                </c:pt>
                <c:pt idx="4377">
                  <c:v>45008</c:v>
                </c:pt>
                <c:pt idx="4378" formatCode="General">
                  <c:v>0</c:v>
                </c:pt>
                <c:pt idx="4379" formatCode="General">
                  <c:v>0</c:v>
                </c:pt>
                <c:pt idx="4380">
                  <c:v>102880</c:v>
                </c:pt>
                <c:pt idx="4381" formatCode="General">
                  <c:v>0</c:v>
                </c:pt>
                <c:pt idx="4382">
                  <c:v>138560</c:v>
                </c:pt>
                <c:pt idx="4383">
                  <c:v>38160</c:v>
                </c:pt>
                <c:pt idx="4384" formatCode="General">
                  <c:v>0</c:v>
                </c:pt>
                <c:pt idx="4385">
                  <c:v>9700</c:v>
                </c:pt>
                <c:pt idx="4386" formatCode="General">
                  <c:v>0</c:v>
                </c:pt>
                <c:pt idx="4387">
                  <c:v>25128</c:v>
                </c:pt>
                <c:pt idx="4388">
                  <c:v>79040</c:v>
                </c:pt>
                <c:pt idx="4389" formatCode="General">
                  <c:v>0</c:v>
                </c:pt>
                <c:pt idx="4390" formatCode="General">
                  <c:v>0</c:v>
                </c:pt>
                <c:pt idx="4391" formatCode="General">
                  <c:v>0</c:v>
                </c:pt>
                <c:pt idx="4392" formatCode="General">
                  <c:v>0</c:v>
                </c:pt>
                <c:pt idx="4393" formatCode="General">
                  <c:v>0</c:v>
                </c:pt>
                <c:pt idx="4394">
                  <c:v>22320</c:v>
                </c:pt>
                <c:pt idx="4395" formatCode="General">
                  <c:v>0</c:v>
                </c:pt>
                <c:pt idx="4396" formatCode="General">
                  <c:v>0</c:v>
                </c:pt>
                <c:pt idx="4397">
                  <c:v>21632</c:v>
                </c:pt>
                <c:pt idx="4398">
                  <c:v>101344</c:v>
                </c:pt>
                <c:pt idx="4399">
                  <c:v>23576</c:v>
                </c:pt>
                <c:pt idx="4400" formatCode="General">
                  <c:v>0</c:v>
                </c:pt>
                <c:pt idx="4401">
                  <c:v>15984</c:v>
                </c:pt>
                <c:pt idx="4402" formatCode="General">
                  <c:v>0</c:v>
                </c:pt>
                <c:pt idx="4403">
                  <c:v>290560</c:v>
                </c:pt>
                <c:pt idx="4404" formatCode="General">
                  <c:v>0</c:v>
                </c:pt>
                <c:pt idx="4405" formatCode="General">
                  <c:v>0</c:v>
                </c:pt>
                <c:pt idx="4406">
                  <c:v>70144</c:v>
                </c:pt>
                <c:pt idx="4407">
                  <c:v>145344</c:v>
                </c:pt>
                <c:pt idx="4408">
                  <c:v>123584</c:v>
                </c:pt>
                <c:pt idx="4409" formatCode="General">
                  <c:v>0</c:v>
                </c:pt>
                <c:pt idx="4410">
                  <c:v>88416</c:v>
                </c:pt>
                <c:pt idx="4411">
                  <c:v>94304</c:v>
                </c:pt>
                <c:pt idx="4412" formatCode="General">
                  <c:v>0</c:v>
                </c:pt>
                <c:pt idx="4413">
                  <c:v>185280</c:v>
                </c:pt>
                <c:pt idx="4414" formatCode="General">
                  <c:v>0</c:v>
                </c:pt>
                <c:pt idx="4415" formatCode="General">
                  <c:v>0</c:v>
                </c:pt>
                <c:pt idx="4416" formatCode="General">
                  <c:v>0</c:v>
                </c:pt>
                <c:pt idx="4417" formatCode="General">
                  <c:v>0</c:v>
                </c:pt>
                <c:pt idx="4418">
                  <c:v>25560</c:v>
                </c:pt>
                <c:pt idx="4419">
                  <c:v>6716</c:v>
                </c:pt>
                <c:pt idx="4420" formatCode="General">
                  <c:v>0</c:v>
                </c:pt>
                <c:pt idx="4421" formatCode="General">
                  <c:v>0</c:v>
                </c:pt>
                <c:pt idx="4422" formatCode="General">
                  <c:v>0</c:v>
                </c:pt>
                <c:pt idx="4423" formatCode="General">
                  <c:v>0</c:v>
                </c:pt>
                <c:pt idx="4424" formatCode="General">
                  <c:v>0</c:v>
                </c:pt>
                <c:pt idx="4425" formatCode="General">
                  <c:v>0</c:v>
                </c:pt>
                <c:pt idx="4426" formatCode="General">
                  <c:v>0</c:v>
                </c:pt>
                <c:pt idx="4427" formatCode="General">
                  <c:v>0</c:v>
                </c:pt>
                <c:pt idx="4428" formatCode="General">
                  <c:v>0</c:v>
                </c:pt>
                <c:pt idx="4429" formatCode="General">
                  <c:v>0</c:v>
                </c:pt>
                <c:pt idx="4430">
                  <c:v>140288</c:v>
                </c:pt>
                <c:pt idx="4431">
                  <c:v>169152</c:v>
                </c:pt>
                <c:pt idx="4432" formatCode="General">
                  <c:v>0</c:v>
                </c:pt>
                <c:pt idx="4433">
                  <c:v>241664</c:v>
                </c:pt>
                <c:pt idx="4434">
                  <c:v>35680</c:v>
                </c:pt>
                <c:pt idx="4435" formatCode="General">
                  <c:v>0</c:v>
                </c:pt>
                <c:pt idx="4436" formatCode="General">
                  <c:v>0</c:v>
                </c:pt>
                <c:pt idx="4437" formatCode="General">
                  <c:v>0</c:v>
                </c:pt>
                <c:pt idx="4438">
                  <c:v>78688</c:v>
                </c:pt>
                <c:pt idx="4439" formatCode="General">
                  <c:v>0</c:v>
                </c:pt>
                <c:pt idx="4440">
                  <c:v>64704</c:v>
                </c:pt>
                <c:pt idx="4441" formatCode="General">
                  <c:v>0</c:v>
                </c:pt>
                <c:pt idx="4442" formatCode="General">
                  <c:v>0</c:v>
                </c:pt>
                <c:pt idx="4443">
                  <c:v>41440</c:v>
                </c:pt>
                <c:pt idx="4444" formatCode="General">
                  <c:v>0</c:v>
                </c:pt>
                <c:pt idx="4445">
                  <c:v>275840</c:v>
                </c:pt>
                <c:pt idx="4446" formatCode="General">
                  <c:v>0</c:v>
                </c:pt>
                <c:pt idx="4447" formatCode="General">
                  <c:v>0</c:v>
                </c:pt>
                <c:pt idx="4448" formatCode="General">
                  <c:v>0</c:v>
                </c:pt>
                <c:pt idx="4449">
                  <c:v>142976</c:v>
                </c:pt>
                <c:pt idx="4450" formatCode="General">
                  <c:v>0</c:v>
                </c:pt>
                <c:pt idx="4451">
                  <c:v>15848</c:v>
                </c:pt>
                <c:pt idx="4452">
                  <c:v>29072</c:v>
                </c:pt>
                <c:pt idx="4453">
                  <c:v>47520</c:v>
                </c:pt>
                <c:pt idx="4454" formatCode="General">
                  <c:v>0</c:v>
                </c:pt>
                <c:pt idx="4455">
                  <c:v>328064</c:v>
                </c:pt>
                <c:pt idx="4456" formatCode="General">
                  <c:v>0</c:v>
                </c:pt>
                <c:pt idx="4457" formatCode="General">
                  <c:v>0</c:v>
                </c:pt>
                <c:pt idx="4458">
                  <c:v>23968</c:v>
                </c:pt>
                <c:pt idx="4459">
                  <c:v>124288</c:v>
                </c:pt>
                <c:pt idx="4460" formatCode="General">
                  <c:v>0</c:v>
                </c:pt>
                <c:pt idx="4461">
                  <c:v>136192</c:v>
                </c:pt>
                <c:pt idx="4462" formatCode="General">
                  <c:v>0</c:v>
                </c:pt>
                <c:pt idx="4463" formatCode="General">
                  <c:v>0</c:v>
                </c:pt>
                <c:pt idx="4464" formatCode="General">
                  <c:v>0</c:v>
                </c:pt>
                <c:pt idx="4465">
                  <c:v>52112</c:v>
                </c:pt>
                <c:pt idx="4466">
                  <c:v>185088</c:v>
                </c:pt>
                <c:pt idx="4467" formatCode="General">
                  <c:v>0</c:v>
                </c:pt>
                <c:pt idx="4468" formatCode="General">
                  <c:v>0</c:v>
                </c:pt>
                <c:pt idx="4469" formatCode="General">
                  <c:v>0</c:v>
                </c:pt>
                <c:pt idx="4470">
                  <c:v>109728</c:v>
                </c:pt>
                <c:pt idx="4471">
                  <c:v>217920</c:v>
                </c:pt>
                <c:pt idx="4472">
                  <c:v>43584</c:v>
                </c:pt>
                <c:pt idx="4473" formatCode="General">
                  <c:v>0</c:v>
                </c:pt>
                <c:pt idx="4474" formatCode="General">
                  <c:v>0</c:v>
                </c:pt>
                <c:pt idx="4475" formatCode="General">
                  <c:v>0</c:v>
                </c:pt>
                <c:pt idx="4476" formatCode="General">
                  <c:v>0</c:v>
                </c:pt>
                <c:pt idx="4477">
                  <c:v>25728</c:v>
                </c:pt>
                <c:pt idx="4478">
                  <c:v>129024</c:v>
                </c:pt>
                <c:pt idx="4479">
                  <c:v>104032</c:v>
                </c:pt>
                <c:pt idx="4480">
                  <c:v>69920</c:v>
                </c:pt>
                <c:pt idx="4481">
                  <c:v>115328</c:v>
                </c:pt>
                <c:pt idx="4482">
                  <c:v>151808</c:v>
                </c:pt>
                <c:pt idx="4483" formatCode="General">
                  <c:v>0</c:v>
                </c:pt>
                <c:pt idx="4484" formatCode="General">
                  <c:v>0</c:v>
                </c:pt>
                <c:pt idx="4485" formatCode="General">
                  <c:v>0</c:v>
                </c:pt>
                <c:pt idx="4486">
                  <c:v>185088</c:v>
                </c:pt>
                <c:pt idx="4487">
                  <c:v>84576</c:v>
                </c:pt>
                <c:pt idx="4488" formatCode="General">
                  <c:v>0</c:v>
                </c:pt>
                <c:pt idx="4489" formatCode="General">
                  <c:v>0</c:v>
                </c:pt>
                <c:pt idx="4490" formatCode="General">
                  <c:v>0</c:v>
                </c:pt>
                <c:pt idx="4491" formatCode="General">
                  <c:v>0</c:v>
                </c:pt>
                <c:pt idx="4492" formatCode="General">
                  <c:v>0</c:v>
                </c:pt>
                <c:pt idx="4493" formatCode="General">
                  <c:v>0</c:v>
                </c:pt>
                <c:pt idx="4494">
                  <c:v>40416</c:v>
                </c:pt>
                <c:pt idx="4495">
                  <c:v>393856</c:v>
                </c:pt>
                <c:pt idx="4496" formatCode="General">
                  <c:v>0</c:v>
                </c:pt>
                <c:pt idx="4497">
                  <c:v>80416</c:v>
                </c:pt>
                <c:pt idx="4498" formatCode="General">
                  <c:v>0</c:v>
                </c:pt>
                <c:pt idx="4499" formatCode="General">
                  <c:v>0</c:v>
                </c:pt>
                <c:pt idx="4500">
                  <c:v>90272</c:v>
                </c:pt>
                <c:pt idx="4501" formatCode="General">
                  <c:v>0</c:v>
                </c:pt>
                <c:pt idx="4502">
                  <c:v>22864</c:v>
                </c:pt>
                <c:pt idx="4503">
                  <c:v>166208</c:v>
                </c:pt>
                <c:pt idx="4504">
                  <c:v>26560</c:v>
                </c:pt>
                <c:pt idx="4505" formatCode="General">
                  <c:v>0</c:v>
                </c:pt>
                <c:pt idx="4506">
                  <c:v>160704</c:v>
                </c:pt>
                <c:pt idx="4507">
                  <c:v>105536</c:v>
                </c:pt>
                <c:pt idx="4508" formatCode="General">
                  <c:v>0</c:v>
                </c:pt>
                <c:pt idx="4509" formatCode="General">
                  <c:v>0</c:v>
                </c:pt>
                <c:pt idx="4510">
                  <c:v>15552</c:v>
                </c:pt>
                <c:pt idx="4511" formatCode="General">
                  <c:v>0</c:v>
                </c:pt>
                <c:pt idx="4512" formatCode="General">
                  <c:v>0</c:v>
                </c:pt>
                <c:pt idx="4513" formatCode="General">
                  <c:v>0</c:v>
                </c:pt>
                <c:pt idx="4514">
                  <c:v>30320</c:v>
                </c:pt>
                <c:pt idx="4515">
                  <c:v>70848</c:v>
                </c:pt>
                <c:pt idx="4516">
                  <c:v>16176</c:v>
                </c:pt>
                <c:pt idx="4517" formatCode="General">
                  <c:v>0</c:v>
                </c:pt>
                <c:pt idx="4518" formatCode="General">
                  <c:v>0</c:v>
                </c:pt>
                <c:pt idx="4519">
                  <c:v>26240</c:v>
                </c:pt>
                <c:pt idx="4520">
                  <c:v>92960</c:v>
                </c:pt>
                <c:pt idx="4521">
                  <c:v>172096</c:v>
                </c:pt>
                <c:pt idx="4522">
                  <c:v>190016</c:v>
                </c:pt>
                <c:pt idx="4523" formatCode="General">
                  <c:v>0</c:v>
                </c:pt>
                <c:pt idx="4524">
                  <c:v>42672</c:v>
                </c:pt>
                <c:pt idx="4525" formatCode="General">
                  <c:v>0</c:v>
                </c:pt>
                <c:pt idx="4526" formatCode="General">
                  <c:v>0</c:v>
                </c:pt>
                <c:pt idx="4527">
                  <c:v>138176</c:v>
                </c:pt>
                <c:pt idx="4528" formatCode="General">
                  <c:v>0</c:v>
                </c:pt>
                <c:pt idx="4529" formatCode="General">
                  <c:v>0</c:v>
                </c:pt>
                <c:pt idx="4530" formatCode="General">
                  <c:v>0</c:v>
                </c:pt>
                <c:pt idx="4531">
                  <c:v>30464</c:v>
                </c:pt>
                <c:pt idx="4532" formatCode="General">
                  <c:v>0</c:v>
                </c:pt>
                <c:pt idx="4533" formatCode="General">
                  <c:v>0</c:v>
                </c:pt>
                <c:pt idx="4534" formatCode="General">
                  <c:v>0</c:v>
                </c:pt>
                <c:pt idx="4535">
                  <c:v>100096</c:v>
                </c:pt>
                <c:pt idx="4536" formatCode="General">
                  <c:v>0</c:v>
                </c:pt>
                <c:pt idx="4537">
                  <c:v>52800</c:v>
                </c:pt>
                <c:pt idx="4538">
                  <c:v>19208</c:v>
                </c:pt>
                <c:pt idx="4539">
                  <c:v>17736</c:v>
                </c:pt>
                <c:pt idx="4540">
                  <c:v>133760</c:v>
                </c:pt>
                <c:pt idx="4541" formatCode="General">
                  <c:v>0</c:v>
                </c:pt>
                <c:pt idx="4542" formatCode="General">
                  <c:v>0</c:v>
                </c:pt>
                <c:pt idx="4543">
                  <c:v>263424</c:v>
                </c:pt>
                <c:pt idx="4544" formatCode="General">
                  <c:v>0</c:v>
                </c:pt>
                <c:pt idx="4545" formatCode="General">
                  <c:v>0</c:v>
                </c:pt>
                <c:pt idx="4546" formatCode="General">
                  <c:v>0</c:v>
                </c:pt>
                <c:pt idx="4547">
                  <c:v>165888</c:v>
                </c:pt>
                <c:pt idx="4548" formatCode="General">
                  <c:v>0</c:v>
                </c:pt>
                <c:pt idx="4549" formatCode="General">
                  <c:v>0</c:v>
                </c:pt>
                <c:pt idx="4550" formatCode="General">
                  <c:v>0</c:v>
                </c:pt>
                <c:pt idx="4551" formatCode="General">
                  <c:v>0</c:v>
                </c:pt>
                <c:pt idx="4552" formatCode="General">
                  <c:v>0</c:v>
                </c:pt>
                <c:pt idx="4553" formatCode="General">
                  <c:v>0</c:v>
                </c:pt>
                <c:pt idx="4554" formatCode="General">
                  <c:v>0</c:v>
                </c:pt>
                <c:pt idx="4555" formatCode="General">
                  <c:v>0</c:v>
                </c:pt>
                <c:pt idx="4556">
                  <c:v>213760</c:v>
                </c:pt>
                <c:pt idx="4557" formatCode="General">
                  <c:v>0</c:v>
                </c:pt>
                <c:pt idx="4558">
                  <c:v>261120</c:v>
                </c:pt>
                <c:pt idx="4559">
                  <c:v>79520</c:v>
                </c:pt>
                <c:pt idx="4560" formatCode="General">
                  <c:v>0</c:v>
                </c:pt>
                <c:pt idx="4561" formatCode="General">
                  <c:v>0</c:v>
                </c:pt>
                <c:pt idx="4562">
                  <c:v>167488</c:v>
                </c:pt>
                <c:pt idx="4563" formatCode="General">
                  <c:v>0</c:v>
                </c:pt>
                <c:pt idx="4564">
                  <c:v>31088</c:v>
                </c:pt>
                <c:pt idx="4565" formatCode="General">
                  <c:v>0</c:v>
                </c:pt>
                <c:pt idx="4566" formatCode="General">
                  <c:v>0</c:v>
                </c:pt>
                <c:pt idx="4567" formatCode="General">
                  <c:v>0</c:v>
                </c:pt>
                <c:pt idx="4568" formatCode="General">
                  <c:v>0</c:v>
                </c:pt>
                <c:pt idx="4569" formatCode="General">
                  <c:v>0</c:v>
                </c:pt>
                <c:pt idx="4570">
                  <c:v>183168</c:v>
                </c:pt>
                <c:pt idx="4571">
                  <c:v>18288</c:v>
                </c:pt>
                <c:pt idx="4572" formatCode="General">
                  <c:v>0</c:v>
                </c:pt>
                <c:pt idx="4573" formatCode="General">
                  <c:v>0</c:v>
                </c:pt>
                <c:pt idx="4574" formatCode="General">
                  <c:v>0</c:v>
                </c:pt>
                <c:pt idx="4575" formatCode="General">
                  <c:v>0</c:v>
                </c:pt>
                <c:pt idx="4576" formatCode="General">
                  <c:v>0</c:v>
                </c:pt>
                <c:pt idx="4577" formatCode="General">
                  <c:v>0</c:v>
                </c:pt>
                <c:pt idx="4578" formatCode="General">
                  <c:v>0</c:v>
                </c:pt>
                <c:pt idx="4579" formatCode="General">
                  <c:v>0</c:v>
                </c:pt>
                <c:pt idx="4580">
                  <c:v>103968</c:v>
                </c:pt>
                <c:pt idx="4581" formatCode="General">
                  <c:v>0</c:v>
                </c:pt>
                <c:pt idx="4582">
                  <c:v>162048</c:v>
                </c:pt>
                <c:pt idx="4583" formatCode="General">
                  <c:v>0</c:v>
                </c:pt>
                <c:pt idx="4584" formatCode="General">
                  <c:v>0</c:v>
                </c:pt>
                <c:pt idx="4585" formatCode="General">
                  <c:v>0</c:v>
                </c:pt>
                <c:pt idx="4586" formatCode="General">
                  <c:v>0</c:v>
                </c:pt>
                <c:pt idx="4587" formatCode="General">
                  <c:v>0</c:v>
                </c:pt>
                <c:pt idx="4588">
                  <c:v>54016</c:v>
                </c:pt>
                <c:pt idx="4589" formatCode="General">
                  <c:v>0</c:v>
                </c:pt>
                <c:pt idx="4590">
                  <c:v>13800</c:v>
                </c:pt>
                <c:pt idx="4591" formatCode="General">
                  <c:v>0</c:v>
                </c:pt>
                <c:pt idx="4592">
                  <c:v>165312</c:v>
                </c:pt>
                <c:pt idx="4593">
                  <c:v>41520</c:v>
                </c:pt>
                <c:pt idx="4594" formatCode="General">
                  <c:v>0</c:v>
                </c:pt>
                <c:pt idx="4595" formatCode="General">
                  <c:v>0</c:v>
                </c:pt>
                <c:pt idx="4596" formatCode="General">
                  <c:v>0</c:v>
                </c:pt>
                <c:pt idx="4597" formatCode="General">
                  <c:v>0</c:v>
                </c:pt>
                <c:pt idx="4598" formatCode="General">
                  <c:v>0</c:v>
                </c:pt>
                <c:pt idx="4599" formatCode="General">
                  <c:v>0</c:v>
                </c:pt>
                <c:pt idx="4600" formatCode="General">
                  <c:v>0</c:v>
                </c:pt>
                <c:pt idx="4601" formatCode="General">
                  <c:v>0</c:v>
                </c:pt>
                <c:pt idx="4602">
                  <c:v>153728</c:v>
                </c:pt>
                <c:pt idx="4603">
                  <c:v>40688</c:v>
                </c:pt>
                <c:pt idx="4604" formatCode="General">
                  <c:v>0</c:v>
                </c:pt>
                <c:pt idx="4605">
                  <c:v>24360</c:v>
                </c:pt>
                <c:pt idx="4606">
                  <c:v>84960</c:v>
                </c:pt>
                <c:pt idx="4607">
                  <c:v>73920</c:v>
                </c:pt>
                <c:pt idx="4608" formatCode="General">
                  <c:v>0</c:v>
                </c:pt>
                <c:pt idx="4609" formatCode="General">
                  <c:v>0</c:v>
                </c:pt>
                <c:pt idx="4610" formatCode="General">
                  <c:v>0</c:v>
                </c:pt>
                <c:pt idx="4611">
                  <c:v>71616</c:v>
                </c:pt>
                <c:pt idx="4612" formatCode="General">
                  <c:v>0</c:v>
                </c:pt>
                <c:pt idx="4613">
                  <c:v>154688</c:v>
                </c:pt>
                <c:pt idx="4614" formatCode="General">
                  <c:v>0</c:v>
                </c:pt>
                <c:pt idx="4615">
                  <c:v>111424</c:v>
                </c:pt>
                <c:pt idx="4616" formatCode="General">
                  <c:v>0</c:v>
                </c:pt>
                <c:pt idx="4617" formatCode="General">
                  <c:v>0</c:v>
                </c:pt>
                <c:pt idx="4618">
                  <c:v>151168</c:v>
                </c:pt>
                <c:pt idx="4619" formatCode="General">
                  <c:v>0</c:v>
                </c:pt>
                <c:pt idx="4620" formatCode="General">
                  <c:v>0</c:v>
                </c:pt>
                <c:pt idx="4621" formatCode="General">
                  <c:v>0</c:v>
                </c:pt>
                <c:pt idx="4622" formatCode="General">
                  <c:v>0</c:v>
                </c:pt>
                <c:pt idx="4623" formatCode="General">
                  <c:v>0</c:v>
                </c:pt>
                <c:pt idx="4624">
                  <c:v>27568</c:v>
                </c:pt>
                <c:pt idx="4625">
                  <c:v>136960</c:v>
                </c:pt>
                <c:pt idx="4626" formatCode="General">
                  <c:v>0</c:v>
                </c:pt>
                <c:pt idx="4627">
                  <c:v>155328</c:v>
                </c:pt>
                <c:pt idx="4628">
                  <c:v>122176</c:v>
                </c:pt>
                <c:pt idx="4629" formatCode="General">
                  <c:v>0</c:v>
                </c:pt>
                <c:pt idx="4630" formatCode="General">
                  <c:v>0</c:v>
                </c:pt>
                <c:pt idx="4631" formatCode="General">
                  <c:v>0</c:v>
                </c:pt>
                <c:pt idx="4632" formatCode="General">
                  <c:v>0</c:v>
                </c:pt>
                <c:pt idx="4633" formatCode="General">
                  <c:v>0</c:v>
                </c:pt>
                <c:pt idx="4634">
                  <c:v>26528</c:v>
                </c:pt>
                <c:pt idx="4635" formatCode="General">
                  <c:v>0</c:v>
                </c:pt>
                <c:pt idx="4636">
                  <c:v>13440</c:v>
                </c:pt>
              </c:numCache>
              <c:extLst xmlns:c15="http://schemas.microsoft.com/office/drawing/2012/chart"/>
            </c:numRef>
          </c:yVal>
          <c:smooth val="0"/>
        </c:ser>
        <c:ser>
          <c:idx val="1"/>
          <c:order val="1"/>
          <c:tx>
            <c:strRef>
              <c:f>'Reach by type II'!$E$3</c:f>
              <c:strCache>
                <c:ptCount val="1"/>
                <c:pt idx="0">
                  <c:v>Photo</c:v>
                </c:pt>
              </c:strCache>
              <c:extLst xmlns:c15="http://schemas.microsoft.com/office/drawing/2012/chart"/>
            </c:strRef>
          </c:tx>
          <c:spPr>
            <a:ln w="28575">
              <a:noFill/>
            </a:ln>
          </c:spPr>
          <c:marker>
            <c:symbol val="circle"/>
            <c:size val="5"/>
            <c:spPr>
              <a:solidFill>
                <a:schemeClr val="accent2">
                  <a:alpha val="70000"/>
                </a:schemeClr>
              </a:solidFill>
              <a:ln>
                <a:noFill/>
              </a:ln>
            </c:spPr>
          </c:marker>
          <c:xVal>
            <c:numRef>
              <c:f>'Reach by type II'!$C$4:$C$4640</c:f>
              <c:numCache>
                <c:formatCode>mmm</c:formatCode>
                <c:ptCount val="4637"/>
                <c:pt idx="0">
                  <c:v>41640.083935185183</c:v>
                </c:pt>
                <c:pt idx="1">
                  <c:v>41640.125381944446</c:v>
                </c:pt>
                <c:pt idx="2">
                  <c:v>41641.337384259263</c:v>
                </c:pt>
                <c:pt idx="3">
                  <c:v>41641.376099537039</c:v>
                </c:pt>
                <c:pt idx="4">
                  <c:v>41641.396412037036</c:v>
                </c:pt>
                <c:pt idx="5">
                  <c:v>41641.417094907411</c:v>
                </c:pt>
                <c:pt idx="6">
                  <c:v>41641.420636574076</c:v>
                </c:pt>
                <c:pt idx="7">
                  <c:v>41641.458726851852</c:v>
                </c:pt>
                <c:pt idx="8">
                  <c:v>41641.500983796293</c:v>
                </c:pt>
                <c:pt idx="9">
                  <c:v>41641.667546296296</c:v>
                </c:pt>
                <c:pt idx="10">
                  <c:v>41641.793090277781</c:v>
                </c:pt>
                <c:pt idx="11">
                  <c:v>41642.000914351855</c:v>
                </c:pt>
                <c:pt idx="12">
                  <c:v>41642.042395833334</c:v>
                </c:pt>
                <c:pt idx="13">
                  <c:v>41642.084305555552</c:v>
                </c:pt>
                <c:pt idx="14">
                  <c:v>41642.12568287037</c:v>
                </c:pt>
                <c:pt idx="15">
                  <c:v>41642.167581018519</c:v>
                </c:pt>
                <c:pt idx="16">
                  <c:v>41642.208518518521</c:v>
                </c:pt>
                <c:pt idx="17">
                  <c:v>41642.22928240741</c:v>
                </c:pt>
                <c:pt idx="18">
                  <c:v>41642.250219907408</c:v>
                </c:pt>
                <c:pt idx="19">
                  <c:v>41642.270983796298</c:v>
                </c:pt>
                <c:pt idx="20">
                  <c:v>41642.292337962965</c:v>
                </c:pt>
                <c:pt idx="21">
                  <c:v>41642.313506944447</c:v>
                </c:pt>
                <c:pt idx="22">
                  <c:v>41642.33388888889</c:v>
                </c:pt>
                <c:pt idx="23">
                  <c:v>41642.410613425927</c:v>
                </c:pt>
                <c:pt idx="24">
                  <c:v>41642.41983796296</c:v>
                </c:pt>
                <c:pt idx="25">
                  <c:v>41642.437615740739</c:v>
                </c:pt>
                <c:pt idx="26">
                  <c:v>41645.380856481483</c:v>
                </c:pt>
                <c:pt idx="27">
                  <c:v>41645.381192129629</c:v>
                </c:pt>
                <c:pt idx="28">
                  <c:v>41645.397164351853</c:v>
                </c:pt>
                <c:pt idx="29">
                  <c:v>41645.41679398148</c:v>
                </c:pt>
                <c:pt idx="30">
                  <c:v>41645.416817129626</c:v>
                </c:pt>
                <c:pt idx="31">
                  <c:v>41645.423796296294</c:v>
                </c:pt>
                <c:pt idx="32">
                  <c:v>41645.425659722219</c:v>
                </c:pt>
                <c:pt idx="33">
                  <c:v>41645.458518518521</c:v>
                </c:pt>
                <c:pt idx="34">
                  <c:v>41645.480393518519</c:v>
                </c:pt>
                <c:pt idx="35">
                  <c:v>41645.501967592594</c:v>
                </c:pt>
                <c:pt idx="36">
                  <c:v>41646.000543981485</c:v>
                </c:pt>
                <c:pt idx="37">
                  <c:v>41646.042349537034</c:v>
                </c:pt>
                <c:pt idx="38">
                  <c:v>41646.083969907406</c:v>
                </c:pt>
                <c:pt idx="39">
                  <c:v>41646.125810185185</c:v>
                </c:pt>
                <c:pt idx="40">
                  <c:v>41646.226886574077</c:v>
                </c:pt>
                <c:pt idx="41">
                  <c:v>41646.23636574074</c:v>
                </c:pt>
                <c:pt idx="42">
                  <c:v>41646.252349537041</c:v>
                </c:pt>
                <c:pt idx="43">
                  <c:v>41646.27202546296</c:v>
                </c:pt>
                <c:pt idx="44">
                  <c:v>41646.292268518519</c:v>
                </c:pt>
                <c:pt idx="45">
                  <c:v>41646.337175925924</c:v>
                </c:pt>
                <c:pt idx="46">
                  <c:v>41646.419918981483</c:v>
                </c:pt>
                <c:pt idx="47">
                  <c:v>41646.42763888889</c:v>
                </c:pt>
                <c:pt idx="48">
                  <c:v>41647.132662037038</c:v>
                </c:pt>
                <c:pt idx="49">
                  <c:v>41647.1562962963</c:v>
                </c:pt>
                <c:pt idx="50">
                  <c:v>41647.184212962966</c:v>
                </c:pt>
                <c:pt idx="51">
                  <c:v>41647.208680555559</c:v>
                </c:pt>
                <c:pt idx="52">
                  <c:v>41647.262638888889</c:v>
                </c:pt>
                <c:pt idx="53">
                  <c:v>41647.333912037036</c:v>
                </c:pt>
                <c:pt idx="54">
                  <c:v>41647.396377314813</c:v>
                </c:pt>
                <c:pt idx="55">
                  <c:v>41647.422476851854</c:v>
                </c:pt>
                <c:pt idx="56">
                  <c:v>41647.438587962963</c:v>
                </c:pt>
                <c:pt idx="57">
                  <c:v>41647.480555555558</c:v>
                </c:pt>
                <c:pt idx="58">
                  <c:v>41647.521747685183</c:v>
                </c:pt>
                <c:pt idx="59">
                  <c:v>41648.000474537039</c:v>
                </c:pt>
                <c:pt idx="60">
                  <c:v>41648.212245370371</c:v>
                </c:pt>
                <c:pt idx="61">
                  <c:v>41648.271296296298</c:v>
                </c:pt>
                <c:pt idx="62">
                  <c:v>41648.33488425926</c:v>
                </c:pt>
                <c:pt idx="63">
                  <c:v>41648.377997685187</c:v>
                </c:pt>
                <c:pt idx="64">
                  <c:v>41648.381354166668</c:v>
                </c:pt>
                <c:pt idx="65">
                  <c:v>41648.414814814816</c:v>
                </c:pt>
                <c:pt idx="66">
                  <c:v>41648.438449074078</c:v>
                </c:pt>
                <c:pt idx="67">
                  <c:v>41648.521168981482</c:v>
                </c:pt>
                <c:pt idx="68">
                  <c:v>41648.604583333334</c:v>
                </c:pt>
                <c:pt idx="69">
                  <c:v>41648.646574074075</c:v>
                </c:pt>
                <c:pt idx="70">
                  <c:v>41649.000787037039</c:v>
                </c:pt>
                <c:pt idx="71">
                  <c:v>41649.062835648147</c:v>
                </c:pt>
                <c:pt idx="72">
                  <c:v>41649.126446759263</c:v>
                </c:pt>
                <c:pt idx="73">
                  <c:v>41649.187847222223</c:v>
                </c:pt>
                <c:pt idx="74">
                  <c:v>41649.252557870372</c:v>
                </c:pt>
                <c:pt idx="75">
                  <c:v>41649.335717592592</c:v>
                </c:pt>
                <c:pt idx="76">
                  <c:v>41649.377060185187</c:v>
                </c:pt>
                <c:pt idx="77">
                  <c:v>41649.411678240744</c:v>
                </c:pt>
                <c:pt idx="78">
                  <c:v>41649.437789351854</c:v>
                </c:pt>
                <c:pt idx="79">
                  <c:v>41649.500636574077</c:v>
                </c:pt>
                <c:pt idx="80">
                  <c:v>41649.563657407409</c:v>
                </c:pt>
                <c:pt idx="81">
                  <c:v>41649.625844907408</c:v>
                </c:pt>
                <c:pt idx="82">
                  <c:v>41650.000740740739</c:v>
                </c:pt>
                <c:pt idx="83">
                  <c:v>41650.167407407411</c:v>
                </c:pt>
                <c:pt idx="84">
                  <c:v>41650.335324074076</c:v>
                </c:pt>
                <c:pt idx="85">
                  <c:v>41651.334421296298</c:v>
                </c:pt>
                <c:pt idx="86">
                  <c:v>41652.084282407406</c:v>
                </c:pt>
                <c:pt idx="87">
                  <c:v>41652.125937500001</c:v>
                </c:pt>
                <c:pt idx="88">
                  <c:v>41652.146469907406</c:v>
                </c:pt>
                <c:pt idx="89">
                  <c:v>41652.177812499998</c:v>
                </c:pt>
                <c:pt idx="90">
                  <c:v>41652.210057870368</c:v>
                </c:pt>
                <c:pt idx="91">
                  <c:v>41652.219108796293</c:v>
                </c:pt>
                <c:pt idx="92">
                  <c:v>41652.302719907406</c:v>
                </c:pt>
                <c:pt idx="93">
                  <c:v>41652.334965277776</c:v>
                </c:pt>
                <c:pt idx="94">
                  <c:v>41652.416192129633</c:v>
                </c:pt>
                <c:pt idx="95">
                  <c:v>41653.209930555553</c:v>
                </c:pt>
                <c:pt idx="96">
                  <c:v>41653.219363425924</c:v>
                </c:pt>
                <c:pt idx="97">
                  <c:v>41653.284837962965</c:v>
                </c:pt>
                <c:pt idx="98">
                  <c:v>41653.313425925924</c:v>
                </c:pt>
                <c:pt idx="99">
                  <c:v>41653.334780092591</c:v>
                </c:pt>
                <c:pt idx="100">
                  <c:v>41653.418043981481</c:v>
                </c:pt>
                <c:pt idx="101">
                  <c:v>41653.4372337963</c:v>
                </c:pt>
                <c:pt idx="102">
                  <c:v>41653.444652777776</c:v>
                </c:pt>
                <c:pt idx="103">
                  <c:v>41653.465937499997</c:v>
                </c:pt>
                <c:pt idx="104">
                  <c:v>41653.500520833331</c:v>
                </c:pt>
                <c:pt idx="105">
                  <c:v>41653.555983796294</c:v>
                </c:pt>
                <c:pt idx="106">
                  <c:v>41654.048981481479</c:v>
                </c:pt>
                <c:pt idx="107">
                  <c:v>41654.073437500003</c:v>
                </c:pt>
                <c:pt idx="108">
                  <c:v>41654.236631944441</c:v>
                </c:pt>
                <c:pt idx="109">
                  <c:v>41654.263981481483</c:v>
                </c:pt>
                <c:pt idx="110">
                  <c:v>41654.267604166664</c:v>
                </c:pt>
                <c:pt idx="111">
                  <c:v>41654.420844907407</c:v>
                </c:pt>
                <c:pt idx="112">
                  <c:v>41655.330821759257</c:v>
                </c:pt>
                <c:pt idx="113">
                  <c:v>41655.396689814814</c:v>
                </c:pt>
                <c:pt idx="114">
                  <c:v>41655.416493055556</c:v>
                </c:pt>
                <c:pt idx="115">
                  <c:v>41655.455069444448</c:v>
                </c:pt>
                <c:pt idx="116">
                  <c:v>41655.528356481482</c:v>
                </c:pt>
                <c:pt idx="117">
                  <c:v>41655.579976851855</c:v>
                </c:pt>
                <c:pt idx="118">
                  <c:v>41655.993148148147</c:v>
                </c:pt>
                <c:pt idx="119">
                  <c:v>41656.055752314816</c:v>
                </c:pt>
                <c:pt idx="120">
                  <c:v>41656.243333333332</c:v>
                </c:pt>
                <c:pt idx="121">
                  <c:v>41656.26761574074</c:v>
                </c:pt>
                <c:pt idx="122">
                  <c:v>41656.325960648152</c:v>
                </c:pt>
                <c:pt idx="123">
                  <c:v>41656.36546296296</c:v>
                </c:pt>
                <c:pt idx="124">
                  <c:v>41656.411944444444</c:v>
                </c:pt>
                <c:pt idx="125">
                  <c:v>41656.430775462963</c:v>
                </c:pt>
                <c:pt idx="126">
                  <c:v>41656.460046296299</c:v>
                </c:pt>
                <c:pt idx="127">
                  <c:v>41657.052291666667</c:v>
                </c:pt>
                <c:pt idx="128">
                  <c:v>41657.087002314816</c:v>
                </c:pt>
                <c:pt idx="129">
                  <c:v>41657.201585648145</c:v>
                </c:pt>
                <c:pt idx="130">
                  <c:v>41657.246724537035</c:v>
                </c:pt>
                <c:pt idx="131">
                  <c:v>41657.278368055559</c:v>
                </c:pt>
                <c:pt idx="132">
                  <c:v>41657.33457175926</c:v>
                </c:pt>
                <c:pt idx="133">
                  <c:v>41657.36146990741</c:v>
                </c:pt>
                <c:pt idx="134">
                  <c:v>41657.392650462964</c:v>
                </c:pt>
                <c:pt idx="135">
                  <c:v>41657.418113425927</c:v>
                </c:pt>
                <c:pt idx="136">
                  <c:v>41658.111307870371</c:v>
                </c:pt>
                <c:pt idx="137">
                  <c:v>41658.132199074076</c:v>
                </c:pt>
                <c:pt idx="138">
                  <c:v>41658.236377314817</c:v>
                </c:pt>
                <c:pt idx="139">
                  <c:v>41658.260763888888</c:v>
                </c:pt>
                <c:pt idx="140">
                  <c:v>41659.082650462966</c:v>
                </c:pt>
                <c:pt idx="141">
                  <c:v>41659.084270833337</c:v>
                </c:pt>
                <c:pt idx="142">
                  <c:v>41659.087696759256</c:v>
                </c:pt>
                <c:pt idx="143">
                  <c:v>41659.41615740741</c:v>
                </c:pt>
                <c:pt idx="144">
                  <c:v>41659.490243055552</c:v>
                </c:pt>
                <c:pt idx="145">
                  <c:v>41659.51489583333</c:v>
                </c:pt>
                <c:pt idx="146">
                  <c:v>41660.010509259257</c:v>
                </c:pt>
                <c:pt idx="147">
                  <c:v>41660.034803240742</c:v>
                </c:pt>
                <c:pt idx="148">
                  <c:v>41660.191099537034</c:v>
                </c:pt>
                <c:pt idx="149">
                  <c:v>41660.222488425927</c:v>
                </c:pt>
                <c:pt idx="150">
                  <c:v>41660.23165509259</c:v>
                </c:pt>
                <c:pt idx="151">
                  <c:v>41660.261157407411</c:v>
                </c:pt>
                <c:pt idx="152">
                  <c:v>41660.284872685188</c:v>
                </c:pt>
                <c:pt idx="153">
                  <c:v>41660.337280092594</c:v>
                </c:pt>
                <c:pt idx="154">
                  <c:v>41660.361481481479</c:v>
                </c:pt>
                <c:pt idx="155">
                  <c:v>41660.412083333336</c:v>
                </c:pt>
                <c:pt idx="156">
                  <c:v>41660.418645833335</c:v>
                </c:pt>
                <c:pt idx="157">
                  <c:v>41660.522337962961</c:v>
                </c:pt>
                <c:pt idx="158">
                  <c:v>41660.545717592591</c:v>
                </c:pt>
                <c:pt idx="159">
                  <c:v>41660.566365740742</c:v>
                </c:pt>
                <c:pt idx="160">
                  <c:v>41660.941250000003</c:v>
                </c:pt>
                <c:pt idx="161">
                  <c:v>41660.979456018518</c:v>
                </c:pt>
                <c:pt idx="162">
                  <c:v>41661.084687499999</c:v>
                </c:pt>
                <c:pt idx="163">
                  <c:v>41661.156701388885</c:v>
                </c:pt>
                <c:pt idx="164">
                  <c:v>41661.191192129627</c:v>
                </c:pt>
                <c:pt idx="165">
                  <c:v>41661.347893518519</c:v>
                </c:pt>
                <c:pt idx="166">
                  <c:v>41661.422696759262</c:v>
                </c:pt>
                <c:pt idx="167">
                  <c:v>41661.545682870368</c:v>
                </c:pt>
                <c:pt idx="168">
                  <c:v>41661.580150462964</c:v>
                </c:pt>
                <c:pt idx="169">
                  <c:v>41661.941145833334</c:v>
                </c:pt>
                <c:pt idx="170">
                  <c:v>41661.982870370368</c:v>
                </c:pt>
                <c:pt idx="171">
                  <c:v>41662.118194444447</c:v>
                </c:pt>
                <c:pt idx="172">
                  <c:v>41662.243206018517</c:v>
                </c:pt>
                <c:pt idx="173">
                  <c:v>41662.274467592593</c:v>
                </c:pt>
                <c:pt idx="174">
                  <c:v>41662.299004629633</c:v>
                </c:pt>
                <c:pt idx="175">
                  <c:v>41662.313067129631</c:v>
                </c:pt>
                <c:pt idx="176">
                  <c:v>41662.352222222224</c:v>
                </c:pt>
                <c:pt idx="177">
                  <c:v>41662.418900462966</c:v>
                </c:pt>
                <c:pt idx="178">
                  <c:v>41663.219305555554</c:v>
                </c:pt>
                <c:pt idx="179">
                  <c:v>41663.272962962961</c:v>
                </c:pt>
                <c:pt idx="180">
                  <c:v>41663.281388888892</c:v>
                </c:pt>
                <c:pt idx="181">
                  <c:v>41663.335578703707</c:v>
                </c:pt>
                <c:pt idx="182">
                  <c:v>41663.389039351852</c:v>
                </c:pt>
                <c:pt idx="183">
                  <c:v>41663.413356481484</c:v>
                </c:pt>
                <c:pt idx="184">
                  <c:v>41663.416944444441</c:v>
                </c:pt>
                <c:pt idx="185">
                  <c:v>41663.472418981481</c:v>
                </c:pt>
                <c:pt idx="186">
                  <c:v>41663.496678240743</c:v>
                </c:pt>
                <c:pt idx="187">
                  <c:v>41663.559432870374</c:v>
                </c:pt>
                <c:pt idx="188">
                  <c:v>41663.941157407404</c:v>
                </c:pt>
                <c:pt idx="189">
                  <c:v>41664.043182870373</c:v>
                </c:pt>
                <c:pt idx="190">
                  <c:v>41664.05914351852</c:v>
                </c:pt>
                <c:pt idx="191">
                  <c:v>41664.167592592596</c:v>
                </c:pt>
                <c:pt idx="192">
                  <c:v>41664.239837962959</c:v>
                </c:pt>
                <c:pt idx="193">
                  <c:v>41664.313263888886</c:v>
                </c:pt>
                <c:pt idx="194">
                  <c:v>41664.475925925923</c:v>
                </c:pt>
                <c:pt idx="195">
                  <c:v>41664.507407407407</c:v>
                </c:pt>
                <c:pt idx="196">
                  <c:v>41664.545555555553</c:v>
                </c:pt>
                <c:pt idx="197">
                  <c:v>41666.208460648151</c:v>
                </c:pt>
                <c:pt idx="198">
                  <c:v>41666.250879629632</c:v>
                </c:pt>
                <c:pt idx="199">
                  <c:v>41666.253622685188</c:v>
                </c:pt>
                <c:pt idx="200">
                  <c:v>41666.271307870367</c:v>
                </c:pt>
                <c:pt idx="201">
                  <c:v>41666.295266203706</c:v>
                </c:pt>
                <c:pt idx="202">
                  <c:v>41666.335659722223</c:v>
                </c:pt>
                <c:pt idx="203">
                  <c:v>41666.347638888888</c:v>
                </c:pt>
                <c:pt idx="204">
                  <c:v>41666.372060185182</c:v>
                </c:pt>
                <c:pt idx="205">
                  <c:v>41666.392592592594</c:v>
                </c:pt>
                <c:pt idx="206">
                  <c:v>41666.425694444442</c:v>
                </c:pt>
                <c:pt idx="207">
                  <c:v>41666.507118055553</c:v>
                </c:pt>
                <c:pt idx="208">
                  <c:v>41667.090682870374</c:v>
                </c:pt>
                <c:pt idx="209">
                  <c:v>41667.114837962959</c:v>
                </c:pt>
                <c:pt idx="210">
                  <c:v>41667.188530092593</c:v>
                </c:pt>
                <c:pt idx="211">
                  <c:v>41667.209560185183</c:v>
                </c:pt>
                <c:pt idx="212">
                  <c:v>41667.306597222225</c:v>
                </c:pt>
                <c:pt idx="213">
                  <c:v>41667.334733796299</c:v>
                </c:pt>
                <c:pt idx="214">
                  <c:v>41667.403078703705</c:v>
                </c:pt>
                <c:pt idx="215">
                  <c:v>41667.417685185188</c:v>
                </c:pt>
                <c:pt idx="216">
                  <c:v>41667.438298611109</c:v>
                </c:pt>
                <c:pt idx="217">
                  <c:v>41667.576736111114</c:v>
                </c:pt>
                <c:pt idx="218">
                  <c:v>41667.944722222222</c:v>
                </c:pt>
                <c:pt idx="219">
                  <c:v>41667.975821759261</c:v>
                </c:pt>
                <c:pt idx="220">
                  <c:v>41668.000717592593</c:v>
                </c:pt>
                <c:pt idx="221">
                  <c:v>41668.097604166665</c:v>
                </c:pt>
                <c:pt idx="222">
                  <c:v>41668.209398148145</c:v>
                </c:pt>
                <c:pt idx="223">
                  <c:v>41668.225821759261</c:v>
                </c:pt>
                <c:pt idx="224">
                  <c:v>41668.267500000002</c:v>
                </c:pt>
                <c:pt idx="225">
                  <c:v>41668.338310185187</c:v>
                </c:pt>
                <c:pt idx="226">
                  <c:v>41668.411793981482</c:v>
                </c:pt>
                <c:pt idx="227">
                  <c:v>41668.482858796298</c:v>
                </c:pt>
                <c:pt idx="228">
                  <c:v>41668.576736111114</c:v>
                </c:pt>
                <c:pt idx="229">
                  <c:v>41669.073078703703</c:v>
                </c:pt>
                <c:pt idx="230">
                  <c:v>41669.19</c:v>
                </c:pt>
                <c:pt idx="231">
                  <c:v>41669.190509259257</c:v>
                </c:pt>
                <c:pt idx="232">
                  <c:v>41669.229780092595</c:v>
                </c:pt>
                <c:pt idx="233">
                  <c:v>41669.288402777776</c:v>
                </c:pt>
                <c:pt idx="234">
                  <c:v>41669.313402777778</c:v>
                </c:pt>
                <c:pt idx="235">
                  <c:v>41669.318831018521</c:v>
                </c:pt>
                <c:pt idx="236">
                  <c:v>41669.366608796299</c:v>
                </c:pt>
                <c:pt idx="237">
                  <c:v>41669.396319444444</c:v>
                </c:pt>
                <c:pt idx="238">
                  <c:v>41669.412569444445</c:v>
                </c:pt>
                <c:pt idx="239">
                  <c:v>41669.448113425926</c:v>
                </c:pt>
                <c:pt idx="240">
                  <c:v>41669.451620370368</c:v>
                </c:pt>
                <c:pt idx="241">
                  <c:v>41670.111342592594</c:v>
                </c:pt>
                <c:pt idx="242">
                  <c:v>41670.267789351848</c:v>
                </c:pt>
                <c:pt idx="243">
                  <c:v>41670.316261574073</c:v>
                </c:pt>
                <c:pt idx="244">
                  <c:v>41670.362824074073</c:v>
                </c:pt>
                <c:pt idx="245">
                  <c:v>41670.396620370368</c:v>
                </c:pt>
                <c:pt idx="246">
                  <c:v>41670.417071759257</c:v>
                </c:pt>
                <c:pt idx="247">
                  <c:v>41670.419282407405</c:v>
                </c:pt>
                <c:pt idx="248">
                  <c:v>41670.441423611112</c:v>
                </c:pt>
                <c:pt idx="249">
                  <c:v>41670.465532407405</c:v>
                </c:pt>
                <c:pt idx="250">
                  <c:v>41670.542627314811</c:v>
                </c:pt>
                <c:pt idx="251">
                  <c:v>41673.41511574074</c:v>
                </c:pt>
                <c:pt idx="252">
                  <c:v>41673.989768518521</c:v>
                </c:pt>
                <c:pt idx="253">
                  <c:v>41675.204942129632</c:v>
                </c:pt>
                <c:pt idx="254">
                  <c:v>41675.410150462965</c:v>
                </c:pt>
                <c:pt idx="255">
                  <c:v>41675.438321759262</c:v>
                </c:pt>
                <c:pt idx="256">
                  <c:v>41675.462384259263</c:v>
                </c:pt>
                <c:pt idx="257">
                  <c:v>41676.420405092591</c:v>
                </c:pt>
                <c:pt idx="258">
                  <c:v>41676.52140046296</c:v>
                </c:pt>
                <c:pt idx="259">
                  <c:v>41677.055844907409</c:v>
                </c:pt>
                <c:pt idx="260">
                  <c:v>41677.08</c:v>
                </c:pt>
                <c:pt idx="261">
                  <c:v>41677.371805555558</c:v>
                </c:pt>
                <c:pt idx="262">
                  <c:v>41677.402870370373</c:v>
                </c:pt>
                <c:pt idx="263">
                  <c:v>41677.416539351849</c:v>
                </c:pt>
                <c:pt idx="264">
                  <c:v>41677.434155092589</c:v>
                </c:pt>
                <c:pt idx="265">
                  <c:v>41677.47246527778</c:v>
                </c:pt>
                <c:pt idx="266">
                  <c:v>41677.583310185182</c:v>
                </c:pt>
                <c:pt idx="267">
                  <c:v>41677.986284722225</c:v>
                </c:pt>
                <c:pt idx="268">
                  <c:v>41678.010497685187</c:v>
                </c:pt>
                <c:pt idx="269">
                  <c:v>41678.052303240744</c:v>
                </c:pt>
                <c:pt idx="270">
                  <c:v>41678.152870370373</c:v>
                </c:pt>
                <c:pt idx="271">
                  <c:v>41678.288298611114</c:v>
                </c:pt>
                <c:pt idx="272">
                  <c:v>41678.319733796299</c:v>
                </c:pt>
                <c:pt idx="273">
                  <c:v>41678.364999999998</c:v>
                </c:pt>
                <c:pt idx="274">
                  <c:v>41678.396527777775</c:v>
                </c:pt>
                <c:pt idx="275">
                  <c:v>41678.500543981485</c:v>
                </c:pt>
                <c:pt idx="276">
                  <c:v>41679.125173611108</c:v>
                </c:pt>
                <c:pt idx="277">
                  <c:v>41679.173715277779</c:v>
                </c:pt>
                <c:pt idx="278">
                  <c:v>41679.232939814814</c:v>
                </c:pt>
                <c:pt idx="279">
                  <c:v>41679.274421296293</c:v>
                </c:pt>
                <c:pt idx="280">
                  <c:v>41679.455000000002</c:v>
                </c:pt>
                <c:pt idx="281">
                  <c:v>41679.524560185186</c:v>
                </c:pt>
                <c:pt idx="282">
                  <c:v>41680.059155092589</c:v>
                </c:pt>
                <c:pt idx="283">
                  <c:v>41680.173773148148</c:v>
                </c:pt>
                <c:pt idx="284">
                  <c:v>41680.239988425928</c:v>
                </c:pt>
                <c:pt idx="285">
                  <c:v>41680.365115740744</c:v>
                </c:pt>
                <c:pt idx="286">
                  <c:v>41680.389270833337</c:v>
                </c:pt>
                <c:pt idx="287">
                  <c:v>41680.41778935185</c:v>
                </c:pt>
                <c:pt idx="288">
                  <c:v>41680.418865740743</c:v>
                </c:pt>
                <c:pt idx="289">
                  <c:v>41680.444768518515</c:v>
                </c:pt>
                <c:pt idx="290">
                  <c:v>41681.087013888886</c:v>
                </c:pt>
                <c:pt idx="291">
                  <c:v>41681.111400462964</c:v>
                </c:pt>
                <c:pt idx="292">
                  <c:v>41681.128622685188</c:v>
                </c:pt>
                <c:pt idx="293">
                  <c:v>41681.135613425926</c:v>
                </c:pt>
                <c:pt idx="294">
                  <c:v>41681.253750000003</c:v>
                </c:pt>
                <c:pt idx="295">
                  <c:v>41681.371608796297</c:v>
                </c:pt>
                <c:pt idx="296">
                  <c:v>41681.392685185187</c:v>
                </c:pt>
                <c:pt idx="297">
                  <c:v>41681.428587962961</c:v>
                </c:pt>
                <c:pt idx="298">
                  <c:v>41681.496712962966</c:v>
                </c:pt>
                <c:pt idx="299">
                  <c:v>41681.831944444442</c:v>
                </c:pt>
                <c:pt idx="300">
                  <c:v>41682.344097222223</c:v>
                </c:pt>
                <c:pt idx="301">
                  <c:v>41682.428159722222</c:v>
                </c:pt>
                <c:pt idx="302">
                  <c:v>41683.134155092594</c:v>
                </c:pt>
                <c:pt idx="303">
                  <c:v>41683.167754629627</c:v>
                </c:pt>
                <c:pt idx="304">
                  <c:v>41683.173715277779</c:v>
                </c:pt>
                <c:pt idx="305">
                  <c:v>41683.24659722222</c:v>
                </c:pt>
                <c:pt idx="306">
                  <c:v>41683.257268518515</c:v>
                </c:pt>
                <c:pt idx="307">
                  <c:v>41683.326724537037</c:v>
                </c:pt>
                <c:pt idx="308">
                  <c:v>41683.371655092589</c:v>
                </c:pt>
                <c:pt idx="309">
                  <c:v>41683.389328703706</c:v>
                </c:pt>
                <c:pt idx="310">
                  <c:v>41683.416979166665</c:v>
                </c:pt>
                <c:pt idx="311">
                  <c:v>41683.420069444444</c:v>
                </c:pt>
                <c:pt idx="312">
                  <c:v>41683.43787037037</c:v>
                </c:pt>
                <c:pt idx="313">
                  <c:v>41683.569733796299</c:v>
                </c:pt>
                <c:pt idx="314">
                  <c:v>41683.98982638889</c:v>
                </c:pt>
                <c:pt idx="315">
                  <c:v>41684.06962962963</c:v>
                </c:pt>
                <c:pt idx="316">
                  <c:v>41684.114872685182</c:v>
                </c:pt>
                <c:pt idx="317">
                  <c:v>41684.150983796295</c:v>
                </c:pt>
                <c:pt idx="318">
                  <c:v>41684.177314814813</c:v>
                </c:pt>
                <c:pt idx="319">
                  <c:v>41684.204872685186</c:v>
                </c:pt>
                <c:pt idx="320">
                  <c:v>41684.205023148148</c:v>
                </c:pt>
                <c:pt idx="321">
                  <c:v>41684.213379629633</c:v>
                </c:pt>
                <c:pt idx="322">
                  <c:v>41684.253981481481</c:v>
                </c:pt>
                <c:pt idx="323">
                  <c:v>41684.350891203707</c:v>
                </c:pt>
                <c:pt idx="324">
                  <c:v>41684.386238425926</c:v>
                </c:pt>
                <c:pt idx="325">
                  <c:v>41684.393888888888</c:v>
                </c:pt>
                <c:pt idx="326">
                  <c:v>41684.408055555556</c:v>
                </c:pt>
                <c:pt idx="327">
                  <c:v>41684.420115740744</c:v>
                </c:pt>
                <c:pt idx="328">
                  <c:v>41684.42255787037</c:v>
                </c:pt>
                <c:pt idx="329">
                  <c:v>41684.431481481479</c:v>
                </c:pt>
                <c:pt idx="330">
                  <c:v>41684.434178240743</c:v>
                </c:pt>
                <c:pt idx="331">
                  <c:v>41684.46234953704</c:v>
                </c:pt>
                <c:pt idx="332">
                  <c:v>41684.482824074075</c:v>
                </c:pt>
                <c:pt idx="333">
                  <c:v>41684.507187499999</c:v>
                </c:pt>
                <c:pt idx="334">
                  <c:v>41684.524513888886</c:v>
                </c:pt>
                <c:pt idx="335">
                  <c:v>41684.552395833336</c:v>
                </c:pt>
                <c:pt idx="336">
                  <c:v>41684.972453703704</c:v>
                </c:pt>
                <c:pt idx="337">
                  <c:v>41685.104432870372</c:v>
                </c:pt>
                <c:pt idx="338">
                  <c:v>41685.191076388888</c:v>
                </c:pt>
                <c:pt idx="339">
                  <c:v>41685.215428240743</c:v>
                </c:pt>
                <c:pt idx="340">
                  <c:v>41685.406655092593</c:v>
                </c:pt>
                <c:pt idx="341">
                  <c:v>41685.472430555557</c:v>
                </c:pt>
                <c:pt idx="342">
                  <c:v>41686.069594907407</c:v>
                </c:pt>
                <c:pt idx="343">
                  <c:v>41686.149398148147</c:v>
                </c:pt>
                <c:pt idx="344">
                  <c:v>41686.173761574071</c:v>
                </c:pt>
                <c:pt idx="345">
                  <c:v>41686.201493055552</c:v>
                </c:pt>
                <c:pt idx="346">
                  <c:v>41686.253692129627</c:v>
                </c:pt>
                <c:pt idx="347">
                  <c:v>41687.1565625</c:v>
                </c:pt>
                <c:pt idx="348">
                  <c:v>41687.253634259258</c:v>
                </c:pt>
                <c:pt idx="349">
                  <c:v>41687.298854166664</c:v>
                </c:pt>
                <c:pt idx="350">
                  <c:v>41687.336921296293</c:v>
                </c:pt>
                <c:pt idx="351">
                  <c:v>41687.406539351854</c:v>
                </c:pt>
                <c:pt idx="352">
                  <c:v>41687.428842592592</c:v>
                </c:pt>
                <c:pt idx="353">
                  <c:v>41688.194548611114</c:v>
                </c:pt>
                <c:pt idx="354">
                  <c:v>41688.236296296294</c:v>
                </c:pt>
                <c:pt idx="355">
                  <c:v>41688.274386574078</c:v>
                </c:pt>
                <c:pt idx="356">
                  <c:v>41688.316250000003</c:v>
                </c:pt>
                <c:pt idx="357">
                  <c:v>41688.344398148147</c:v>
                </c:pt>
                <c:pt idx="358">
                  <c:v>41688.419293981482</c:v>
                </c:pt>
                <c:pt idx="359">
                  <c:v>41688.493414351855</c:v>
                </c:pt>
                <c:pt idx="360">
                  <c:v>41688.528229166666</c:v>
                </c:pt>
                <c:pt idx="361">
                  <c:v>41688.552303240744</c:v>
                </c:pt>
                <c:pt idx="362">
                  <c:v>41689.136030092595</c:v>
                </c:pt>
                <c:pt idx="363">
                  <c:v>41689.159756944442</c:v>
                </c:pt>
                <c:pt idx="364">
                  <c:v>41689.184120370373</c:v>
                </c:pt>
                <c:pt idx="365">
                  <c:v>41689.185624999998</c:v>
                </c:pt>
                <c:pt idx="366">
                  <c:v>41689.208657407406</c:v>
                </c:pt>
                <c:pt idx="367">
                  <c:v>41689.278101851851</c:v>
                </c:pt>
                <c:pt idx="368">
                  <c:v>41689.295381944445</c:v>
                </c:pt>
                <c:pt idx="369">
                  <c:v>41689.36478009259</c:v>
                </c:pt>
                <c:pt idx="370">
                  <c:v>41689.395844907405</c:v>
                </c:pt>
                <c:pt idx="371">
                  <c:v>41690.347696759258</c:v>
                </c:pt>
                <c:pt idx="372">
                  <c:v>41690.469826388886</c:v>
                </c:pt>
                <c:pt idx="373">
                  <c:v>41691.203715277778</c:v>
                </c:pt>
                <c:pt idx="374">
                  <c:v>41691.205555555556</c:v>
                </c:pt>
                <c:pt idx="375">
                  <c:v>41691.236284722225</c:v>
                </c:pt>
                <c:pt idx="376">
                  <c:v>41691.298761574071</c:v>
                </c:pt>
                <c:pt idx="377">
                  <c:v>41691.335173611114</c:v>
                </c:pt>
                <c:pt idx="378">
                  <c:v>41691.402997685182</c:v>
                </c:pt>
                <c:pt idx="379">
                  <c:v>41691.410138888888</c:v>
                </c:pt>
                <c:pt idx="380">
                  <c:v>41691.429652777777</c:v>
                </c:pt>
                <c:pt idx="381">
                  <c:v>41691.432847222219</c:v>
                </c:pt>
                <c:pt idx="382">
                  <c:v>41691.531643518516</c:v>
                </c:pt>
                <c:pt idx="383">
                  <c:v>41692.084074074075</c:v>
                </c:pt>
                <c:pt idx="384">
                  <c:v>41692.125856481478</c:v>
                </c:pt>
                <c:pt idx="385">
                  <c:v>41692.302245370367</c:v>
                </c:pt>
                <c:pt idx="386">
                  <c:v>41692.44458333333</c:v>
                </c:pt>
                <c:pt idx="387">
                  <c:v>41692.496770833335</c:v>
                </c:pt>
                <c:pt idx="388">
                  <c:v>41693.042430555557</c:v>
                </c:pt>
                <c:pt idx="389">
                  <c:v>41693.066087962965</c:v>
                </c:pt>
                <c:pt idx="390">
                  <c:v>41693.118159722224</c:v>
                </c:pt>
                <c:pt idx="391">
                  <c:v>41693.139004629629</c:v>
                </c:pt>
                <c:pt idx="392">
                  <c:v>41693.232743055552</c:v>
                </c:pt>
                <c:pt idx="393">
                  <c:v>41693.271493055552</c:v>
                </c:pt>
                <c:pt idx="394">
                  <c:v>41693.295277777775</c:v>
                </c:pt>
                <c:pt idx="395">
                  <c:v>41693.459062499998</c:v>
                </c:pt>
                <c:pt idx="396">
                  <c:v>41693.50712962963</c:v>
                </c:pt>
                <c:pt idx="397">
                  <c:v>41693.5315162037</c:v>
                </c:pt>
                <c:pt idx="398">
                  <c:v>41694.08699074074</c:v>
                </c:pt>
                <c:pt idx="399">
                  <c:v>41694.180787037039</c:v>
                </c:pt>
                <c:pt idx="400">
                  <c:v>41694.271527777775</c:v>
                </c:pt>
                <c:pt idx="401">
                  <c:v>41694.299016203702</c:v>
                </c:pt>
                <c:pt idx="402">
                  <c:v>41694.323310185187</c:v>
                </c:pt>
                <c:pt idx="403">
                  <c:v>41694.335381944446</c:v>
                </c:pt>
                <c:pt idx="404">
                  <c:v>41694.350601851853</c:v>
                </c:pt>
                <c:pt idx="405">
                  <c:v>41694.350960648146</c:v>
                </c:pt>
                <c:pt idx="406">
                  <c:v>41694.365162037036</c:v>
                </c:pt>
                <c:pt idx="407">
                  <c:v>41694.388981481483</c:v>
                </c:pt>
                <c:pt idx="408">
                  <c:v>41694.413240740738</c:v>
                </c:pt>
                <c:pt idx="409">
                  <c:v>41694.417025462964</c:v>
                </c:pt>
                <c:pt idx="410">
                  <c:v>41694.448298611111</c:v>
                </c:pt>
                <c:pt idx="411">
                  <c:v>41694.559131944443</c:v>
                </c:pt>
                <c:pt idx="412">
                  <c:v>41694.941087962965</c:v>
                </c:pt>
                <c:pt idx="413">
                  <c:v>41695.101921296293</c:v>
                </c:pt>
                <c:pt idx="414">
                  <c:v>41695.205127314817</c:v>
                </c:pt>
                <c:pt idx="415">
                  <c:v>41695.288877314815</c:v>
                </c:pt>
                <c:pt idx="416">
                  <c:v>41695.313472222224</c:v>
                </c:pt>
                <c:pt idx="417">
                  <c:v>41695.329594907409</c:v>
                </c:pt>
                <c:pt idx="418">
                  <c:v>41695.350995370369</c:v>
                </c:pt>
                <c:pt idx="419">
                  <c:v>41695.392581018517</c:v>
                </c:pt>
                <c:pt idx="420">
                  <c:v>41695.423935185187</c:v>
                </c:pt>
                <c:pt idx="421">
                  <c:v>41696.119525462964</c:v>
                </c:pt>
                <c:pt idx="422">
                  <c:v>41696.186597222222</c:v>
                </c:pt>
                <c:pt idx="423">
                  <c:v>41696.195775462962</c:v>
                </c:pt>
                <c:pt idx="424">
                  <c:v>41696.230185185188</c:v>
                </c:pt>
                <c:pt idx="425">
                  <c:v>41696.236527777779</c:v>
                </c:pt>
                <c:pt idx="426">
                  <c:v>41696.278148148151</c:v>
                </c:pt>
                <c:pt idx="427">
                  <c:v>41696.323206018518</c:v>
                </c:pt>
                <c:pt idx="428">
                  <c:v>41696.36482638889</c:v>
                </c:pt>
                <c:pt idx="429">
                  <c:v>41696.413518518515</c:v>
                </c:pt>
                <c:pt idx="430">
                  <c:v>41696.426851851851</c:v>
                </c:pt>
                <c:pt idx="431">
                  <c:v>41697.113900462966</c:v>
                </c:pt>
                <c:pt idx="432">
                  <c:v>41697.125104166669</c:v>
                </c:pt>
                <c:pt idx="433">
                  <c:v>41697.163252314815</c:v>
                </c:pt>
                <c:pt idx="434">
                  <c:v>41697.184120370373</c:v>
                </c:pt>
                <c:pt idx="435">
                  <c:v>41697.204918981479</c:v>
                </c:pt>
                <c:pt idx="436">
                  <c:v>41697.305659722224</c:v>
                </c:pt>
                <c:pt idx="437">
                  <c:v>41697.319687499999</c:v>
                </c:pt>
                <c:pt idx="438">
                  <c:v>41697.337256944447</c:v>
                </c:pt>
                <c:pt idx="439">
                  <c:v>41697.380162037036</c:v>
                </c:pt>
                <c:pt idx="440">
                  <c:v>41697.382210648146</c:v>
                </c:pt>
                <c:pt idx="441">
                  <c:v>41697.4143287037</c:v>
                </c:pt>
                <c:pt idx="442">
                  <c:v>41697.545300925929</c:v>
                </c:pt>
                <c:pt idx="443">
                  <c:v>41697.569687499999</c:v>
                </c:pt>
                <c:pt idx="444">
                  <c:v>41698.013784722221</c:v>
                </c:pt>
                <c:pt idx="445">
                  <c:v>41698.264201388891</c:v>
                </c:pt>
                <c:pt idx="446">
                  <c:v>41698.33966435185</c:v>
                </c:pt>
                <c:pt idx="447">
                  <c:v>41698.38177083333</c:v>
                </c:pt>
                <c:pt idx="448">
                  <c:v>41698.399583333332</c:v>
                </c:pt>
                <c:pt idx="449">
                  <c:v>41698.417881944442</c:v>
                </c:pt>
                <c:pt idx="450">
                  <c:v>41698.424293981479</c:v>
                </c:pt>
                <c:pt idx="451">
                  <c:v>41698.434317129628</c:v>
                </c:pt>
                <c:pt idx="452">
                  <c:v>41698.56994212963</c:v>
                </c:pt>
                <c:pt idx="453">
                  <c:v>41698.989768518521</c:v>
                </c:pt>
                <c:pt idx="454">
                  <c:v>41699.042060185187</c:v>
                </c:pt>
                <c:pt idx="455">
                  <c:v>41699.139120370368</c:v>
                </c:pt>
                <c:pt idx="456">
                  <c:v>41699.982777777775</c:v>
                </c:pt>
                <c:pt idx="457">
                  <c:v>41700.406701388885</c:v>
                </c:pt>
                <c:pt idx="458">
                  <c:v>41701.126215277778</c:v>
                </c:pt>
                <c:pt idx="459">
                  <c:v>41701.163460648146</c:v>
                </c:pt>
                <c:pt idx="460">
                  <c:v>41702.239814814813</c:v>
                </c:pt>
                <c:pt idx="461">
                  <c:v>41703.222407407404</c:v>
                </c:pt>
                <c:pt idx="462">
                  <c:v>41703.264317129629</c:v>
                </c:pt>
                <c:pt idx="463">
                  <c:v>41703.425717592596</c:v>
                </c:pt>
                <c:pt idx="464">
                  <c:v>41704.031493055554</c:v>
                </c:pt>
                <c:pt idx="465">
                  <c:v>41704.251539351855</c:v>
                </c:pt>
                <c:pt idx="466">
                  <c:v>41704.31622685185</c:v>
                </c:pt>
                <c:pt idx="467">
                  <c:v>41704.340532407405</c:v>
                </c:pt>
                <c:pt idx="468">
                  <c:v>41704.413391203707</c:v>
                </c:pt>
                <c:pt idx="469">
                  <c:v>41704.418182870373</c:v>
                </c:pt>
                <c:pt idx="470">
                  <c:v>41704.548819444448</c:v>
                </c:pt>
                <c:pt idx="471">
                  <c:v>41704.996608796297</c:v>
                </c:pt>
                <c:pt idx="472">
                  <c:v>41705.069803240738</c:v>
                </c:pt>
                <c:pt idx="473">
                  <c:v>41705.194687499999</c:v>
                </c:pt>
                <c:pt idx="474">
                  <c:v>41705.215763888889</c:v>
                </c:pt>
                <c:pt idx="475">
                  <c:v>41705.232824074075</c:v>
                </c:pt>
                <c:pt idx="476">
                  <c:v>41705.288495370369</c:v>
                </c:pt>
                <c:pt idx="477">
                  <c:v>41705.330335648148</c:v>
                </c:pt>
                <c:pt idx="478">
                  <c:v>41705.420555555553</c:v>
                </c:pt>
                <c:pt idx="479">
                  <c:v>41705.42224537037</c:v>
                </c:pt>
                <c:pt idx="480">
                  <c:v>41705.430752314816</c:v>
                </c:pt>
                <c:pt idx="481">
                  <c:v>41705.524513888886</c:v>
                </c:pt>
                <c:pt idx="482">
                  <c:v>41705.562997685185</c:v>
                </c:pt>
                <c:pt idx="483">
                  <c:v>41706.048935185187</c:v>
                </c:pt>
                <c:pt idx="484">
                  <c:v>41706.142523148148</c:v>
                </c:pt>
                <c:pt idx="485">
                  <c:v>41706.215555555558</c:v>
                </c:pt>
                <c:pt idx="486">
                  <c:v>41706.219166666669</c:v>
                </c:pt>
                <c:pt idx="487">
                  <c:v>41706.274594907409</c:v>
                </c:pt>
                <c:pt idx="488">
                  <c:v>41706.316145833334</c:v>
                </c:pt>
                <c:pt idx="489">
                  <c:v>41706.438020833331</c:v>
                </c:pt>
                <c:pt idx="490">
                  <c:v>41706.462187500001</c:v>
                </c:pt>
                <c:pt idx="491">
                  <c:v>41706.501435185186</c:v>
                </c:pt>
                <c:pt idx="492">
                  <c:v>41707.073159722226</c:v>
                </c:pt>
                <c:pt idx="493">
                  <c:v>41707.139062499999</c:v>
                </c:pt>
                <c:pt idx="494">
                  <c:v>41707.229502314818</c:v>
                </c:pt>
                <c:pt idx="495">
                  <c:v>41707.357766203706</c:v>
                </c:pt>
                <c:pt idx="496">
                  <c:v>41707.39266203704</c:v>
                </c:pt>
                <c:pt idx="497">
                  <c:v>41707.434270833335</c:v>
                </c:pt>
                <c:pt idx="498">
                  <c:v>41707.459282407406</c:v>
                </c:pt>
                <c:pt idx="499">
                  <c:v>41707.614861111113</c:v>
                </c:pt>
                <c:pt idx="500">
                  <c:v>41708.084108796298</c:v>
                </c:pt>
                <c:pt idx="501">
                  <c:v>41708.184108796297</c:v>
                </c:pt>
                <c:pt idx="502">
                  <c:v>41708.232731481483</c:v>
                </c:pt>
                <c:pt idx="503">
                  <c:v>41708.257037037038</c:v>
                </c:pt>
                <c:pt idx="504">
                  <c:v>41708.257962962962</c:v>
                </c:pt>
                <c:pt idx="505">
                  <c:v>41708.302754629629</c:v>
                </c:pt>
                <c:pt idx="506">
                  <c:v>41708.41783564815</c:v>
                </c:pt>
                <c:pt idx="507">
                  <c:v>41708.456192129626</c:v>
                </c:pt>
                <c:pt idx="508">
                  <c:v>41708.482870370368</c:v>
                </c:pt>
                <c:pt idx="509">
                  <c:v>41708.618148148147</c:v>
                </c:pt>
                <c:pt idx="510">
                  <c:v>41708.709016203706</c:v>
                </c:pt>
                <c:pt idx="511">
                  <c:v>41708.982800925929</c:v>
                </c:pt>
                <c:pt idx="512">
                  <c:v>41709.259097222224</c:v>
                </c:pt>
                <c:pt idx="513">
                  <c:v>41709.262858796297</c:v>
                </c:pt>
                <c:pt idx="514">
                  <c:v>41709.313969907409</c:v>
                </c:pt>
                <c:pt idx="515">
                  <c:v>41709.365219907406</c:v>
                </c:pt>
                <c:pt idx="516">
                  <c:v>41709.413541666669</c:v>
                </c:pt>
                <c:pt idx="517">
                  <c:v>41709.44122685185</c:v>
                </c:pt>
                <c:pt idx="518">
                  <c:v>41709.47115740741</c:v>
                </c:pt>
                <c:pt idx="519">
                  <c:v>41709.482800925929</c:v>
                </c:pt>
                <c:pt idx="520">
                  <c:v>41709.489895833336</c:v>
                </c:pt>
                <c:pt idx="521">
                  <c:v>41709.809259259258</c:v>
                </c:pt>
                <c:pt idx="522">
                  <c:v>41710.181250000001</c:v>
                </c:pt>
                <c:pt idx="523">
                  <c:v>41710.295243055552</c:v>
                </c:pt>
                <c:pt idx="524">
                  <c:v>41710.305798611109</c:v>
                </c:pt>
                <c:pt idx="525">
                  <c:v>41710.319664351853</c:v>
                </c:pt>
                <c:pt idx="526">
                  <c:v>41710.344363425924</c:v>
                </c:pt>
                <c:pt idx="527">
                  <c:v>41710.378622685188</c:v>
                </c:pt>
                <c:pt idx="528">
                  <c:v>41710.403009259258</c:v>
                </c:pt>
                <c:pt idx="529">
                  <c:v>41710.438842592594</c:v>
                </c:pt>
                <c:pt idx="530">
                  <c:v>41710.441030092596</c:v>
                </c:pt>
                <c:pt idx="531">
                  <c:v>41710.466180555559</c:v>
                </c:pt>
                <c:pt idx="532">
                  <c:v>41710.503541666665</c:v>
                </c:pt>
                <c:pt idx="533">
                  <c:v>41710.520833333336</c:v>
                </c:pt>
                <c:pt idx="534">
                  <c:v>41710.528020833335</c:v>
                </c:pt>
                <c:pt idx="535">
                  <c:v>41710.80572916667</c:v>
                </c:pt>
                <c:pt idx="536">
                  <c:v>41711.153275462966</c:v>
                </c:pt>
                <c:pt idx="537">
                  <c:v>41711.278287037036</c:v>
                </c:pt>
                <c:pt idx="538">
                  <c:v>41711.294722222221</c:v>
                </c:pt>
                <c:pt idx="539">
                  <c:v>41711.306030092594</c:v>
                </c:pt>
                <c:pt idx="540">
                  <c:v>41711.458796296298</c:v>
                </c:pt>
                <c:pt idx="541">
                  <c:v>41711.473020833335</c:v>
                </c:pt>
                <c:pt idx="542">
                  <c:v>41711.489745370367</c:v>
                </c:pt>
                <c:pt idx="543">
                  <c:v>41711.537835648145</c:v>
                </c:pt>
                <c:pt idx="544">
                  <c:v>41711.562789351854</c:v>
                </c:pt>
                <c:pt idx="545">
                  <c:v>41711.611805555556</c:v>
                </c:pt>
                <c:pt idx="546">
                  <c:v>41711.812997685185</c:v>
                </c:pt>
                <c:pt idx="547">
                  <c:v>41711.982812499999</c:v>
                </c:pt>
                <c:pt idx="548">
                  <c:v>41712.007141203707</c:v>
                </c:pt>
                <c:pt idx="549">
                  <c:v>41712.107800925929</c:v>
                </c:pt>
                <c:pt idx="550">
                  <c:v>41712.107824074075</c:v>
                </c:pt>
                <c:pt idx="551">
                  <c:v>41712.140914351854</c:v>
                </c:pt>
                <c:pt idx="552">
                  <c:v>41712.215497685182</c:v>
                </c:pt>
                <c:pt idx="553">
                  <c:v>41712.313425925924</c:v>
                </c:pt>
                <c:pt idx="554">
                  <c:v>41712.32371527778</c:v>
                </c:pt>
                <c:pt idx="555">
                  <c:v>41712.344606481478</c:v>
                </c:pt>
                <c:pt idx="556">
                  <c:v>41712.456643518519</c:v>
                </c:pt>
                <c:pt idx="557">
                  <c:v>41712.531886574077</c:v>
                </c:pt>
                <c:pt idx="558">
                  <c:v>41712.580196759256</c:v>
                </c:pt>
                <c:pt idx="559">
                  <c:v>41712.674120370371</c:v>
                </c:pt>
                <c:pt idx="560">
                  <c:v>41712.81621527778</c:v>
                </c:pt>
                <c:pt idx="561">
                  <c:v>41713.319826388892</c:v>
                </c:pt>
                <c:pt idx="562">
                  <c:v>41713.670358796298</c:v>
                </c:pt>
                <c:pt idx="563">
                  <c:v>41713.819687499999</c:v>
                </c:pt>
                <c:pt idx="564">
                  <c:v>41714.323321759257</c:v>
                </c:pt>
                <c:pt idx="565">
                  <c:v>41715.158310185187</c:v>
                </c:pt>
                <c:pt idx="566">
                  <c:v>41715.178506944445</c:v>
                </c:pt>
                <c:pt idx="567">
                  <c:v>41715.187800925924</c:v>
                </c:pt>
                <c:pt idx="568">
                  <c:v>41715.209652777776</c:v>
                </c:pt>
                <c:pt idx="569">
                  <c:v>41715.246886574074</c:v>
                </c:pt>
                <c:pt idx="570">
                  <c:v>41715.326805555553</c:v>
                </c:pt>
                <c:pt idx="571">
                  <c:v>41715.381909722222</c:v>
                </c:pt>
                <c:pt idx="572">
                  <c:v>41715.394756944443</c:v>
                </c:pt>
                <c:pt idx="573">
                  <c:v>41715.404999999999</c:v>
                </c:pt>
                <c:pt idx="574">
                  <c:v>41715.441076388888</c:v>
                </c:pt>
                <c:pt idx="575">
                  <c:v>41715.45484953704</c:v>
                </c:pt>
                <c:pt idx="576">
                  <c:v>41715.465879629628</c:v>
                </c:pt>
                <c:pt idx="577">
                  <c:v>41715.493518518517</c:v>
                </c:pt>
                <c:pt idx="578">
                  <c:v>41715.576817129629</c:v>
                </c:pt>
                <c:pt idx="579">
                  <c:v>41715.600983796299</c:v>
                </c:pt>
                <c:pt idx="580">
                  <c:v>41715.670300925929</c:v>
                </c:pt>
                <c:pt idx="581">
                  <c:v>41715.826678240737</c:v>
                </c:pt>
                <c:pt idx="582">
                  <c:v>41715.98978009259</c:v>
                </c:pt>
                <c:pt idx="583">
                  <c:v>41716.090682870374</c:v>
                </c:pt>
                <c:pt idx="584">
                  <c:v>41716.297569444447</c:v>
                </c:pt>
                <c:pt idx="585">
                  <c:v>41716.314375000002</c:v>
                </c:pt>
                <c:pt idx="586">
                  <c:v>41716.330231481479</c:v>
                </c:pt>
                <c:pt idx="587">
                  <c:v>41716.354675925926</c:v>
                </c:pt>
                <c:pt idx="588">
                  <c:v>41716.379050925927</c:v>
                </c:pt>
                <c:pt idx="589">
                  <c:v>41716.405115740738</c:v>
                </c:pt>
                <c:pt idx="590">
                  <c:v>41716.448587962965</c:v>
                </c:pt>
                <c:pt idx="591">
                  <c:v>41716.462048611109</c:v>
                </c:pt>
                <c:pt idx="592">
                  <c:v>41716.507106481484</c:v>
                </c:pt>
                <c:pt idx="593">
                  <c:v>41716.543252314812</c:v>
                </c:pt>
                <c:pt idx="594">
                  <c:v>41716.83425925926</c:v>
                </c:pt>
                <c:pt idx="595">
                  <c:v>41717.08388888889</c:v>
                </c:pt>
                <c:pt idx="596">
                  <c:v>41717.249143518522</c:v>
                </c:pt>
                <c:pt idx="597">
                  <c:v>41717.299085648148</c:v>
                </c:pt>
                <c:pt idx="598">
                  <c:v>41717.344525462962</c:v>
                </c:pt>
                <c:pt idx="599">
                  <c:v>41717.371145833335</c:v>
                </c:pt>
                <c:pt idx="600">
                  <c:v>41717.388935185183</c:v>
                </c:pt>
                <c:pt idx="601">
                  <c:v>41717.423680555556</c:v>
                </c:pt>
                <c:pt idx="602">
                  <c:v>41717.469421296293</c:v>
                </c:pt>
                <c:pt idx="603">
                  <c:v>41717.480393518519</c:v>
                </c:pt>
                <c:pt idx="604">
                  <c:v>41717.543356481481</c:v>
                </c:pt>
                <c:pt idx="605">
                  <c:v>41717.601446759261</c:v>
                </c:pt>
                <c:pt idx="606">
                  <c:v>41718.142395833333</c:v>
                </c:pt>
                <c:pt idx="607">
                  <c:v>41718.175671296296</c:v>
                </c:pt>
                <c:pt idx="608">
                  <c:v>41718.184293981481</c:v>
                </c:pt>
                <c:pt idx="609">
                  <c:v>41718.194525462961</c:v>
                </c:pt>
                <c:pt idx="610">
                  <c:v>41718.199467592596</c:v>
                </c:pt>
                <c:pt idx="611">
                  <c:v>41718.226006944446</c:v>
                </c:pt>
                <c:pt idx="612">
                  <c:v>41718.270740740743</c:v>
                </c:pt>
                <c:pt idx="613">
                  <c:v>41718.285312499997</c:v>
                </c:pt>
                <c:pt idx="614">
                  <c:v>41718.330023148148</c:v>
                </c:pt>
                <c:pt idx="615">
                  <c:v>41718.378750000003</c:v>
                </c:pt>
                <c:pt idx="616">
                  <c:v>41718.464930555558</c:v>
                </c:pt>
                <c:pt idx="617">
                  <c:v>41718.474849537037</c:v>
                </c:pt>
                <c:pt idx="618">
                  <c:v>41718.482974537037</c:v>
                </c:pt>
                <c:pt idx="619">
                  <c:v>41718.500509259262</c:v>
                </c:pt>
                <c:pt idx="620">
                  <c:v>41718.52443287037</c:v>
                </c:pt>
                <c:pt idx="621">
                  <c:v>41718.541898148149</c:v>
                </c:pt>
                <c:pt idx="622">
                  <c:v>41718.544131944444</c:v>
                </c:pt>
                <c:pt idx="623">
                  <c:v>41718.58697916667</c:v>
                </c:pt>
                <c:pt idx="624">
                  <c:v>41719.086921296293</c:v>
                </c:pt>
                <c:pt idx="625">
                  <c:v>41719.131458333337</c:v>
                </c:pt>
                <c:pt idx="626">
                  <c:v>41719.153182870374</c:v>
                </c:pt>
                <c:pt idx="627">
                  <c:v>41719.218946759262</c:v>
                </c:pt>
                <c:pt idx="628">
                  <c:v>41719.23159722222</c:v>
                </c:pt>
                <c:pt idx="629">
                  <c:v>41719.380671296298</c:v>
                </c:pt>
                <c:pt idx="630">
                  <c:v>41719.543506944443</c:v>
                </c:pt>
                <c:pt idx="631">
                  <c:v>41719.576666666668</c:v>
                </c:pt>
                <c:pt idx="632">
                  <c:v>41721.524513888886</c:v>
                </c:pt>
                <c:pt idx="633">
                  <c:v>41722.18644675926</c:v>
                </c:pt>
                <c:pt idx="634">
                  <c:v>41722.196203703701</c:v>
                </c:pt>
                <c:pt idx="635">
                  <c:v>41722.201828703706</c:v>
                </c:pt>
                <c:pt idx="636">
                  <c:v>41722.210069444445</c:v>
                </c:pt>
                <c:pt idx="637">
                  <c:v>41722.246747685182</c:v>
                </c:pt>
                <c:pt idx="638">
                  <c:v>41722.40966435185</c:v>
                </c:pt>
                <c:pt idx="639">
                  <c:v>41722.446886574071</c:v>
                </c:pt>
                <c:pt idx="640">
                  <c:v>41722.45511574074</c:v>
                </c:pt>
                <c:pt idx="641">
                  <c:v>41722.524386574078</c:v>
                </c:pt>
                <c:pt idx="642">
                  <c:v>41722.566180555557</c:v>
                </c:pt>
                <c:pt idx="643">
                  <c:v>41722.587060185186</c:v>
                </c:pt>
                <c:pt idx="644">
                  <c:v>41722.732824074075</c:v>
                </c:pt>
                <c:pt idx="645">
                  <c:v>41722.875405092593</c:v>
                </c:pt>
                <c:pt idx="646">
                  <c:v>41723.045520833337</c:v>
                </c:pt>
                <c:pt idx="647">
                  <c:v>41723.084814814814</c:v>
                </c:pt>
                <c:pt idx="648">
                  <c:v>41723.307303240741</c:v>
                </c:pt>
                <c:pt idx="649">
                  <c:v>41723.358229166668</c:v>
                </c:pt>
                <c:pt idx="650">
                  <c:v>41723.39980324074</c:v>
                </c:pt>
                <c:pt idx="651">
                  <c:v>41723.448437500003</c:v>
                </c:pt>
                <c:pt idx="652">
                  <c:v>41723.500787037039</c:v>
                </c:pt>
                <c:pt idx="653">
                  <c:v>41723.521296296298</c:v>
                </c:pt>
                <c:pt idx="654">
                  <c:v>41723.535682870373</c:v>
                </c:pt>
                <c:pt idx="655">
                  <c:v>41723.543969907405</c:v>
                </c:pt>
                <c:pt idx="656">
                  <c:v>41723.563379629632</c:v>
                </c:pt>
                <c:pt idx="657">
                  <c:v>41723.585162037038</c:v>
                </c:pt>
                <c:pt idx="658">
                  <c:v>41723.729803240742</c:v>
                </c:pt>
                <c:pt idx="659">
                  <c:v>41724.151087962964</c:v>
                </c:pt>
                <c:pt idx="660">
                  <c:v>41724.177222222221</c:v>
                </c:pt>
                <c:pt idx="661">
                  <c:v>41724.177465277775</c:v>
                </c:pt>
                <c:pt idx="662">
                  <c:v>41724.198020833333</c:v>
                </c:pt>
                <c:pt idx="663">
                  <c:v>41724.345578703702</c:v>
                </c:pt>
                <c:pt idx="664">
                  <c:v>41724.361168981479</c:v>
                </c:pt>
                <c:pt idx="665">
                  <c:v>41724.375335648147</c:v>
                </c:pt>
                <c:pt idx="666">
                  <c:v>41724.392650462964</c:v>
                </c:pt>
                <c:pt idx="667">
                  <c:v>41724.400034722225</c:v>
                </c:pt>
                <c:pt idx="668">
                  <c:v>41724.446145833332</c:v>
                </c:pt>
                <c:pt idx="669">
                  <c:v>41724.462546296294</c:v>
                </c:pt>
                <c:pt idx="670">
                  <c:v>41724.477893518517</c:v>
                </c:pt>
                <c:pt idx="671">
                  <c:v>41724.486655092594</c:v>
                </c:pt>
                <c:pt idx="672">
                  <c:v>41724.511134259257</c:v>
                </c:pt>
                <c:pt idx="673">
                  <c:v>41724.517395833333</c:v>
                </c:pt>
                <c:pt idx="674">
                  <c:v>41724.524513888886</c:v>
                </c:pt>
                <c:pt idx="675">
                  <c:v>41724.531342592592</c:v>
                </c:pt>
                <c:pt idx="676">
                  <c:v>41724.541979166665</c:v>
                </c:pt>
                <c:pt idx="677">
                  <c:v>41724.563460648147</c:v>
                </c:pt>
                <c:pt idx="678">
                  <c:v>41725.132361111115</c:v>
                </c:pt>
                <c:pt idx="679">
                  <c:v>41725.156307870369</c:v>
                </c:pt>
                <c:pt idx="680">
                  <c:v>41725.177118055559</c:v>
                </c:pt>
                <c:pt idx="681">
                  <c:v>41725.257534722223</c:v>
                </c:pt>
                <c:pt idx="682">
                  <c:v>41725.373692129629</c:v>
                </c:pt>
                <c:pt idx="683">
                  <c:v>41725.395439814813</c:v>
                </c:pt>
                <c:pt idx="684">
                  <c:v>41725.408553240741</c:v>
                </c:pt>
                <c:pt idx="685">
                  <c:v>41725.448101851849</c:v>
                </c:pt>
                <c:pt idx="686">
                  <c:v>41725.463692129626</c:v>
                </c:pt>
                <c:pt idx="687">
                  <c:v>41725.466134259259</c:v>
                </c:pt>
                <c:pt idx="688">
                  <c:v>41725.470671296294</c:v>
                </c:pt>
                <c:pt idx="689">
                  <c:v>41725.521932870368</c:v>
                </c:pt>
                <c:pt idx="690">
                  <c:v>41725.543206018519</c:v>
                </c:pt>
                <c:pt idx="691">
                  <c:v>41726.209918981483</c:v>
                </c:pt>
                <c:pt idx="692">
                  <c:v>41726.239641203705</c:v>
                </c:pt>
                <c:pt idx="693">
                  <c:v>41726.260462962964</c:v>
                </c:pt>
                <c:pt idx="694">
                  <c:v>41726.288518518515</c:v>
                </c:pt>
                <c:pt idx="695">
                  <c:v>41726.302916666667</c:v>
                </c:pt>
                <c:pt idx="696">
                  <c:v>41726.389490740738</c:v>
                </c:pt>
                <c:pt idx="697">
                  <c:v>41726.400856481479</c:v>
                </c:pt>
                <c:pt idx="698">
                  <c:v>41726.461608796293</c:v>
                </c:pt>
                <c:pt idx="699">
                  <c:v>41726.467106481483</c:v>
                </c:pt>
                <c:pt idx="700">
                  <c:v>41726.490405092591</c:v>
                </c:pt>
                <c:pt idx="701">
                  <c:v>41726.500578703701</c:v>
                </c:pt>
                <c:pt idx="702">
                  <c:v>41726.545451388891</c:v>
                </c:pt>
                <c:pt idx="703">
                  <c:v>41728.420474537037</c:v>
                </c:pt>
                <c:pt idx="704">
                  <c:v>41728.420601851853</c:v>
                </c:pt>
                <c:pt idx="705">
                  <c:v>41728.482835648145</c:v>
                </c:pt>
                <c:pt idx="706">
                  <c:v>41728.521770833337</c:v>
                </c:pt>
                <c:pt idx="707">
                  <c:v>41728.688194444447</c:v>
                </c:pt>
                <c:pt idx="708">
                  <c:v>41728.691192129627</c:v>
                </c:pt>
                <c:pt idx="709">
                  <c:v>41729.00372685185</c:v>
                </c:pt>
                <c:pt idx="710">
                  <c:v>41729.045543981483</c:v>
                </c:pt>
                <c:pt idx="711">
                  <c:v>41729.125289351854</c:v>
                </c:pt>
                <c:pt idx="712">
                  <c:v>41729.158877314818</c:v>
                </c:pt>
                <c:pt idx="713">
                  <c:v>41729.182314814818</c:v>
                </c:pt>
                <c:pt idx="714">
                  <c:v>41729.184374999997</c:v>
                </c:pt>
                <c:pt idx="715">
                  <c:v>41729.191041666665</c:v>
                </c:pt>
                <c:pt idx="716">
                  <c:v>41729.370983796296</c:v>
                </c:pt>
                <c:pt idx="717">
                  <c:v>41729.388252314813</c:v>
                </c:pt>
                <c:pt idx="718">
                  <c:v>41729.430185185185</c:v>
                </c:pt>
                <c:pt idx="719">
                  <c:v>41729.482708333337</c:v>
                </c:pt>
                <c:pt idx="720">
                  <c:v>41729.500648148147</c:v>
                </c:pt>
                <c:pt idx="721">
                  <c:v>41729.507685185185</c:v>
                </c:pt>
                <c:pt idx="722">
                  <c:v>41729.514282407406</c:v>
                </c:pt>
                <c:pt idx="723">
                  <c:v>41729.524571759262</c:v>
                </c:pt>
                <c:pt idx="724">
                  <c:v>41729.53502314815</c:v>
                </c:pt>
                <c:pt idx="725">
                  <c:v>41729.56354166667</c:v>
                </c:pt>
                <c:pt idx="726">
                  <c:v>41729.69121527778</c:v>
                </c:pt>
                <c:pt idx="727">
                  <c:v>41729.875856481478</c:v>
                </c:pt>
                <c:pt idx="728">
                  <c:v>41730.003668981481</c:v>
                </c:pt>
                <c:pt idx="729">
                  <c:v>41730.124224537038</c:v>
                </c:pt>
                <c:pt idx="730">
                  <c:v>41730.163055555553</c:v>
                </c:pt>
                <c:pt idx="731">
                  <c:v>41730.170567129629</c:v>
                </c:pt>
                <c:pt idx="732">
                  <c:v>41730.197893518518</c:v>
                </c:pt>
                <c:pt idx="733">
                  <c:v>41730.250474537039</c:v>
                </c:pt>
                <c:pt idx="734">
                  <c:v>41730.402604166666</c:v>
                </c:pt>
                <c:pt idx="735">
                  <c:v>41730.482685185183</c:v>
                </c:pt>
                <c:pt idx="736">
                  <c:v>41730.503564814811</c:v>
                </c:pt>
                <c:pt idx="737">
                  <c:v>41730.521180555559</c:v>
                </c:pt>
                <c:pt idx="738">
                  <c:v>41730.688310185185</c:v>
                </c:pt>
                <c:pt idx="739">
                  <c:v>41731.122743055559</c:v>
                </c:pt>
                <c:pt idx="740">
                  <c:v>41731.201331018521</c:v>
                </c:pt>
                <c:pt idx="741">
                  <c:v>41731.210196759261</c:v>
                </c:pt>
                <c:pt idx="742">
                  <c:v>41731.39984953704</c:v>
                </c:pt>
                <c:pt idx="743">
                  <c:v>41731.406863425924</c:v>
                </c:pt>
                <c:pt idx="744">
                  <c:v>41731.413483796299</c:v>
                </c:pt>
                <c:pt idx="745">
                  <c:v>41731.41946759259</c:v>
                </c:pt>
                <c:pt idx="746">
                  <c:v>41731.430949074071</c:v>
                </c:pt>
                <c:pt idx="747">
                  <c:v>41731.438969907409</c:v>
                </c:pt>
                <c:pt idx="748">
                  <c:v>41731.448587962965</c:v>
                </c:pt>
                <c:pt idx="749">
                  <c:v>41731.483171296299</c:v>
                </c:pt>
                <c:pt idx="750">
                  <c:v>41731.503969907404</c:v>
                </c:pt>
                <c:pt idx="751">
                  <c:v>41731.520995370367</c:v>
                </c:pt>
                <c:pt idx="752">
                  <c:v>41731.521562499998</c:v>
                </c:pt>
                <c:pt idx="753">
                  <c:v>41731.688263888886</c:v>
                </c:pt>
                <c:pt idx="754">
                  <c:v>41732.108981481484</c:v>
                </c:pt>
                <c:pt idx="755">
                  <c:v>41732.125208333331</c:v>
                </c:pt>
                <c:pt idx="756">
                  <c:v>41732.341412037036</c:v>
                </c:pt>
                <c:pt idx="757">
                  <c:v>41732.350740740738</c:v>
                </c:pt>
                <c:pt idx="758">
                  <c:v>41732.368310185186</c:v>
                </c:pt>
                <c:pt idx="759">
                  <c:v>41732.392442129632</c:v>
                </c:pt>
                <c:pt idx="760">
                  <c:v>41732.392442129632</c:v>
                </c:pt>
                <c:pt idx="761">
                  <c:v>41732.481921296298</c:v>
                </c:pt>
                <c:pt idx="762">
                  <c:v>41732.493622685186</c:v>
                </c:pt>
                <c:pt idx="763">
                  <c:v>41732.503599537034</c:v>
                </c:pt>
                <c:pt idx="764">
                  <c:v>41732.514143518521</c:v>
                </c:pt>
                <c:pt idx="765">
                  <c:v>41732.522222222222</c:v>
                </c:pt>
                <c:pt idx="766">
                  <c:v>41732.545289351852</c:v>
                </c:pt>
                <c:pt idx="767">
                  <c:v>41732.563310185185</c:v>
                </c:pt>
                <c:pt idx="768">
                  <c:v>41732.753796296296</c:v>
                </c:pt>
                <c:pt idx="769">
                  <c:v>41732.875208333331</c:v>
                </c:pt>
                <c:pt idx="770">
                  <c:v>41732.958611111113</c:v>
                </c:pt>
                <c:pt idx="771">
                  <c:v>41733.385694444441</c:v>
                </c:pt>
                <c:pt idx="772">
                  <c:v>41733.392025462963</c:v>
                </c:pt>
                <c:pt idx="773">
                  <c:v>41733.406215277777</c:v>
                </c:pt>
                <c:pt idx="774">
                  <c:v>41733.426562499997</c:v>
                </c:pt>
                <c:pt idx="775">
                  <c:v>41733.43037037037</c:v>
                </c:pt>
                <c:pt idx="776">
                  <c:v>41735.431006944447</c:v>
                </c:pt>
                <c:pt idx="777">
                  <c:v>41735.514178240737</c:v>
                </c:pt>
                <c:pt idx="778">
                  <c:v>41735.521539351852</c:v>
                </c:pt>
                <c:pt idx="779">
                  <c:v>41736.000694444447</c:v>
                </c:pt>
                <c:pt idx="780">
                  <c:v>41736.12128472222</c:v>
                </c:pt>
                <c:pt idx="781">
                  <c:v>41736.145995370367</c:v>
                </c:pt>
                <c:pt idx="782">
                  <c:v>41736.29078703704</c:v>
                </c:pt>
                <c:pt idx="783">
                  <c:v>41736.295624999999</c:v>
                </c:pt>
                <c:pt idx="784">
                  <c:v>41736.312928240739</c:v>
                </c:pt>
                <c:pt idx="785">
                  <c:v>41736.429166666669</c:v>
                </c:pt>
                <c:pt idx="786">
                  <c:v>41736.431805555556</c:v>
                </c:pt>
                <c:pt idx="787">
                  <c:v>41736.447974537034</c:v>
                </c:pt>
                <c:pt idx="788">
                  <c:v>41736.503564814811</c:v>
                </c:pt>
                <c:pt idx="789">
                  <c:v>41736.514467592591</c:v>
                </c:pt>
                <c:pt idx="790">
                  <c:v>41736.545578703706</c:v>
                </c:pt>
                <c:pt idx="791">
                  <c:v>41736.563611111109</c:v>
                </c:pt>
                <c:pt idx="792">
                  <c:v>41737.00372685185</c:v>
                </c:pt>
                <c:pt idx="793">
                  <c:v>41737.115104166667</c:v>
                </c:pt>
                <c:pt idx="794">
                  <c:v>41737.159699074073</c:v>
                </c:pt>
                <c:pt idx="795">
                  <c:v>41737.173067129632</c:v>
                </c:pt>
                <c:pt idx="796">
                  <c:v>41737.19159722222</c:v>
                </c:pt>
                <c:pt idx="797">
                  <c:v>41737.218819444446</c:v>
                </c:pt>
                <c:pt idx="798">
                  <c:v>41737.383310185185</c:v>
                </c:pt>
                <c:pt idx="799">
                  <c:v>41737.400694444441</c:v>
                </c:pt>
                <c:pt idx="800">
                  <c:v>41737.411620370367</c:v>
                </c:pt>
                <c:pt idx="801">
                  <c:v>41737.482731481483</c:v>
                </c:pt>
                <c:pt idx="802">
                  <c:v>41737.500393518516</c:v>
                </c:pt>
                <c:pt idx="803">
                  <c:v>41737.542060185187</c:v>
                </c:pt>
                <c:pt idx="804">
                  <c:v>41738.305497685185</c:v>
                </c:pt>
                <c:pt idx="805">
                  <c:v>41738.322662037041</c:v>
                </c:pt>
                <c:pt idx="806">
                  <c:v>41738.323101851849</c:v>
                </c:pt>
                <c:pt idx="807">
                  <c:v>41738.365995370368</c:v>
                </c:pt>
                <c:pt idx="808">
                  <c:v>41738.39434027778</c:v>
                </c:pt>
                <c:pt idx="809">
                  <c:v>41738.41138888889</c:v>
                </c:pt>
                <c:pt idx="810">
                  <c:v>41738.421724537038</c:v>
                </c:pt>
                <c:pt idx="811">
                  <c:v>41738.430092592593</c:v>
                </c:pt>
                <c:pt idx="812">
                  <c:v>41738.437627314815</c:v>
                </c:pt>
                <c:pt idx="813">
                  <c:v>41738.438611111109</c:v>
                </c:pt>
                <c:pt idx="814">
                  <c:v>41738.458935185183</c:v>
                </c:pt>
                <c:pt idx="815">
                  <c:v>41738.479270833333</c:v>
                </c:pt>
                <c:pt idx="816">
                  <c:v>41738.501238425924</c:v>
                </c:pt>
                <c:pt idx="817">
                  <c:v>41738.521701388891</c:v>
                </c:pt>
                <c:pt idx="818">
                  <c:v>41738.545428240737</c:v>
                </c:pt>
                <c:pt idx="819">
                  <c:v>41739.128587962965</c:v>
                </c:pt>
                <c:pt idx="820">
                  <c:v>41739.162233796298</c:v>
                </c:pt>
                <c:pt idx="821">
                  <c:v>41739.282048611109</c:v>
                </c:pt>
                <c:pt idx="822">
                  <c:v>41739.410590277781</c:v>
                </c:pt>
                <c:pt idx="823">
                  <c:v>41739.412523148145</c:v>
                </c:pt>
                <c:pt idx="824">
                  <c:v>41739.438703703701</c:v>
                </c:pt>
                <c:pt idx="825">
                  <c:v>41739.461863425924</c:v>
                </c:pt>
                <c:pt idx="826">
                  <c:v>41739.495972222219</c:v>
                </c:pt>
                <c:pt idx="827">
                  <c:v>41739.503622685188</c:v>
                </c:pt>
                <c:pt idx="828">
                  <c:v>41739.543310185189</c:v>
                </c:pt>
                <c:pt idx="829">
                  <c:v>41739.587013888886</c:v>
                </c:pt>
                <c:pt idx="830">
                  <c:v>41739.649375000001</c:v>
                </c:pt>
                <c:pt idx="831">
                  <c:v>41740.000740740739</c:v>
                </c:pt>
                <c:pt idx="832">
                  <c:v>41740.171851851854</c:v>
                </c:pt>
                <c:pt idx="833">
                  <c:v>41740.194490740738</c:v>
                </c:pt>
                <c:pt idx="834">
                  <c:v>41740.215370370373</c:v>
                </c:pt>
                <c:pt idx="835">
                  <c:v>41740.218923611108</c:v>
                </c:pt>
                <c:pt idx="836">
                  <c:v>41740.236574074072</c:v>
                </c:pt>
                <c:pt idx="837">
                  <c:v>41740.370173611111</c:v>
                </c:pt>
                <c:pt idx="838">
                  <c:v>41740.382164351853</c:v>
                </c:pt>
                <c:pt idx="839">
                  <c:v>41740.403171296297</c:v>
                </c:pt>
                <c:pt idx="840">
                  <c:v>41740.40457175926</c:v>
                </c:pt>
                <c:pt idx="841">
                  <c:v>41740.431932870371</c:v>
                </c:pt>
                <c:pt idx="842">
                  <c:v>41740.451851851853</c:v>
                </c:pt>
                <c:pt idx="843">
                  <c:v>41742.503703703704</c:v>
                </c:pt>
                <c:pt idx="844">
                  <c:v>41742.543182870373</c:v>
                </c:pt>
                <c:pt idx="845">
                  <c:v>41743.000636574077</c:v>
                </c:pt>
                <c:pt idx="846">
                  <c:v>41743.358275462961</c:v>
                </c:pt>
                <c:pt idx="847">
                  <c:v>41743.372210648151</c:v>
                </c:pt>
                <c:pt idx="848">
                  <c:v>41743.379930555559</c:v>
                </c:pt>
                <c:pt idx="849">
                  <c:v>41743.402962962966</c:v>
                </c:pt>
                <c:pt idx="850">
                  <c:v>41743.543703703705</c:v>
                </c:pt>
                <c:pt idx="851">
                  <c:v>41743.569004629629</c:v>
                </c:pt>
                <c:pt idx="852">
                  <c:v>41744.007071759261</c:v>
                </c:pt>
                <c:pt idx="853">
                  <c:v>41744.041956018518</c:v>
                </c:pt>
                <c:pt idx="854">
                  <c:v>41744.137233796297</c:v>
                </c:pt>
                <c:pt idx="855">
                  <c:v>41744.167361111111</c:v>
                </c:pt>
                <c:pt idx="856">
                  <c:v>41744.196585648147</c:v>
                </c:pt>
                <c:pt idx="857">
                  <c:v>41744.295752314814</c:v>
                </c:pt>
                <c:pt idx="858">
                  <c:v>41744.410000000003</c:v>
                </c:pt>
                <c:pt idx="859">
                  <c:v>41745.034872685188</c:v>
                </c:pt>
                <c:pt idx="860">
                  <c:v>41745.129942129628</c:v>
                </c:pt>
                <c:pt idx="861">
                  <c:v>41745.133877314816</c:v>
                </c:pt>
                <c:pt idx="862">
                  <c:v>41745.149965277778</c:v>
                </c:pt>
                <c:pt idx="863">
                  <c:v>41745.17690972222</c:v>
                </c:pt>
                <c:pt idx="864">
                  <c:v>41745.184166666666</c:v>
                </c:pt>
                <c:pt idx="865">
                  <c:v>41745.213576388887</c:v>
                </c:pt>
                <c:pt idx="866">
                  <c:v>41745.226006944446</c:v>
                </c:pt>
                <c:pt idx="867">
                  <c:v>41745.256076388891</c:v>
                </c:pt>
                <c:pt idx="868">
                  <c:v>41745.293032407404</c:v>
                </c:pt>
                <c:pt idx="869">
                  <c:v>41745.427395833336</c:v>
                </c:pt>
                <c:pt idx="870">
                  <c:v>41745.502928240741</c:v>
                </c:pt>
                <c:pt idx="871">
                  <c:v>41745.833692129629</c:v>
                </c:pt>
                <c:pt idx="872">
                  <c:v>41746.031504629631</c:v>
                </c:pt>
                <c:pt idx="873">
                  <c:v>41746.173472222225</c:v>
                </c:pt>
                <c:pt idx="874">
                  <c:v>41746.210543981484</c:v>
                </c:pt>
                <c:pt idx="875">
                  <c:v>41746.24359953704</c:v>
                </c:pt>
                <c:pt idx="876">
                  <c:v>41746.275752314818</c:v>
                </c:pt>
                <c:pt idx="877">
                  <c:v>41746.295451388891</c:v>
                </c:pt>
                <c:pt idx="878">
                  <c:v>41746.320787037039</c:v>
                </c:pt>
                <c:pt idx="879">
                  <c:v>41746.417245370372</c:v>
                </c:pt>
                <c:pt idx="880">
                  <c:v>41746.503611111111</c:v>
                </c:pt>
                <c:pt idx="881">
                  <c:v>41747.295567129629</c:v>
                </c:pt>
                <c:pt idx="882">
                  <c:v>41747.295671296299</c:v>
                </c:pt>
                <c:pt idx="883">
                  <c:v>41747.42082175926</c:v>
                </c:pt>
                <c:pt idx="884">
                  <c:v>41748.337129629632</c:v>
                </c:pt>
                <c:pt idx="885">
                  <c:v>41748.340636574074</c:v>
                </c:pt>
                <c:pt idx="886">
                  <c:v>41748.420347222222</c:v>
                </c:pt>
                <c:pt idx="887">
                  <c:v>41748.510752314818</c:v>
                </c:pt>
                <c:pt idx="888">
                  <c:v>41749.503634259258</c:v>
                </c:pt>
                <c:pt idx="889">
                  <c:v>41750.295439814814</c:v>
                </c:pt>
                <c:pt idx="890">
                  <c:v>41750.379027777781</c:v>
                </c:pt>
                <c:pt idx="891">
                  <c:v>41750.420497685183</c:v>
                </c:pt>
                <c:pt idx="892">
                  <c:v>41750.462280092594</c:v>
                </c:pt>
                <c:pt idx="893">
                  <c:v>41750.503761574073</c:v>
                </c:pt>
                <c:pt idx="894">
                  <c:v>41751.132893518516</c:v>
                </c:pt>
                <c:pt idx="895">
                  <c:v>41751.149513888886</c:v>
                </c:pt>
                <c:pt idx="896">
                  <c:v>41751.163229166668</c:v>
                </c:pt>
                <c:pt idx="897">
                  <c:v>41751.170335648145</c:v>
                </c:pt>
                <c:pt idx="898">
                  <c:v>41751.194814814815</c:v>
                </c:pt>
                <c:pt idx="899">
                  <c:v>41751.253634259258</c:v>
                </c:pt>
                <c:pt idx="900">
                  <c:v>41751.273599537039</c:v>
                </c:pt>
                <c:pt idx="901">
                  <c:v>41751.462245370371</c:v>
                </c:pt>
                <c:pt idx="902">
                  <c:v>41751.475844907407</c:v>
                </c:pt>
                <c:pt idx="903">
                  <c:v>41752.170300925929</c:v>
                </c:pt>
                <c:pt idx="904">
                  <c:v>41752.195057870369</c:v>
                </c:pt>
                <c:pt idx="905">
                  <c:v>41752.201620370368</c:v>
                </c:pt>
                <c:pt idx="906">
                  <c:v>41752.213553240741</c:v>
                </c:pt>
                <c:pt idx="907">
                  <c:v>41752.337094907409</c:v>
                </c:pt>
                <c:pt idx="908">
                  <c:v>41752.372777777775</c:v>
                </c:pt>
                <c:pt idx="909">
                  <c:v>41752.382025462961</c:v>
                </c:pt>
                <c:pt idx="910">
                  <c:v>41752.392430555556</c:v>
                </c:pt>
                <c:pt idx="911">
                  <c:v>41752.545439814814</c:v>
                </c:pt>
                <c:pt idx="912">
                  <c:v>41752.576620370368</c:v>
                </c:pt>
                <c:pt idx="913">
                  <c:v>41752.598275462966</c:v>
                </c:pt>
                <c:pt idx="914">
                  <c:v>41753.042511574073</c:v>
                </c:pt>
                <c:pt idx="915">
                  <c:v>41753.115949074076</c:v>
                </c:pt>
                <c:pt idx="916">
                  <c:v>41753.147951388892</c:v>
                </c:pt>
                <c:pt idx="917">
                  <c:v>41753.167233796295</c:v>
                </c:pt>
                <c:pt idx="918">
                  <c:v>41753.210462962961</c:v>
                </c:pt>
                <c:pt idx="919">
                  <c:v>41753.285115740742</c:v>
                </c:pt>
                <c:pt idx="920">
                  <c:v>41753.334675925929</c:v>
                </c:pt>
                <c:pt idx="921">
                  <c:v>41753.375879629632</c:v>
                </c:pt>
                <c:pt idx="922">
                  <c:v>41753.385787037034</c:v>
                </c:pt>
                <c:pt idx="923">
                  <c:v>41753.42046296296</c:v>
                </c:pt>
                <c:pt idx="924">
                  <c:v>41753.501840277779</c:v>
                </c:pt>
                <c:pt idx="925">
                  <c:v>41753.504027777781</c:v>
                </c:pt>
                <c:pt idx="926">
                  <c:v>41753.664502314816</c:v>
                </c:pt>
                <c:pt idx="927">
                  <c:v>41754.001203703701</c:v>
                </c:pt>
                <c:pt idx="928">
                  <c:v>41754.003622685188</c:v>
                </c:pt>
                <c:pt idx="929">
                  <c:v>41754.139918981484</c:v>
                </c:pt>
                <c:pt idx="930">
                  <c:v>41754.149560185186</c:v>
                </c:pt>
                <c:pt idx="931">
                  <c:v>41754.163877314815</c:v>
                </c:pt>
                <c:pt idx="932">
                  <c:v>41754.168877314813</c:v>
                </c:pt>
                <c:pt idx="933">
                  <c:v>41754.21497685185</c:v>
                </c:pt>
                <c:pt idx="934">
                  <c:v>41754.250717592593</c:v>
                </c:pt>
                <c:pt idx="935">
                  <c:v>41754.276550925926</c:v>
                </c:pt>
                <c:pt idx="936">
                  <c:v>41754.33935185185</c:v>
                </c:pt>
                <c:pt idx="937">
                  <c:v>41754.366018518522</c:v>
                </c:pt>
                <c:pt idx="938">
                  <c:v>41754.469189814816</c:v>
                </c:pt>
                <c:pt idx="939">
                  <c:v>41754.504467592589</c:v>
                </c:pt>
                <c:pt idx="940">
                  <c:v>41754.663472222222</c:v>
                </c:pt>
                <c:pt idx="941">
                  <c:v>41754.920289351852</c:v>
                </c:pt>
                <c:pt idx="942">
                  <c:v>41755.170266203706</c:v>
                </c:pt>
                <c:pt idx="943">
                  <c:v>41755.538321759261</c:v>
                </c:pt>
                <c:pt idx="944">
                  <c:v>41757.003599537034</c:v>
                </c:pt>
                <c:pt idx="945">
                  <c:v>41757.189942129633</c:v>
                </c:pt>
                <c:pt idx="946">
                  <c:v>41757.315115740741</c:v>
                </c:pt>
                <c:pt idx="947">
                  <c:v>41757.31658564815</c:v>
                </c:pt>
                <c:pt idx="948">
                  <c:v>41757.32644675926</c:v>
                </c:pt>
                <c:pt idx="949">
                  <c:v>41757.406469907408</c:v>
                </c:pt>
                <c:pt idx="950">
                  <c:v>41757.419340277775</c:v>
                </c:pt>
                <c:pt idx="951">
                  <c:v>41757.458645833336</c:v>
                </c:pt>
                <c:pt idx="952">
                  <c:v>41757.489756944444</c:v>
                </c:pt>
                <c:pt idx="953">
                  <c:v>41757.502210648148</c:v>
                </c:pt>
                <c:pt idx="954">
                  <c:v>41757.52144675926</c:v>
                </c:pt>
                <c:pt idx="955">
                  <c:v>41757.543240740742</c:v>
                </c:pt>
                <c:pt idx="956">
                  <c:v>41757.659849537034</c:v>
                </c:pt>
                <c:pt idx="957">
                  <c:v>41758.098356481481</c:v>
                </c:pt>
                <c:pt idx="958">
                  <c:v>41758.38758101852</c:v>
                </c:pt>
                <c:pt idx="959">
                  <c:v>41758.406423611108</c:v>
                </c:pt>
                <c:pt idx="960">
                  <c:v>41758.417094907411</c:v>
                </c:pt>
                <c:pt idx="961">
                  <c:v>41758.424513888887</c:v>
                </c:pt>
                <c:pt idx="962">
                  <c:v>41758.438298611109</c:v>
                </c:pt>
                <c:pt idx="963">
                  <c:v>41758.458912037036</c:v>
                </c:pt>
                <c:pt idx="964">
                  <c:v>41758.500358796293</c:v>
                </c:pt>
                <c:pt idx="965">
                  <c:v>41758.54210648148</c:v>
                </c:pt>
                <c:pt idx="966">
                  <c:v>41758.584768518522</c:v>
                </c:pt>
                <c:pt idx="967">
                  <c:v>41759.191469907404</c:v>
                </c:pt>
                <c:pt idx="968">
                  <c:v>41759.368148148147</c:v>
                </c:pt>
                <c:pt idx="969">
                  <c:v>41759.38212962963</c:v>
                </c:pt>
                <c:pt idx="970">
                  <c:v>41759.406458333331</c:v>
                </c:pt>
                <c:pt idx="971">
                  <c:v>41759.413310185184</c:v>
                </c:pt>
                <c:pt idx="972">
                  <c:v>41759.421469907407</c:v>
                </c:pt>
                <c:pt idx="973">
                  <c:v>41759.430763888886</c:v>
                </c:pt>
                <c:pt idx="974">
                  <c:v>41759.439236111109</c:v>
                </c:pt>
                <c:pt idx="975">
                  <c:v>41759.444490740738</c:v>
                </c:pt>
                <c:pt idx="976">
                  <c:v>41759.462048611109</c:v>
                </c:pt>
                <c:pt idx="977">
                  <c:v>41759.480034722219</c:v>
                </c:pt>
                <c:pt idx="978">
                  <c:v>41759.501712962963</c:v>
                </c:pt>
                <c:pt idx="979">
                  <c:v>41759.520983796298</c:v>
                </c:pt>
                <c:pt idx="980">
                  <c:v>41759.544166666667</c:v>
                </c:pt>
                <c:pt idx="981">
                  <c:v>41760.179016203707</c:v>
                </c:pt>
                <c:pt idx="982">
                  <c:v>41760.33253472222</c:v>
                </c:pt>
                <c:pt idx="983">
                  <c:v>41760.341168981482</c:v>
                </c:pt>
                <c:pt idx="984">
                  <c:v>41760.382071759261</c:v>
                </c:pt>
                <c:pt idx="985">
                  <c:v>41760.394456018519</c:v>
                </c:pt>
                <c:pt idx="986">
                  <c:v>41760.39943287037</c:v>
                </c:pt>
                <c:pt idx="987">
                  <c:v>41760.41710648148</c:v>
                </c:pt>
                <c:pt idx="988">
                  <c:v>41760.438263888886</c:v>
                </c:pt>
                <c:pt idx="989">
                  <c:v>41760.45857638889</c:v>
                </c:pt>
                <c:pt idx="990">
                  <c:v>41760.47991898148</c:v>
                </c:pt>
                <c:pt idx="991">
                  <c:v>41760.500439814816</c:v>
                </c:pt>
                <c:pt idx="992">
                  <c:v>41760.542523148149</c:v>
                </c:pt>
                <c:pt idx="993">
                  <c:v>41761.326469907406</c:v>
                </c:pt>
                <c:pt idx="994">
                  <c:v>41761.336400462962</c:v>
                </c:pt>
                <c:pt idx="995">
                  <c:v>41761.404479166667</c:v>
                </c:pt>
                <c:pt idx="996">
                  <c:v>41761.423020833332</c:v>
                </c:pt>
                <c:pt idx="997">
                  <c:v>41761.437824074077</c:v>
                </c:pt>
                <c:pt idx="998">
                  <c:v>41761.459374999999</c:v>
                </c:pt>
                <c:pt idx="999">
                  <c:v>41762.167233796295</c:v>
                </c:pt>
                <c:pt idx="1000">
                  <c:v>41762.334039351852</c:v>
                </c:pt>
                <c:pt idx="1001">
                  <c:v>41763.459143518521</c:v>
                </c:pt>
                <c:pt idx="1002">
                  <c:v>41763.503599537034</c:v>
                </c:pt>
                <c:pt idx="1003">
                  <c:v>41763.548715277779</c:v>
                </c:pt>
                <c:pt idx="1004">
                  <c:v>41763.632118055553</c:v>
                </c:pt>
                <c:pt idx="1005">
                  <c:v>41764.010682870372</c:v>
                </c:pt>
                <c:pt idx="1006">
                  <c:v>41764.167407407411</c:v>
                </c:pt>
                <c:pt idx="1007">
                  <c:v>41764.41846064815</c:v>
                </c:pt>
                <c:pt idx="1008">
                  <c:v>41764.459293981483</c:v>
                </c:pt>
                <c:pt idx="1009">
                  <c:v>41764.501203703701</c:v>
                </c:pt>
                <c:pt idx="1010">
                  <c:v>41764.542812500003</c:v>
                </c:pt>
                <c:pt idx="1011">
                  <c:v>41765.000520833331</c:v>
                </c:pt>
                <c:pt idx="1012">
                  <c:v>41765.112569444442</c:v>
                </c:pt>
                <c:pt idx="1013">
                  <c:v>41765.125543981485</c:v>
                </c:pt>
                <c:pt idx="1014">
                  <c:v>41765.253877314812</c:v>
                </c:pt>
                <c:pt idx="1015">
                  <c:v>41765.329236111109</c:v>
                </c:pt>
                <c:pt idx="1016">
                  <c:v>41765.371608796297</c:v>
                </c:pt>
                <c:pt idx="1017">
                  <c:v>41765.385324074072</c:v>
                </c:pt>
                <c:pt idx="1018">
                  <c:v>41765.412199074075</c:v>
                </c:pt>
                <c:pt idx="1019">
                  <c:v>41765.41846064815</c:v>
                </c:pt>
                <c:pt idx="1020">
                  <c:v>41765.427175925928</c:v>
                </c:pt>
                <c:pt idx="1021">
                  <c:v>41765.448171296295</c:v>
                </c:pt>
                <c:pt idx="1022">
                  <c:v>41765.543020833335</c:v>
                </c:pt>
                <c:pt idx="1023">
                  <c:v>41766.000428240739</c:v>
                </c:pt>
                <c:pt idx="1024">
                  <c:v>41766.112986111111</c:v>
                </c:pt>
                <c:pt idx="1025">
                  <c:v>41766.12164351852</c:v>
                </c:pt>
                <c:pt idx="1026">
                  <c:v>41766.304884259262</c:v>
                </c:pt>
                <c:pt idx="1027">
                  <c:v>41766.312604166669</c:v>
                </c:pt>
                <c:pt idx="1028">
                  <c:v>41766.32304398148</c:v>
                </c:pt>
                <c:pt idx="1029">
                  <c:v>41766.335277777776</c:v>
                </c:pt>
                <c:pt idx="1030">
                  <c:v>41766.396412037036</c:v>
                </c:pt>
                <c:pt idx="1031">
                  <c:v>41766.401145833333</c:v>
                </c:pt>
                <c:pt idx="1032">
                  <c:v>41766.423530092594</c:v>
                </c:pt>
                <c:pt idx="1033">
                  <c:v>41766.427523148152</c:v>
                </c:pt>
                <c:pt idx="1034">
                  <c:v>41766.433321759258</c:v>
                </c:pt>
                <c:pt idx="1035">
                  <c:v>41766.442013888889</c:v>
                </c:pt>
                <c:pt idx="1036">
                  <c:v>41766.451620370368</c:v>
                </c:pt>
                <c:pt idx="1037">
                  <c:v>41766.459791666668</c:v>
                </c:pt>
                <c:pt idx="1038">
                  <c:v>41766.46534722222</c:v>
                </c:pt>
                <c:pt idx="1039">
                  <c:v>41766.47928240741</c:v>
                </c:pt>
                <c:pt idx="1040">
                  <c:v>41766.500555555554</c:v>
                </c:pt>
                <c:pt idx="1041">
                  <c:v>41766.521006944444</c:v>
                </c:pt>
                <c:pt idx="1042">
                  <c:v>41766.542083333334</c:v>
                </c:pt>
                <c:pt idx="1043">
                  <c:v>41767.000775462962</c:v>
                </c:pt>
                <c:pt idx="1044">
                  <c:v>41767.139641203707</c:v>
                </c:pt>
                <c:pt idx="1045">
                  <c:v>41767.39707175926</c:v>
                </c:pt>
                <c:pt idx="1046">
                  <c:v>41767.41474537037</c:v>
                </c:pt>
                <c:pt idx="1047">
                  <c:v>41767.425844907404</c:v>
                </c:pt>
                <c:pt idx="1048">
                  <c:v>41767.444618055553</c:v>
                </c:pt>
                <c:pt idx="1049">
                  <c:v>41767.45988425926</c:v>
                </c:pt>
                <c:pt idx="1050">
                  <c:v>41767.479305555556</c:v>
                </c:pt>
                <c:pt idx="1051">
                  <c:v>41767.501539351855</c:v>
                </c:pt>
                <c:pt idx="1052">
                  <c:v>41767.520972222221</c:v>
                </c:pt>
                <c:pt idx="1053">
                  <c:v>41767.542615740742</c:v>
                </c:pt>
                <c:pt idx="1054">
                  <c:v>41767.875451388885</c:v>
                </c:pt>
                <c:pt idx="1055">
                  <c:v>41768.000543981485</c:v>
                </c:pt>
                <c:pt idx="1056">
                  <c:v>41768.380798611113</c:v>
                </c:pt>
                <c:pt idx="1057">
                  <c:v>41768.402858796297</c:v>
                </c:pt>
                <c:pt idx="1058">
                  <c:v>41768.408101851855</c:v>
                </c:pt>
                <c:pt idx="1059">
                  <c:v>41768.430891203701</c:v>
                </c:pt>
                <c:pt idx="1060">
                  <c:v>41769.000543981485</c:v>
                </c:pt>
                <c:pt idx="1061">
                  <c:v>41769.417592592596</c:v>
                </c:pt>
                <c:pt idx="1062">
                  <c:v>41770.417175925926</c:v>
                </c:pt>
                <c:pt idx="1063">
                  <c:v>41770.459756944445</c:v>
                </c:pt>
                <c:pt idx="1064">
                  <c:v>41770.500497685185</c:v>
                </c:pt>
                <c:pt idx="1065">
                  <c:v>41771.000451388885</c:v>
                </c:pt>
                <c:pt idx="1066">
                  <c:v>41771.158668981479</c:v>
                </c:pt>
                <c:pt idx="1067">
                  <c:v>41771.167256944442</c:v>
                </c:pt>
                <c:pt idx="1068">
                  <c:v>41771.358981481484</c:v>
                </c:pt>
                <c:pt idx="1069">
                  <c:v>41771.360243055555</c:v>
                </c:pt>
                <c:pt idx="1070">
                  <c:v>41771.399189814816</c:v>
                </c:pt>
                <c:pt idx="1071">
                  <c:v>41771.40829861111</c:v>
                </c:pt>
                <c:pt idx="1072">
                  <c:v>41771.409988425927</c:v>
                </c:pt>
                <c:pt idx="1073">
                  <c:v>41771.458483796298</c:v>
                </c:pt>
                <c:pt idx="1074">
                  <c:v>41771.47991898148</c:v>
                </c:pt>
                <c:pt idx="1075">
                  <c:v>41771.500185185185</c:v>
                </c:pt>
                <c:pt idx="1076">
                  <c:v>41771.507280092592</c:v>
                </c:pt>
                <c:pt idx="1077">
                  <c:v>41771.542175925926</c:v>
                </c:pt>
                <c:pt idx="1078">
                  <c:v>41771.584583333337</c:v>
                </c:pt>
                <c:pt idx="1079">
                  <c:v>41771.597291666665</c:v>
                </c:pt>
                <c:pt idx="1080">
                  <c:v>41772.147662037038</c:v>
                </c:pt>
                <c:pt idx="1081">
                  <c:v>41772.35738425926</c:v>
                </c:pt>
                <c:pt idx="1082">
                  <c:v>41772.364664351851</c:v>
                </c:pt>
                <c:pt idx="1083">
                  <c:v>41772.378553240742</c:v>
                </c:pt>
                <c:pt idx="1084">
                  <c:v>41772.402928240743</c:v>
                </c:pt>
                <c:pt idx="1085">
                  <c:v>41772.416944444441</c:v>
                </c:pt>
                <c:pt idx="1086">
                  <c:v>41772.427812499998</c:v>
                </c:pt>
                <c:pt idx="1087">
                  <c:v>41772.438171296293</c:v>
                </c:pt>
                <c:pt idx="1088">
                  <c:v>41772.459618055553</c:v>
                </c:pt>
                <c:pt idx="1089">
                  <c:v>41772.47934027778</c:v>
                </c:pt>
                <c:pt idx="1090">
                  <c:v>41772.500127314815</c:v>
                </c:pt>
                <c:pt idx="1091">
                  <c:v>41773.0003125</c:v>
                </c:pt>
                <c:pt idx="1092">
                  <c:v>41773.233935185184</c:v>
                </c:pt>
                <c:pt idx="1093">
                  <c:v>41773.340717592589</c:v>
                </c:pt>
                <c:pt idx="1094">
                  <c:v>41773.364988425928</c:v>
                </c:pt>
                <c:pt idx="1095">
                  <c:v>41773.385509259257</c:v>
                </c:pt>
                <c:pt idx="1096">
                  <c:v>41773.406469907408</c:v>
                </c:pt>
                <c:pt idx="1097">
                  <c:v>41773.406770833331</c:v>
                </c:pt>
                <c:pt idx="1098">
                  <c:v>41773.420752314814</c:v>
                </c:pt>
                <c:pt idx="1099">
                  <c:v>41773.427118055559</c:v>
                </c:pt>
                <c:pt idx="1100">
                  <c:v>41773.437581018516</c:v>
                </c:pt>
                <c:pt idx="1101">
                  <c:v>41773.445023148146</c:v>
                </c:pt>
                <c:pt idx="1102">
                  <c:v>41773.458541666667</c:v>
                </c:pt>
                <c:pt idx="1103">
                  <c:v>41773.468993055554</c:v>
                </c:pt>
                <c:pt idx="1104">
                  <c:v>41773.47923611111</c:v>
                </c:pt>
                <c:pt idx="1105">
                  <c:v>41773.500474537039</c:v>
                </c:pt>
                <c:pt idx="1106">
                  <c:v>41773.520925925928</c:v>
                </c:pt>
                <c:pt idx="1107">
                  <c:v>41774.000798611109</c:v>
                </c:pt>
                <c:pt idx="1108">
                  <c:v>41774.042685185188</c:v>
                </c:pt>
                <c:pt idx="1109">
                  <c:v>41774.083715277775</c:v>
                </c:pt>
                <c:pt idx="1110">
                  <c:v>41774.122094907405</c:v>
                </c:pt>
                <c:pt idx="1111">
                  <c:v>41774.164444444446</c:v>
                </c:pt>
                <c:pt idx="1112">
                  <c:v>41774.409918981481</c:v>
                </c:pt>
                <c:pt idx="1113">
                  <c:v>41774.420208333337</c:v>
                </c:pt>
                <c:pt idx="1114">
                  <c:v>41774.441099537034</c:v>
                </c:pt>
                <c:pt idx="1115">
                  <c:v>41774.460023148145</c:v>
                </c:pt>
                <c:pt idx="1116">
                  <c:v>41774.479872685188</c:v>
                </c:pt>
                <c:pt idx="1117">
                  <c:v>41774.48978009259</c:v>
                </c:pt>
                <c:pt idx="1118">
                  <c:v>41774.500451388885</c:v>
                </c:pt>
                <c:pt idx="1119">
                  <c:v>41774.520925925928</c:v>
                </c:pt>
                <c:pt idx="1120">
                  <c:v>41774.542233796295</c:v>
                </c:pt>
                <c:pt idx="1121">
                  <c:v>41774.583912037036</c:v>
                </c:pt>
                <c:pt idx="1122">
                  <c:v>41775.000590277778</c:v>
                </c:pt>
                <c:pt idx="1123">
                  <c:v>41775.042245370372</c:v>
                </c:pt>
                <c:pt idx="1124">
                  <c:v>41775.149305555555</c:v>
                </c:pt>
                <c:pt idx="1125">
                  <c:v>41775.156481481485</c:v>
                </c:pt>
                <c:pt idx="1126">
                  <c:v>41775.159756944442</c:v>
                </c:pt>
                <c:pt idx="1127">
                  <c:v>41775.334594907406</c:v>
                </c:pt>
                <c:pt idx="1128">
                  <c:v>41775.373657407406</c:v>
                </c:pt>
                <c:pt idx="1129">
                  <c:v>41775.377245370371</c:v>
                </c:pt>
                <c:pt idx="1130">
                  <c:v>41775.402905092589</c:v>
                </c:pt>
                <c:pt idx="1131">
                  <c:v>41775.405289351853</c:v>
                </c:pt>
                <c:pt idx="1132">
                  <c:v>41775.50136574074</c:v>
                </c:pt>
                <c:pt idx="1133">
                  <c:v>41775.521481481483</c:v>
                </c:pt>
                <c:pt idx="1134">
                  <c:v>41776.00068287037</c:v>
                </c:pt>
                <c:pt idx="1135">
                  <c:v>41776.083715277775</c:v>
                </c:pt>
                <c:pt idx="1136">
                  <c:v>41776.209189814814</c:v>
                </c:pt>
                <c:pt idx="1137">
                  <c:v>41776.274444444447</c:v>
                </c:pt>
                <c:pt idx="1138">
                  <c:v>41776.292592592596</c:v>
                </c:pt>
                <c:pt idx="1139">
                  <c:v>41776.417604166665</c:v>
                </c:pt>
                <c:pt idx="1140">
                  <c:v>41777.083923611113</c:v>
                </c:pt>
                <c:pt idx="1141">
                  <c:v>41777.208981481483</c:v>
                </c:pt>
                <c:pt idx="1142">
                  <c:v>41777.417569444442</c:v>
                </c:pt>
                <c:pt idx="1143">
                  <c:v>41777.459120370368</c:v>
                </c:pt>
                <c:pt idx="1144">
                  <c:v>41777.50068287037</c:v>
                </c:pt>
                <c:pt idx="1145">
                  <c:v>41778.042685185188</c:v>
                </c:pt>
                <c:pt idx="1146">
                  <c:v>41778.083865740744</c:v>
                </c:pt>
                <c:pt idx="1147">
                  <c:v>41778.186921296299</c:v>
                </c:pt>
                <c:pt idx="1148">
                  <c:v>41778.194479166668</c:v>
                </c:pt>
                <c:pt idx="1149">
                  <c:v>41778.334467592591</c:v>
                </c:pt>
                <c:pt idx="1150">
                  <c:v>41778.446423611109</c:v>
                </c:pt>
                <c:pt idx="1151">
                  <c:v>41778.480069444442</c:v>
                </c:pt>
                <c:pt idx="1152">
                  <c:v>41778.543055555558</c:v>
                </c:pt>
                <c:pt idx="1153">
                  <c:v>41779.048715277779</c:v>
                </c:pt>
                <c:pt idx="1154">
                  <c:v>41779.096678240741</c:v>
                </c:pt>
                <c:pt idx="1155">
                  <c:v>41779.113541666666</c:v>
                </c:pt>
                <c:pt idx="1156">
                  <c:v>41779.121562499997</c:v>
                </c:pt>
                <c:pt idx="1157">
                  <c:v>41779.125104166669</c:v>
                </c:pt>
                <c:pt idx="1158">
                  <c:v>41779.135474537034</c:v>
                </c:pt>
                <c:pt idx="1159">
                  <c:v>41779.145879629628</c:v>
                </c:pt>
                <c:pt idx="1160">
                  <c:v>41779.239942129629</c:v>
                </c:pt>
                <c:pt idx="1161">
                  <c:v>41779.334965277776</c:v>
                </c:pt>
                <c:pt idx="1162">
                  <c:v>41779.37190972222</c:v>
                </c:pt>
                <c:pt idx="1163">
                  <c:v>41779.386782407404</c:v>
                </c:pt>
                <c:pt idx="1164">
                  <c:v>41779.402060185188</c:v>
                </c:pt>
                <c:pt idx="1165">
                  <c:v>41779.402928240743</c:v>
                </c:pt>
                <c:pt idx="1166">
                  <c:v>41779.430937500001</c:v>
                </c:pt>
                <c:pt idx="1167">
                  <c:v>41779.451550925929</c:v>
                </c:pt>
                <c:pt idx="1168">
                  <c:v>41779.458622685182</c:v>
                </c:pt>
                <c:pt idx="1169">
                  <c:v>41779.479363425926</c:v>
                </c:pt>
                <c:pt idx="1170">
                  <c:v>41779.500324074077</c:v>
                </c:pt>
                <c:pt idx="1171">
                  <c:v>41780.038287037038</c:v>
                </c:pt>
                <c:pt idx="1172">
                  <c:v>41780.097268518519</c:v>
                </c:pt>
                <c:pt idx="1173">
                  <c:v>41780.10423611111</c:v>
                </c:pt>
                <c:pt idx="1174">
                  <c:v>41780.396724537037</c:v>
                </c:pt>
                <c:pt idx="1175">
                  <c:v>41780.406319444446</c:v>
                </c:pt>
                <c:pt idx="1176">
                  <c:v>41780.424039351848</c:v>
                </c:pt>
                <c:pt idx="1177">
                  <c:v>41780.433564814812</c:v>
                </c:pt>
                <c:pt idx="1178">
                  <c:v>41780.437662037039</c:v>
                </c:pt>
                <c:pt idx="1179">
                  <c:v>41780.459282407406</c:v>
                </c:pt>
                <c:pt idx="1180">
                  <c:v>41780.46056712963</c:v>
                </c:pt>
                <c:pt idx="1181">
                  <c:v>41780.464016203703</c:v>
                </c:pt>
                <c:pt idx="1182">
                  <c:v>41780.468923611108</c:v>
                </c:pt>
                <c:pt idx="1183">
                  <c:v>41780.500694444447</c:v>
                </c:pt>
                <c:pt idx="1184">
                  <c:v>41780.541828703703</c:v>
                </c:pt>
                <c:pt idx="1185">
                  <c:v>41780.584351851852</c:v>
                </c:pt>
                <c:pt idx="1186">
                  <c:v>41780.750439814816</c:v>
                </c:pt>
                <c:pt idx="1187">
                  <c:v>41781.111192129632</c:v>
                </c:pt>
                <c:pt idx="1188">
                  <c:v>41781.21056712963</c:v>
                </c:pt>
                <c:pt idx="1189">
                  <c:v>41781.258599537039</c:v>
                </c:pt>
                <c:pt idx="1190">
                  <c:v>41781.284120370372</c:v>
                </c:pt>
                <c:pt idx="1191">
                  <c:v>41781.370335648149</c:v>
                </c:pt>
                <c:pt idx="1192">
                  <c:v>41781.378587962965</c:v>
                </c:pt>
                <c:pt idx="1193">
                  <c:v>41781.404108796298</c:v>
                </c:pt>
                <c:pt idx="1194">
                  <c:v>41781.405173611114</c:v>
                </c:pt>
                <c:pt idx="1195">
                  <c:v>41781.417858796296</c:v>
                </c:pt>
                <c:pt idx="1196">
                  <c:v>41781.427152777775</c:v>
                </c:pt>
                <c:pt idx="1197">
                  <c:v>41781.437638888892</c:v>
                </c:pt>
                <c:pt idx="1198">
                  <c:v>41781.458657407406</c:v>
                </c:pt>
                <c:pt idx="1199">
                  <c:v>41781.469189814816</c:v>
                </c:pt>
                <c:pt idx="1200">
                  <c:v>41781.50104166667</c:v>
                </c:pt>
                <c:pt idx="1201">
                  <c:v>41782.220451388886</c:v>
                </c:pt>
                <c:pt idx="1202">
                  <c:v>41782.243148148147</c:v>
                </c:pt>
                <c:pt idx="1203">
                  <c:v>41782.264131944445</c:v>
                </c:pt>
                <c:pt idx="1204">
                  <c:v>41782.271932870368</c:v>
                </c:pt>
                <c:pt idx="1205">
                  <c:v>41782.284780092596</c:v>
                </c:pt>
                <c:pt idx="1206">
                  <c:v>41782.403171296297</c:v>
                </c:pt>
                <c:pt idx="1207">
                  <c:v>41782.430763888886</c:v>
                </c:pt>
                <c:pt idx="1208">
                  <c:v>41782.453263888892</c:v>
                </c:pt>
                <c:pt idx="1209">
                  <c:v>41782.626006944447</c:v>
                </c:pt>
                <c:pt idx="1210">
                  <c:v>41783.084108796298</c:v>
                </c:pt>
                <c:pt idx="1211">
                  <c:v>41783.334178240744</c:v>
                </c:pt>
                <c:pt idx="1212">
                  <c:v>41784.333958333336</c:v>
                </c:pt>
                <c:pt idx="1213">
                  <c:v>41784.459386574075</c:v>
                </c:pt>
                <c:pt idx="1214">
                  <c:v>41784.500393518516</c:v>
                </c:pt>
                <c:pt idx="1215">
                  <c:v>41784.708935185183</c:v>
                </c:pt>
                <c:pt idx="1216">
                  <c:v>41785.014374999999</c:v>
                </c:pt>
                <c:pt idx="1217">
                  <c:v>41785.167326388888</c:v>
                </c:pt>
                <c:pt idx="1218">
                  <c:v>41785.334953703707</c:v>
                </c:pt>
                <c:pt idx="1219">
                  <c:v>41785.459583333337</c:v>
                </c:pt>
                <c:pt idx="1220">
                  <c:v>41785.469178240739</c:v>
                </c:pt>
                <c:pt idx="1221">
                  <c:v>41785.500925925924</c:v>
                </c:pt>
                <c:pt idx="1222">
                  <c:v>41786.135474537034</c:v>
                </c:pt>
                <c:pt idx="1223">
                  <c:v>41786.167546296296</c:v>
                </c:pt>
                <c:pt idx="1224">
                  <c:v>41786.357685185183</c:v>
                </c:pt>
                <c:pt idx="1225">
                  <c:v>41786.363888888889</c:v>
                </c:pt>
                <c:pt idx="1226">
                  <c:v>41786.368437500001</c:v>
                </c:pt>
                <c:pt idx="1227">
                  <c:v>41786.401585648149</c:v>
                </c:pt>
                <c:pt idx="1228">
                  <c:v>41786.412800925929</c:v>
                </c:pt>
                <c:pt idx="1229">
                  <c:v>41786.413263888891</c:v>
                </c:pt>
                <c:pt idx="1230">
                  <c:v>41786.414189814815</c:v>
                </c:pt>
                <c:pt idx="1231">
                  <c:v>41786.42019675926</c:v>
                </c:pt>
                <c:pt idx="1232">
                  <c:v>41786.420219907406</c:v>
                </c:pt>
                <c:pt idx="1233">
                  <c:v>41786.454907407409</c:v>
                </c:pt>
                <c:pt idx="1234">
                  <c:v>41786.46539351852</c:v>
                </c:pt>
                <c:pt idx="1235">
                  <c:v>41786.542939814812</c:v>
                </c:pt>
                <c:pt idx="1236">
                  <c:v>41786.569641203707</c:v>
                </c:pt>
                <c:pt idx="1237">
                  <c:v>41787.181932870371</c:v>
                </c:pt>
                <c:pt idx="1238">
                  <c:v>41787.197094907409</c:v>
                </c:pt>
                <c:pt idx="1239">
                  <c:v>41787.334745370368</c:v>
                </c:pt>
                <c:pt idx="1240">
                  <c:v>41787.376550925925</c:v>
                </c:pt>
                <c:pt idx="1241">
                  <c:v>41787.407037037039</c:v>
                </c:pt>
                <c:pt idx="1242">
                  <c:v>41787.418067129627</c:v>
                </c:pt>
                <c:pt idx="1243">
                  <c:v>41787.423692129632</c:v>
                </c:pt>
                <c:pt idx="1244">
                  <c:v>41787.428020833337</c:v>
                </c:pt>
                <c:pt idx="1245">
                  <c:v>41787.845138888886</c:v>
                </c:pt>
                <c:pt idx="1246">
                  <c:v>41788.171030092592</c:v>
                </c:pt>
                <c:pt idx="1247">
                  <c:v>41788.179432870369</c:v>
                </c:pt>
                <c:pt idx="1248">
                  <c:v>41788.364305555559</c:v>
                </c:pt>
                <c:pt idx="1249">
                  <c:v>41788.389050925929</c:v>
                </c:pt>
                <c:pt idx="1250">
                  <c:v>41788.403912037036</c:v>
                </c:pt>
                <c:pt idx="1251">
                  <c:v>41788.415844907409</c:v>
                </c:pt>
                <c:pt idx="1252">
                  <c:v>41788.437974537039</c:v>
                </c:pt>
                <c:pt idx="1253">
                  <c:v>41788.459097222221</c:v>
                </c:pt>
                <c:pt idx="1254">
                  <c:v>41788.479444444441</c:v>
                </c:pt>
                <c:pt idx="1255">
                  <c:v>41788.500451388885</c:v>
                </c:pt>
                <c:pt idx="1256">
                  <c:v>41788.517465277779</c:v>
                </c:pt>
                <c:pt idx="1257">
                  <c:v>41788.520972222221</c:v>
                </c:pt>
                <c:pt idx="1258">
                  <c:v>41788.563032407408</c:v>
                </c:pt>
                <c:pt idx="1259">
                  <c:v>41789.00037037037</c:v>
                </c:pt>
                <c:pt idx="1260">
                  <c:v>41789.129270833335</c:v>
                </c:pt>
                <c:pt idx="1261">
                  <c:v>41789.146180555559</c:v>
                </c:pt>
                <c:pt idx="1262">
                  <c:v>41789.14912037037</c:v>
                </c:pt>
                <c:pt idx="1263">
                  <c:v>41789.167928240742</c:v>
                </c:pt>
                <c:pt idx="1264">
                  <c:v>41789.178298611114</c:v>
                </c:pt>
                <c:pt idx="1265">
                  <c:v>41789.239664351851</c:v>
                </c:pt>
                <c:pt idx="1266">
                  <c:v>41789.253159722219</c:v>
                </c:pt>
                <c:pt idx="1267">
                  <c:v>41789.294270833336</c:v>
                </c:pt>
                <c:pt idx="1268">
                  <c:v>41789.350925925923</c:v>
                </c:pt>
                <c:pt idx="1269">
                  <c:v>41789.420347222222</c:v>
                </c:pt>
                <c:pt idx="1270">
                  <c:v>41789.438692129632</c:v>
                </c:pt>
                <c:pt idx="1271">
                  <c:v>41789.459062499998</c:v>
                </c:pt>
                <c:pt idx="1272">
                  <c:v>41789.479490740741</c:v>
                </c:pt>
                <c:pt idx="1273">
                  <c:v>41789.833692129629</c:v>
                </c:pt>
                <c:pt idx="1274">
                  <c:v>41790.083715277775</c:v>
                </c:pt>
                <c:pt idx="1275">
                  <c:v>41790.33384259259</c:v>
                </c:pt>
                <c:pt idx="1276">
                  <c:v>41790.375532407408</c:v>
                </c:pt>
                <c:pt idx="1277">
                  <c:v>41791.417662037034</c:v>
                </c:pt>
                <c:pt idx="1278">
                  <c:v>41791.45884259259</c:v>
                </c:pt>
                <c:pt idx="1279">
                  <c:v>41791.500393518516</c:v>
                </c:pt>
                <c:pt idx="1280">
                  <c:v>41791.542523148149</c:v>
                </c:pt>
                <c:pt idx="1281">
                  <c:v>41792.15996527778</c:v>
                </c:pt>
                <c:pt idx="1282">
                  <c:v>41792.397800925923</c:v>
                </c:pt>
                <c:pt idx="1283">
                  <c:v>41792.409548611111</c:v>
                </c:pt>
                <c:pt idx="1284">
                  <c:v>41792.418229166666</c:v>
                </c:pt>
                <c:pt idx="1285">
                  <c:v>41792.437650462962</c:v>
                </c:pt>
                <c:pt idx="1286">
                  <c:v>41792.448020833333</c:v>
                </c:pt>
                <c:pt idx="1287">
                  <c:v>41792.459675925929</c:v>
                </c:pt>
                <c:pt idx="1288">
                  <c:v>41792.468865740739</c:v>
                </c:pt>
                <c:pt idx="1289">
                  <c:v>41792.500763888886</c:v>
                </c:pt>
                <c:pt idx="1290">
                  <c:v>41792.50141203704</c:v>
                </c:pt>
                <c:pt idx="1291">
                  <c:v>41793.170868055553</c:v>
                </c:pt>
                <c:pt idx="1292">
                  <c:v>41793.210787037038</c:v>
                </c:pt>
                <c:pt idx="1293">
                  <c:v>41793.273379629631</c:v>
                </c:pt>
                <c:pt idx="1294">
                  <c:v>41793.337951388887</c:v>
                </c:pt>
                <c:pt idx="1295">
                  <c:v>41793.404999999999</c:v>
                </c:pt>
                <c:pt idx="1296">
                  <c:v>41793.408495370371</c:v>
                </c:pt>
                <c:pt idx="1297">
                  <c:v>41793.430983796294</c:v>
                </c:pt>
                <c:pt idx="1298">
                  <c:v>41793.451643518521</c:v>
                </c:pt>
                <c:pt idx="1299">
                  <c:v>41793.5002662037</c:v>
                </c:pt>
                <c:pt idx="1300">
                  <c:v>41793.670324074075</c:v>
                </c:pt>
                <c:pt idx="1301">
                  <c:v>41794.000601851854</c:v>
                </c:pt>
                <c:pt idx="1302">
                  <c:v>41794.304652777777</c:v>
                </c:pt>
                <c:pt idx="1303">
                  <c:v>41794.377071759256</c:v>
                </c:pt>
                <c:pt idx="1304">
                  <c:v>41794.404652777775</c:v>
                </c:pt>
                <c:pt idx="1305">
                  <c:v>41794.463622685187</c:v>
                </c:pt>
                <c:pt idx="1306">
                  <c:v>41795.079907407409</c:v>
                </c:pt>
                <c:pt idx="1307">
                  <c:v>41795.079907407409</c:v>
                </c:pt>
                <c:pt idx="1308">
                  <c:v>41795.103900462964</c:v>
                </c:pt>
                <c:pt idx="1309">
                  <c:v>41795.104502314818</c:v>
                </c:pt>
                <c:pt idx="1310">
                  <c:v>41795.159814814811</c:v>
                </c:pt>
                <c:pt idx="1311">
                  <c:v>41795.170405092591</c:v>
                </c:pt>
                <c:pt idx="1312">
                  <c:v>41795.281643518516</c:v>
                </c:pt>
                <c:pt idx="1313">
                  <c:v>41795.292013888888</c:v>
                </c:pt>
                <c:pt idx="1314">
                  <c:v>41795.337210648147</c:v>
                </c:pt>
                <c:pt idx="1315">
                  <c:v>41795.35428240741</c:v>
                </c:pt>
                <c:pt idx="1316">
                  <c:v>41795.371759259258</c:v>
                </c:pt>
                <c:pt idx="1317">
                  <c:v>41795.388935185183</c:v>
                </c:pt>
                <c:pt idx="1318">
                  <c:v>41795.406354166669</c:v>
                </c:pt>
                <c:pt idx="1319">
                  <c:v>41795.410277777781</c:v>
                </c:pt>
                <c:pt idx="1320">
                  <c:v>41795.4296875</c:v>
                </c:pt>
                <c:pt idx="1321">
                  <c:v>41795.438425925924</c:v>
                </c:pt>
                <c:pt idx="1322">
                  <c:v>41795.460046296299</c:v>
                </c:pt>
                <c:pt idx="1323">
                  <c:v>41796.19127314815</c:v>
                </c:pt>
                <c:pt idx="1324">
                  <c:v>41796.239699074074</c:v>
                </c:pt>
                <c:pt idx="1325">
                  <c:v>41796.28497685185</c:v>
                </c:pt>
                <c:pt idx="1326">
                  <c:v>41796.298703703702</c:v>
                </c:pt>
                <c:pt idx="1327">
                  <c:v>41796.343923611108</c:v>
                </c:pt>
                <c:pt idx="1328">
                  <c:v>41796.390810185185</c:v>
                </c:pt>
                <c:pt idx="1329">
                  <c:v>41796.417118055557</c:v>
                </c:pt>
                <c:pt idx="1330">
                  <c:v>41796.419895833336</c:v>
                </c:pt>
                <c:pt idx="1331">
                  <c:v>41796.43787037037</c:v>
                </c:pt>
                <c:pt idx="1332">
                  <c:v>41796.45957175926</c:v>
                </c:pt>
                <c:pt idx="1333">
                  <c:v>41796.479768518519</c:v>
                </c:pt>
                <c:pt idx="1334">
                  <c:v>41796.501250000001</c:v>
                </c:pt>
                <c:pt idx="1335">
                  <c:v>41796.603090277778</c:v>
                </c:pt>
                <c:pt idx="1336">
                  <c:v>41796.608530092592</c:v>
                </c:pt>
                <c:pt idx="1337">
                  <c:v>41797.33394675926</c:v>
                </c:pt>
                <c:pt idx="1338">
                  <c:v>41798.458993055552</c:v>
                </c:pt>
                <c:pt idx="1339">
                  <c:v>41799.000671296293</c:v>
                </c:pt>
                <c:pt idx="1340">
                  <c:v>41799.133240740739</c:v>
                </c:pt>
                <c:pt idx="1341">
                  <c:v>41799.18408564815</c:v>
                </c:pt>
                <c:pt idx="1342">
                  <c:v>41799.232685185183</c:v>
                </c:pt>
                <c:pt idx="1343">
                  <c:v>41799.328761574077</c:v>
                </c:pt>
                <c:pt idx="1344">
                  <c:v>41799.334131944444</c:v>
                </c:pt>
                <c:pt idx="1345">
                  <c:v>41799.354907407411</c:v>
                </c:pt>
                <c:pt idx="1346">
                  <c:v>41799.35837962963</c:v>
                </c:pt>
                <c:pt idx="1347">
                  <c:v>41799.378518518519</c:v>
                </c:pt>
                <c:pt idx="1348">
                  <c:v>41799.409131944441</c:v>
                </c:pt>
                <c:pt idx="1349">
                  <c:v>41799.420208333337</c:v>
                </c:pt>
                <c:pt idx="1350">
                  <c:v>41799.459907407407</c:v>
                </c:pt>
                <c:pt idx="1351">
                  <c:v>41799.465532407405</c:v>
                </c:pt>
                <c:pt idx="1352">
                  <c:v>41799.503587962965</c:v>
                </c:pt>
                <c:pt idx="1353">
                  <c:v>41799.510972222219</c:v>
                </c:pt>
                <c:pt idx="1354">
                  <c:v>41799.521666666667</c:v>
                </c:pt>
                <c:pt idx="1355">
                  <c:v>41799.602650462963</c:v>
                </c:pt>
                <c:pt idx="1356">
                  <c:v>41800.110833333332</c:v>
                </c:pt>
                <c:pt idx="1357">
                  <c:v>41800.170370370368</c:v>
                </c:pt>
                <c:pt idx="1358">
                  <c:v>41800.365451388891</c:v>
                </c:pt>
                <c:pt idx="1359">
                  <c:v>41800.404814814814</c:v>
                </c:pt>
                <c:pt idx="1360">
                  <c:v>41800.408194444448</c:v>
                </c:pt>
                <c:pt idx="1361">
                  <c:v>41800.438101851854</c:v>
                </c:pt>
                <c:pt idx="1362">
                  <c:v>41800.460057870368</c:v>
                </c:pt>
                <c:pt idx="1363">
                  <c:v>41800.479386574072</c:v>
                </c:pt>
                <c:pt idx="1364">
                  <c:v>41800.501168981478</c:v>
                </c:pt>
                <c:pt idx="1365">
                  <c:v>41800.52107638889</c:v>
                </c:pt>
                <c:pt idx="1366">
                  <c:v>41801.105763888889</c:v>
                </c:pt>
                <c:pt idx="1367">
                  <c:v>41801.114849537036</c:v>
                </c:pt>
                <c:pt idx="1368">
                  <c:v>41801.253842592596</c:v>
                </c:pt>
                <c:pt idx="1369">
                  <c:v>41801.351423611108</c:v>
                </c:pt>
                <c:pt idx="1370">
                  <c:v>41801.361481481479</c:v>
                </c:pt>
                <c:pt idx="1371">
                  <c:v>41801.371689814812</c:v>
                </c:pt>
                <c:pt idx="1372">
                  <c:v>41801.466157407405</c:v>
                </c:pt>
                <c:pt idx="1373">
                  <c:v>41801.485000000001</c:v>
                </c:pt>
                <c:pt idx="1374">
                  <c:v>41801.486180555556</c:v>
                </c:pt>
                <c:pt idx="1375">
                  <c:v>41801.507037037038</c:v>
                </c:pt>
                <c:pt idx="1376">
                  <c:v>41801.527858796297</c:v>
                </c:pt>
                <c:pt idx="1377">
                  <c:v>41802.000902777778</c:v>
                </c:pt>
                <c:pt idx="1378">
                  <c:v>41802.128321759257</c:v>
                </c:pt>
                <c:pt idx="1379">
                  <c:v>41802.147673611114</c:v>
                </c:pt>
                <c:pt idx="1380">
                  <c:v>41802.160428240742</c:v>
                </c:pt>
                <c:pt idx="1381">
                  <c:v>41802.168634259258</c:v>
                </c:pt>
                <c:pt idx="1382">
                  <c:v>41802.20648148148</c:v>
                </c:pt>
                <c:pt idx="1383">
                  <c:v>41802.257037037038</c:v>
                </c:pt>
                <c:pt idx="1384">
                  <c:v>41802.289375</c:v>
                </c:pt>
                <c:pt idx="1385">
                  <c:v>41802.34033564815</c:v>
                </c:pt>
                <c:pt idx="1386">
                  <c:v>41802.409988425927</c:v>
                </c:pt>
                <c:pt idx="1387">
                  <c:v>41802.415960648148</c:v>
                </c:pt>
                <c:pt idx="1388">
                  <c:v>41802.423831018517</c:v>
                </c:pt>
                <c:pt idx="1389">
                  <c:v>41802.437662037039</c:v>
                </c:pt>
                <c:pt idx="1390">
                  <c:v>41802.44804398148</c:v>
                </c:pt>
                <c:pt idx="1391">
                  <c:v>41802.460115740738</c:v>
                </c:pt>
                <c:pt idx="1392">
                  <c:v>41802.468865740739</c:v>
                </c:pt>
                <c:pt idx="1393">
                  <c:v>41802.507523148146</c:v>
                </c:pt>
                <c:pt idx="1394">
                  <c:v>41802.548888888887</c:v>
                </c:pt>
                <c:pt idx="1395">
                  <c:v>41802.589861111112</c:v>
                </c:pt>
                <c:pt idx="1396">
                  <c:v>41802.600497685184</c:v>
                </c:pt>
                <c:pt idx="1397">
                  <c:v>41802.614942129629</c:v>
                </c:pt>
                <c:pt idx="1398">
                  <c:v>41802.649351851855</c:v>
                </c:pt>
                <c:pt idx="1399">
                  <c:v>41802.656608796293</c:v>
                </c:pt>
                <c:pt idx="1400">
                  <c:v>41803.034895833334</c:v>
                </c:pt>
                <c:pt idx="1401">
                  <c:v>41803.12159722222</c:v>
                </c:pt>
                <c:pt idx="1402">
                  <c:v>41803.20821759259</c:v>
                </c:pt>
                <c:pt idx="1403">
                  <c:v>41803.213402777779</c:v>
                </c:pt>
                <c:pt idx="1404">
                  <c:v>41803.232754629629</c:v>
                </c:pt>
                <c:pt idx="1405">
                  <c:v>41803.253553240742</c:v>
                </c:pt>
                <c:pt idx="1406">
                  <c:v>41803.305474537039</c:v>
                </c:pt>
                <c:pt idx="1407">
                  <c:v>41803.41134259259</c:v>
                </c:pt>
                <c:pt idx="1408">
                  <c:v>41803.417754629627</c:v>
                </c:pt>
                <c:pt idx="1409">
                  <c:v>41803.620081018518</c:v>
                </c:pt>
                <c:pt idx="1410">
                  <c:v>41804.000439814816</c:v>
                </c:pt>
                <c:pt idx="1411">
                  <c:v>41804.125601851854</c:v>
                </c:pt>
                <c:pt idx="1412">
                  <c:v>41804.33425925926</c:v>
                </c:pt>
                <c:pt idx="1413">
                  <c:v>41805.042233796295</c:v>
                </c:pt>
                <c:pt idx="1414">
                  <c:v>41805.45921296296</c:v>
                </c:pt>
                <c:pt idx="1415">
                  <c:v>41805.500636574077</c:v>
                </c:pt>
                <c:pt idx="1416">
                  <c:v>41806.234675925924</c:v>
                </c:pt>
                <c:pt idx="1417">
                  <c:v>41806.266331018516</c:v>
                </c:pt>
                <c:pt idx="1418">
                  <c:v>41806.285011574073</c:v>
                </c:pt>
                <c:pt idx="1419">
                  <c:v>41806.329918981479</c:v>
                </c:pt>
                <c:pt idx="1420">
                  <c:v>41806.357812499999</c:v>
                </c:pt>
                <c:pt idx="1421">
                  <c:v>41806.40353009259</c:v>
                </c:pt>
                <c:pt idx="1422">
                  <c:v>41807.178726851853</c:v>
                </c:pt>
                <c:pt idx="1423">
                  <c:v>41807.426354166666</c:v>
                </c:pt>
                <c:pt idx="1424">
                  <c:v>41807.431157407409</c:v>
                </c:pt>
                <c:pt idx="1425">
                  <c:v>41807.45884259259</c:v>
                </c:pt>
                <c:pt idx="1426">
                  <c:v>41808.098553240743</c:v>
                </c:pt>
                <c:pt idx="1427">
                  <c:v>41808.149525462963</c:v>
                </c:pt>
                <c:pt idx="1428">
                  <c:v>41808.167210648149</c:v>
                </c:pt>
                <c:pt idx="1429">
                  <c:v>41808.177222222221</c:v>
                </c:pt>
                <c:pt idx="1430">
                  <c:v>41808.198136574072</c:v>
                </c:pt>
                <c:pt idx="1431">
                  <c:v>41808.246631944443</c:v>
                </c:pt>
                <c:pt idx="1432">
                  <c:v>41808.274375000001</c:v>
                </c:pt>
                <c:pt idx="1433">
                  <c:v>41808.295243055552</c:v>
                </c:pt>
                <c:pt idx="1434">
                  <c:v>41808.334652777776</c:v>
                </c:pt>
                <c:pt idx="1435">
                  <c:v>41808.34039351852</c:v>
                </c:pt>
                <c:pt idx="1436">
                  <c:v>41808.3752662037</c:v>
                </c:pt>
                <c:pt idx="1437">
                  <c:v>41808.399421296293</c:v>
                </c:pt>
                <c:pt idx="1438">
                  <c:v>41808.412743055553</c:v>
                </c:pt>
                <c:pt idx="1439">
                  <c:v>41808.431863425925</c:v>
                </c:pt>
                <c:pt idx="1440">
                  <c:v>41808.459224537037</c:v>
                </c:pt>
                <c:pt idx="1441">
                  <c:v>41809.13989583333</c:v>
                </c:pt>
                <c:pt idx="1442">
                  <c:v>41809.154120370367</c:v>
                </c:pt>
                <c:pt idx="1443">
                  <c:v>41809.167546296296</c:v>
                </c:pt>
                <c:pt idx="1444">
                  <c:v>41809.168020833335</c:v>
                </c:pt>
                <c:pt idx="1445">
                  <c:v>41809.181805555556</c:v>
                </c:pt>
                <c:pt idx="1446">
                  <c:v>41809.197812500002</c:v>
                </c:pt>
                <c:pt idx="1447">
                  <c:v>41809.246446759258</c:v>
                </c:pt>
                <c:pt idx="1448">
                  <c:v>41809.260717592595</c:v>
                </c:pt>
                <c:pt idx="1449">
                  <c:v>41809.281319444446</c:v>
                </c:pt>
                <c:pt idx="1450">
                  <c:v>41809.305613425924</c:v>
                </c:pt>
                <c:pt idx="1451">
                  <c:v>41809.344155092593</c:v>
                </c:pt>
                <c:pt idx="1452">
                  <c:v>41809.363807870373</c:v>
                </c:pt>
                <c:pt idx="1453">
                  <c:v>41809.371631944443</c:v>
                </c:pt>
                <c:pt idx="1454">
                  <c:v>41809.378888888888</c:v>
                </c:pt>
                <c:pt idx="1455">
                  <c:v>41809.392500000002</c:v>
                </c:pt>
                <c:pt idx="1456">
                  <c:v>41809.407500000001</c:v>
                </c:pt>
                <c:pt idx="1457">
                  <c:v>41809.409467592595</c:v>
                </c:pt>
                <c:pt idx="1458">
                  <c:v>41809.413275462961</c:v>
                </c:pt>
                <c:pt idx="1459">
                  <c:v>41809.434062499997</c:v>
                </c:pt>
                <c:pt idx="1460">
                  <c:v>41809.459097222221</c:v>
                </c:pt>
                <c:pt idx="1461">
                  <c:v>41809.472569444442</c:v>
                </c:pt>
                <c:pt idx="1462">
                  <c:v>41809.760520833333</c:v>
                </c:pt>
                <c:pt idx="1463">
                  <c:v>41810.132245370369</c:v>
                </c:pt>
                <c:pt idx="1464">
                  <c:v>41810.139004629629</c:v>
                </c:pt>
                <c:pt idx="1465">
                  <c:v>41810.165902777779</c:v>
                </c:pt>
                <c:pt idx="1466">
                  <c:v>41810.167384259257</c:v>
                </c:pt>
                <c:pt idx="1467">
                  <c:v>41810.184178240743</c:v>
                </c:pt>
                <c:pt idx="1468">
                  <c:v>41810.215601851851</c:v>
                </c:pt>
                <c:pt idx="1469">
                  <c:v>41810.216331018521</c:v>
                </c:pt>
                <c:pt idx="1470">
                  <c:v>41810.25377314815</c:v>
                </c:pt>
                <c:pt idx="1471">
                  <c:v>41810.292847222219</c:v>
                </c:pt>
                <c:pt idx="1472">
                  <c:v>41810.35087962963</c:v>
                </c:pt>
                <c:pt idx="1473">
                  <c:v>41810.407835648148</c:v>
                </c:pt>
                <c:pt idx="1474">
                  <c:v>41810.459293981483</c:v>
                </c:pt>
                <c:pt idx="1475">
                  <c:v>41810.548726851855</c:v>
                </c:pt>
                <c:pt idx="1476">
                  <c:v>41810.603587962964</c:v>
                </c:pt>
                <c:pt idx="1477">
                  <c:v>41810.628657407404</c:v>
                </c:pt>
                <c:pt idx="1478">
                  <c:v>41810.652974537035</c:v>
                </c:pt>
                <c:pt idx="1479">
                  <c:v>41810.670381944445</c:v>
                </c:pt>
                <c:pt idx="1480">
                  <c:v>41810.739664351851</c:v>
                </c:pt>
                <c:pt idx="1481">
                  <c:v>41810.7812962963</c:v>
                </c:pt>
                <c:pt idx="1482">
                  <c:v>41811.167164351849</c:v>
                </c:pt>
                <c:pt idx="1483">
                  <c:v>41813.117465277777</c:v>
                </c:pt>
                <c:pt idx="1484">
                  <c:v>41813.345972222225</c:v>
                </c:pt>
                <c:pt idx="1485">
                  <c:v>41813.354988425926</c:v>
                </c:pt>
                <c:pt idx="1486">
                  <c:v>41813.364675925928</c:v>
                </c:pt>
                <c:pt idx="1487">
                  <c:v>41813.378564814811</c:v>
                </c:pt>
                <c:pt idx="1488">
                  <c:v>41813.400879629633</c:v>
                </c:pt>
                <c:pt idx="1489">
                  <c:v>41813.422326388885</c:v>
                </c:pt>
                <c:pt idx="1490">
                  <c:v>41813.444733796299</c:v>
                </c:pt>
                <c:pt idx="1491">
                  <c:v>41813.462002314816</c:v>
                </c:pt>
                <c:pt idx="1492">
                  <c:v>41813.503842592596</c:v>
                </c:pt>
                <c:pt idx="1493">
                  <c:v>41813.587025462963</c:v>
                </c:pt>
                <c:pt idx="1494">
                  <c:v>41813.663252314815</c:v>
                </c:pt>
                <c:pt idx="1495">
                  <c:v>41814.128379629627</c:v>
                </c:pt>
                <c:pt idx="1496">
                  <c:v>41814.238935185182</c:v>
                </c:pt>
                <c:pt idx="1497">
                  <c:v>41814.246851851851</c:v>
                </c:pt>
                <c:pt idx="1498">
                  <c:v>41814.346643518518</c:v>
                </c:pt>
                <c:pt idx="1499">
                  <c:v>41814.391608796293</c:v>
                </c:pt>
                <c:pt idx="1500">
                  <c:v>41814.407349537039</c:v>
                </c:pt>
                <c:pt idx="1501">
                  <c:v>41814.410069444442</c:v>
                </c:pt>
                <c:pt idx="1502">
                  <c:v>41814.461909722224</c:v>
                </c:pt>
                <c:pt idx="1503">
                  <c:v>41814.462048611109</c:v>
                </c:pt>
                <c:pt idx="1504">
                  <c:v>41814.500451388885</c:v>
                </c:pt>
                <c:pt idx="1505">
                  <c:v>41814.503657407404</c:v>
                </c:pt>
                <c:pt idx="1506">
                  <c:v>41815.000555555554</c:v>
                </c:pt>
                <c:pt idx="1507">
                  <c:v>41815.093726851854</c:v>
                </c:pt>
                <c:pt idx="1508">
                  <c:v>41815.142430555556</c:v>
                </c:pt>
                <c:pt idx="1509">
                  <c:v>41815.240381944444</c:v>
                </c:pt>
                <c:pt idx="1510">
                  <c:v>41815.250335648147</c:v>
                </c:pt>
                <c:pt idx="1511">
                  <c:v>41815.264155092591</c:v>
                </c:pt>
                <c:pt idx="1512">
                  <c:v>41815.346250000002</c:v>
                </c:pt>
                <c:pt idx="1513">
                  <c:v>41815.349930555552</c:v>
                </c:pt>
                <c:pt idx="1514">
                  <c:v>41815.399444444447</c:v>
                </c:pt>
                <c:pt idx="1515">
                  <c:v>41815.415567129632</c:v>
                </c:pt>
                <c:pt idx="1516">
                  <c:v>41815.420567129629</c:v>
                </c:pt>
                <c:pt idx="1517">
                  <c:v>41815.441018518519</c:v>
                </c:pt>
                <c:pt idx="1518">
                  <c:v>41815.462037037039</c:v>
                </c:pt>
                <c:pt idx="1519">
                  <c:v>41815.503668981481</c:v>
                </c:pt>
                <c:pt idx="1520">
                  <c:v>41815.58697916667</c:v>
                </c:pt>
                <c:pt idx="1521">
                  <c:v>41816.000775462962</c:v>
                </c:pt>
                <c:pt idx="1522">
                  <c:v>41816.1328587963</c:v>
                </c:pt>
                <c:pt idx="1523">
                  <c:v>41816.156319444446</c:v>
                </c:pt>
                <c:pt idx="1524">
                  <c:v>41816.184074074074</c:v>
                </c:pt>
                <c:pt idx="1525">
                  <c:v>41816.204942129632</c:v>
                </c:pt>
                <c:pt idx="1526">
                  <c:v>41816.225891203707</c:v>
                </c:pt>
                <c:pt idx="1527">
                  <c:v>41816.267650462964</c:v>
                </c:pt>
                <c:pt idx="1528">
                  <c:v>41816.440937500003</c:v>
                </c:pt>
                <c:pt idx="1529">
                  <c:v>41816.443599537037</c:v>
                </c:pt>
                <c:pt idx="1530">
                  <c:v>41816.462037037039</c:v>
                </c:pt>
                <c:pt idx="1531">
                  <c:v>41816.479791666665</c:v>
                </c:pt>
                <c:pt idx="1532">
                  <c:v>41816.500185185185</c:v>
                </c:pt>
                <c:pt idx="1533">
                  <c:v>41816.816030092596</c:v>
                </c:pt>
                <c:pt idx="1534">
                  <c:v>41817.000393518516</c:v>
                </c:pt>
                <c:pt idx="1535">
                  <c:v>41817.089907407404</c:v>
                </c:pt>
                <c:pt idx="1536">
                  <c:v>41817.121562499997</c:v>
                </c:pt>
                <c:pt idx="1537">
                  <c:v>41817.132905092592</c:v>
                </c:pt>
                <c:pt idx="1538">
                  <c:v>41817.139062499999</c:v>
                </c:pt>
                <c:pt idx="1539">
                  <c:v>41817.198148148149</c:v>
                </c:pt>
                <c:pt idx="1540">
                  <c:v>41817.284884259258</c:v>
                </c:pt>
                <c:pt idx="1541">
                  <c:v>41817.285729166666</c:v>
                </c:pt>
                <c:pt idx="1542">
                  <c:v>41817.309293981481</c:v>
                </c:pt>
                <c:pt idx="1543">
                  <c:v>41817.322997685187</c:v>
                </c:pt>
                <c:pt idx="1544">
                  <c:v>41817.347418981481</c:v>
                </c:pt>
                <c:pt idx="1545">
                  <c:v>41817.36042824074</c:v>
                </c:pt>
                <c:pt idx="1546">
                  <c:v>41817.364699074074</c:v>
                </c:pt>
                <c:pt idx="1547">
                  <c:v>41817.389293981483</c:v>
                </c:pt>
                <c:pt idx="1548">
                  <c:v>41817.403194444443</c:v>
                </c:pt>
                <c:pt idx="1549">
                  <c:v>41817.409814814811</c:v>
                </c:pt>
                <c:pt idx="1550">
                  <c:v>41817.422129629631</c:v>
                </c:pt>
                <c:pt idx="1551">
                  <c:v>41817.459386574075</c:v>
                </c:pt>
                <c:pt idx="1552">
                  <c:v>41818.083622685182</c:v>
                </c:pt>
                <c:pt idx="1553">
                  <c:v>41819.08394675926</c:v>
                </c:pt>
                <c:pt idx="1554">
                  <c:v>41819.461967592593</c:v>
                </c:pt>
                <c:pt idx="1555">
                  <c:v>41820.095231481479</c:v>
                </c:pt>
                <c:pt idx="1556">
                  <c:v>41820.14603009259</c:v>
                </c:pt>
                <c:pt idx="1557">
                  <c:v>41820.170254629629</c:v>
                </c:pt>
                <c:pt idx="1558">
                  <c:v>41820.194687499999</c:v>
                </c:pt>
                <c:pt idx="1559">
                  <c:v>41820.204918981479</c:v>
                </c:pt>
                <c:pt idx="1560">
                  <c:v>41820.41746527778</c:v>
                </c:pt>
                <c:pt idx="1561">
                  <c:v>41820.420173611114</c:v>
                </c:pt>
                <c:pt idx="1562">
                  <c:v>41820.44804398148</c:v>
                </c:pt>
                <c:pt idx="1563">
                  <c:v>41820.462060185186</c:v>
                </c:pt>
                <c:pt idx="1564">
                  <c:v>41820.472500000003</c:v>
                </c:pt>
                <c:pt idx="1565">
                  <c:v>41821.000740740739</c:v>
                </c:pt>
                <c:pt idx="1566">
                  <c:v>41821.145092592589</c:v>
                </c:pt>
                <c:pt idx="1567">
                  <c:v>41821.170497685183</c:v>
                </c:pt>
                <c:pt idx="1568">
                  <c:v>41821.19798611111</c:v>
                </c:pt>
                <c:pt idx="1569">
                  <c:v>41821.254328703704</c:v>
                </c:pt>
                <c:pt idx="1570">
                  <c:v>41821.281284722223</c:v>
                </c:pt>
                <c:pt idx="1571">
                  <c:v>41821.298645833333</c:v>
                </c:pt>
                <c:pt idx="1572">
                  <c:v>41821.335069444445</c:v>
                </c:pt>
                <c:pt idx="1573">
                  <c:v>41821.371747685182</c:v>
                </c:pt>
                <c:pt idx="1574">
                  <c:v>41821.405694444446</c:v>
                </c:pt>
                <c:pt idx="1575">
                  <c:v>41821.424039351848</c:v>
                </c:pt>
                <c:pt idx="1576">
                  <c:v>41821.437662037039</c:v>
                </c:pt>
                <c:pt idx="1577">
                  <c:v>41821.451585648145</c:v>
                </c:pt>
                <c:pt idx="1578">
                  <c:v>41821.461886574078</c:v>
                </c:pt>
                <c:pt idx="1579">
                  <c:v>41821.524375000001</c:v>
                </c:pt>
                <c:pt idx="1580">
                  <c:v>41821.708796296298</c:v>
                </c:pt>
                <c:pt idx="1581">
                  <c:v>41822.420358796298</c:v>
                </c:pt>
                <c:pt idx="1582">
                  <c:v>41824.344004629631</c:v>
                </c:pt>
                <c:pt idx="1583">
                  <c:v>41824.409849537034</c:v>
                </c:pt>
                <c:pt idx="1584">
                  <c:v>41824.414837962962</c:v>
                </c:pt>
                <c:pt idx="1585">
                  <c:v>41824.441041666665</c:v>
                </c:pt>
                <c:pt idx="1586">
                  <c:v>41825.083703703705</c:v>
                </c:pt>
                <c:pt idx="1587">
                  <c:v>41825.167002314818</c:v>
                </c:pt>
                <c:pt idx="1588">
                  <c:v>41827.12060185185</c:v>
                </c:pt>
                <c:pt idx="1589">
                  <c:v>41828.149386574078</c:v>
                </c:pt>
                <c:pt idx="1590">
                  <c:v>41828.444513888891</c:v>
                </c:pt>
                <c:pt idx="1591">
                  <c:v>41828.500833333332</c:v>
                </c:pt>
                <c:pt idx="1592">
                  <c:v>41829.000925925924</c:v>
                </c:pt>
                <c:pt idx="1593">
                  <c:v>41829.021331018521</c:v>
                </c:pt>
                <c:pt idx="1594">
                  <c:v>41829.128460648149</c:v>
                </c:pt>
                <c:pt idx="1595">
                  <c:v>41829.307604166665</c:v>
                </c:pt>
                <c:pt idx="1596">
                  <c:v>41829.316041666665</c:v>
                </c:pt>
                <c:pt idx="1597">
                  <c:v>41829.330150462964</c:v>
                </c:pt>
                <c:pt idx="1598">
                  <c:v>41829.427766203706</c:v>
                </c:pt>
                <c:pt idx="1599">
                  <c:v>41829.436412037037</c:v>
                </c:pt>
                <c:pt idx="1600">
                  <c:v>41829.459097222221</c:v>
                </c:pt>
                <c:pt idx="1601">
                  <c:v>41829.500740740739</c:v>
                </c:pt>
                <c:pt idx="1602">
                  <c:v>41830.000509259262</c:v>
                </c:pt>
                <c:pt idx="1603">
                  <c:v>41830.144976851851</c:v>
                </c:pt>
                <c:pt idx="1604">
                  <c:v>41830.16715277778</c:v>
                </c:pt>
                <c:pt idx="1605">
                  <c:v>41830.187731481485</c:v>
                </c:pt>
                <c:pt idx="1606">
                  <c:v>41830.209050925929</c:v>
                </c:pt>
                <c:pt idx="1607">
                  <c:v>41830.229351851849</c:v>
                </c:pt>
                <c:pt idx="1608">
                  <c:v>41830.250405092593</c:v>
                </c:pt>
                <c:pt idx="1609">
                  <c:v>41830.271435185183</c:v>
                </c:pt>
                <c:pt idx="1610">
                  <c:v>41830.292164351849</c:v>
                </c:pt>
                <c:pt idx="1611">
                  <c:v>41830.313321759262</c:v>
                </c:pt>
                <c:pt idx="1612">
                  <c:v>41830.37400462963</c:v>
                </c:pt>
                <c:pt idx="1613">
                  <c:v>41830.407118055555</c:v>
                </c:pt>
                <c:pt idx="1614">
                  <c:v>41830.430925925924</c:v>
                </c:pt>
                <c:pt idx="1615">
                  <c:v>41830.459293981483</c:v>
                </c:pt>
                <c:pt idx="1616">
                  <c:v>41830.479583333334</c:v>
                </c:pt>
                <c:pt idx="1617">
                  <c:v>41830.500393518516</c:v>
                </c:pt>
                <c:pt idx="1618">
                  <c:v>41830.95857638889</c:v>
                </c:pt>
                <c:pt idx="1619">
                  <c:v>41831.001087962963</c:v>
                </c:pt>
                <c:pt idx="1620">
                  <c:v>41831.167708333334</c:v>
                </c:pt>
                <c:pt idx="1621">
                  <c:v>41831.195844907408</c:v>
                </c:pt>
                <c:pt idx="1622">
                  <c:v>41831.28702546296</c:v>
                </c:pt>
                <c:pt idx="1623">
                  <c:v>41831.4062037037</c:v>
                </c:pt>
                <c:pt idx="1624">
                  <c:v>41831.415439814817</c:v>
                </c:pt>
                <c:pt idx="1625">
                  <c:v>41831.430879629632</c:v>
                </c:pt>
                <c:pt idx="1626">
                  <c:v>41831.441041666665</c:v>
                </c:pt>
                <c:pt idx="1627">
                  <c:v>41834.10701388889</c:v>
                </c:pt>
                <c:pt idx="1628">
                  <c:v>41834.132939814815</c:v>
                </c:pt>
                <c:pt idx="1629">
                  <c:v>41834.166956018518</c:v>
                </c:pt>
                <c:pt idx="1630">
                  <c:v>41834.17659722222</c:v>
                </c:pt>
                <c:pt idx="1631">
                  <c:v>41834.24322916667</c:v>
                </c:pt>
                <c:pt idx="1632">
                  <c:v>41834.304467592592</c:v>
                </c:pt>
                <c:pt idx="1633">
                  <c:v>41834.334143518521</c:v>
                </c:pt>
                <c:pt idx="1634">
                  <c:v>41834.402962962966</c:v>
                </c:pt>
                <c:pt idx="1635">
                  <c:v>41834.459560185183</c:v>
                </c:pt>
                <c:pt idx="1636">
                  <c:v>41834.514050925929</c:v>
                </c:pt>
                <c:pt idx="1637">
                  <c:v>41835.000763888886</c:v>
                </c:pt>
                <c:pt idx="1638">
                  <c:v>41835.159988425927</c:v>
                </c:pt>
                <c:pt idx="1639">
                  <c:v>41835.212442129632</c:v>
                </c:pt>
                <c:pt idx="1640">
                  <c:v>41835.260937500003</c:v>
                </c:pt>
                <c:pt idx="1641">
                  <c:v>41835.285046296296</c:v>
                </c:pt>
                <c:pt idx="1642">
                  <c:v>41835.348576388889</c:v>
                </c:pt>
                <c:pt idx="1643">
                  <c:v>41835.364942129629</c:v>
                </c:pt>
                <c:pt idx="1644">
                  <c:v>41835.375173611108</c:v>
                </c:pt>
                <c:pt idx="1645">
                  <c:v>41835.403171296297</c:v>
                </c:pt>
                <c:pt idx="1646">
                  <c:v>41835.407071759262</c:v>
                </c:pt>
                <c:pt idx="1647">
                  <c:v>41835.454976851855</c:v>
                </c:pt>
                <c:pt idx="1648">
                  <c:v>41835.459699074076</c:v>
                </c:pt>
                <c:pt idx="1649">
                  <c:v>41836.000358796293</c:v>
                </c:pt>
                <c:pt idx="1650">
                  <c:v>41836.180312500001</c:v>
                </c:pt>
                <c:pt idx="1651">
                  <c:v>41836.185057870367</c:v>
                </c:pt>
                <c:pt idx="1652">
                  <c:v>41836.215671296297</c:v>
                </c:pt>
                <c:pt idx="1653">
                  <c:v>41836.23642361111</c:v>
                </c:pt>
                <c:pt idx="1654">
                  <c:v>41836.257118055553</c:v>
                </c:pt>
                <c:pt idx="1655">
                  <c:v>41836.361516203702</c:v>
                </c:pt>
                <c:pt idx="1656">
                  <c:v>41836.405393518522</c:v>
                </c:pt>
                <c:pt idx="1657">
                  <c:v>41836.421273148146</c:v>
                </c:pt>
                <c:pt idx="1658">
                  <c:v>41836.46197916667</c:v>
                </c:pt>
                <c:pt idx="1659">
                  <c:v>41837.000300925924</c:v>
                </c:pt>
                <c:pt idx="1660">
                  <c:v>41837.153645833336</c:v>
                </c:pt>
                <c:pt idx="1661">
                  <c:v>41837.176562499997</c:v>
                </c:pt>
                <c:pt idx="1662">
                  <c:v>41837.188796296294</c:v>
                </c:pt>
                <c:pt idx="1663">
                  <c:v>41837.194872685184</c:v>
                </c:pt>
                <c:pt idx="1664">
                  <c:v>41837.204965277779</c:v>
                </c:pt>
                <c:pt idx="1665">
                  <c:v>41837.219050925924</c:v>
                </c:pt>
                <c:pt idx="1666">
                  <c:v>41837.251030092593</c:v>
                </c:pt>
                <c:pt idx="1667">
                  <c:v>41837.267488425925</c:v>
                </c:pt>
                <c:pt idx="1668">
                  <c:v>41837.281458333331</c:v>
                </c:pt>
                <c:pt idx="1669">
                  <c:v>41837.292303240742</c:v>
                </c:pt>
                <c:pt idx="1670">
                  <c:v>41837.309120370373</c:v>
                </c:pt>
                <c:pt idx="1671">
                  <c:v>41837.334872685184</c:v>
                </c:pt>
                <c:pt idx="1672">
                  <c:v>41837.378946759258</c:v>
                </c:pt>
                <c:pt idx="1673">
                  <c:v>41837.414884259262</c:v>
                </c:pt>
                <c:pt idx="1674">
                  <c:v>41837.424004629633</c:v>
                </c:pt>
                <c:pt idx="1675">
                  <c:v>41837.453159722223</c:v>
                </c:pt>
                <c:pt idx="1676">
                  <c:v>41837.460347222222</c:v>
                </c:pt>
                <c:pt idx="1677">
                  <c:v>41837.468900462962</c:v>
                </c:pt>
                <c:pt idx="1678">
                  <c:v>41837.479328703703</c:v>
                </c:pt>
                <c:pt idx="1679">
                  <c:v>41837.500914351855</c:v>
                </c:pt>
                <c:pt idx="1680">
                  <c:v>41837.541990740741</c:v>
                </c:pt>
                <c:pt idx="1681">
                  <c:v>41837.57304398148</c:v>
                </c:pt>
                <c:pt idx="1682">
                  <c:v>41837.656365740739</c:v>
                </c:pt>
                <c:pt idx="1683">
                  <c:v>41838.000694444447</c:v>
                </c:pt>
                <c:pt idx="1684">
                  <c:v>41838.041990740741</c:v>
                </c:pt>
                <c:pt idx="1685">
                  <c:v>41838.173298611109</c:v>
                </c:pt>
                <c:pt idx="1686">
                  <c:v>41838.175347222219</c:v>
                </c:pt>
                <c:pt idx="1687">
                  <c:v>41838.208668981482</c:v>
                </c:pt>
                <c:pt idx="1688">
                  <c:v>41838.250439814816</c:v>
                </c:pt>
                <c:pt idx="1689">
                  <c:v>41838.270995370367</c:v>
                </c:pt>
                <c:pt idx="1690">
                  <c:v>41838.349930555552</c:v>
                </c:pt>
                <c:pt idx="1691">
                  <c:v>41838.398043981484</c:v>
                </c:pt>
                <c:pt idx="1692">
                  <c:v>41838.404097222221</c:v>
                </c:pt>
                <c:pt idx="1693">
                  <c:v>41839.167002314818</c:v>
                </c:pt>
                <c:pt idx="1694">
                  <c:v>41840.50072916667</c:v>
                </c:pt>
                <c:pt idx="1695">
                  <c:v>41841.000532407408</c:v>
                </c:pt>
                <c:pt idx="1696">
                  <c:v>41841.302870370368</c:v>
                </c:pt>
                <c:pt idx="1697">
                  <c:v>41841.43849537037</c:v>
                </c:pt>
                <c:pt idx="1698">
                  <c:v>41841.446516203701</c:v>
                </c:pt>
                <c:pt idx="1699">
                  <c:v>41842.000358796293</c:v>
                </c:pt>
                <c:pt idx="1700">
                  <c:v>41842.170069444444</c:v>
                </c:pt>
                <c:pt idx="1701">
                  <c:v>41842.187986111108</c:v>
                </c:pt>
                <c:pt idx="1702">
                  <c:v>41842.229351851849</c:v>
                </c:pt>
                <c:pt idx="1703">
                  <c:v>41842.250324074077</c:v>
                </c:pt>
                <c:pt idx="1704">
                  <c:v>41842.27107638889</c:v>
                </c:pt>
                <c:pt idx="1705">
                  <c:v>41842.334282407406</c:v>
                </c:pt>
                <c:pt idx="1706">
                  <c:v>41842.334745370368</c:v>
                </c:pt>
                <c:pt idx="1707">
                  <c:v>41842.338923611111</c:v>
                </c:pt>
                <c:pt idx="1708">
                  <c:v>41842.410717592589</c:v>
                </c:pt>
                <c:pt idx="1709">
                  <c:v>41842.448252314818</c:v>
                </c:pt>
                <c:pt idx="1710">
                  <c:v>41842.462187500001</c:v>
                </c:pt>
                <c:pt idx="1711">
                  <c:v>41843.125474537039</c:v>
                </c:pt>
                <c:pt idx="1712">
                  <c:v>41843.127430555556</c:v>
                </c:pt>
                <c:pt idx="1713">
                  <c:v>41843.159791666665</c:v>
                </c:pt>
                <c:pt idx="1714">
                  <c:v>41843.16233796296</c:v>
                </c:pt>
                <c:pt idx="1715">
                  <c:v>41843.187962962962</c:v>
                </c:pt>
                <c:pt idx="1716">
                  <c:v>41843.222326388888</c:v>
                </c:pt>
                <c:pt idx="1717">
                  <c:v>41843.257291666669</c:v>
                </c:pt>
                <c:pt idx="1718">
                  <c:v>41843.336412037039</c:v>
                </c:pt>
                <c:pt idx="1719">
                  <c:v>41843.344375000001</c:v>
                </c:pt>
                <c:pt idx="1720">
                  <c:v>41843.357812499999</c:v>
                </c:pt>
                <c:pt idx="1721">
                  <c:v>41843.374837962961</c:v>
                </c:pt>
                <c:pt idx="1722">
                  <c:v>41843.409328703703</c:v>
                </c:pt>
                <c:pt idx="1723">
                  <c:v>41843.420208333337</c:v>
                </c:pt>
                <c:pt idx="1724">
                  <c:v>41843.430717592593</c:v>
                </c:pt>
                <c:pt idx="1725">
                  <c:v>41843.448506944442</c:v>
                </c:pt>
                <c:pt idx="1726">
                  <c:v>41843.462152777778</c:v>
                </c:pt>
                <c:pt idx="1727">
                  <c:v>41844.103449074071</c:v>
                </c:pt>
                <c:pt idx="1728">
                  <c:v>41844.125810185185</c:v>
                </c:pt>
                <c:pt idx="1729">
                  <c:v>41844.152824074074</c:v>
                </c:pt>
                <c:pt idx="1730">
                  <c:v>41844.187638888892</c:v>
                </c:pt>
                <c:pt idx="1731">
                  <c:v>41844.222268518519</c:v>
                </c:pt>
                <c:pt idx="1732">
                  <c:v>41844.253622685188</c:v>
                </c:pt>
                <c:pt idx="1733">
                  <c:v>41844.286585648151</c:v>
                </c:pt>
                <c:pt idx="1734">
                  <c:v>41844.336215277777</c:v>
                </c:pt>
                <c:pt idx="1735">
                  <c:v>41844.375347222223</c:v>
                </c:pt>
                <c:pt idx="1736">
                  <c:v>41844.418425925927</c:v>
                </c:pt>
                <c:pt idx="1737">
                  <c:v>41844.438032407408</c:v>
                </c:pt>
                <c:pt idx="1738">
                  <c:v>41844.583634259259</c:v>
                </c:pt>
                <c:pt idx="1739">
                  <c:v>41845.109155092592</c:v>
                </c:pt>
                <c:pt idx="1740">
                  <c:v>41845.159837962965</c:v>
                </c:pt>
                <c:pt idx="1741">
                  <c:v>41845.173726851855</c:v>
                </c:pt>
                <c:pt idx="1742">
                  <c:v>41845.194652777776</c:v>
                </c:pt>
                <c:pt idx="1743">
                  <c:v>41845.22960648148</c:v>
                </c:pt>
                <c:pt idx="1744">
                  <c:v>41845.2809837963</c:v>
                </c:pt>
                <c:pt idx="1745">
                  <c:v>41845.300254629627</c:v>
                </c:pt>
                <c:pt idx="1746">
                  <c:v>41845.334097222221</c:v>
                </c:pt>
                <c:pt idx="1747">
                  <c:v>41845.371967592589</c:v>
                </c:pt>
                <c:pt idx="1748">
                  <c:v>41845.392418981479</c:v>
                </c:pt>
                <c:pt idx="1749">
                  <c:v>41845.409502314818</c:v>
                </c:pt>
                <c:pt idx="1750">
                  <c:v>41845.430798611109</c:v>
                </c:pt>
                <c:pt idx="1751">
                  <c:v>41845.483032407406</c:v>
                </c:pt>
                <c:pt idx="1752">
                  <c:v>41845.584953703707</c:v>
                </c:pt>
                <c:pt idx="1753">
                  <c:v>41845.709479166668</c:v>
                </c:pt>
                <c:pt idx="1754">
                  <c:v>41846.334513888891</c:v>
                </c:pt>
                <c:pt idx="1755">
                  <c:v>41847.462083333332</c:v>
                </c:pt>
                <c:pt idx="1756">
                  <c:v>41847.503634259258</c:v>
                </c:pt>
                <c:pt idx="1757">
                  <c:v>41847.66333333333</c:v>
                </c:pt>
                <c:pt idx="1758">
                  <c:v>41848.00068287037</c:v>
                </c:pt>
                <c:pt idx="1759">
                  <c:v>41848.126643518517</c:v>
                </c:pt>
                <c:pt idx="1760">
                  <c:v>41848.140092592592</c:v>
                </c:pt>
                <c:pt idx="1761">
                  <c:v>41848.201840277776</c:v>
                </c:pt>
                <c:pt idx="1762">
                  <c:v>41848.218854166669</c:v>
                </c:pt>
                <c:pt idx="1763">
                  <c:v>41848.253599537034</c:v>
                </c:pt>
                <c:pt idx="1764">
                  <c:v>41848.285254629627</c:v>
                </c:pt>
                <c:pt idx="1765">
                  <c:v>41848.30908564815</c:v>
                </c:pt>
                <c:pt idx="1766">
                  <c:v>41848.334664351853</c:v>
                </c:pt>
                <c:pt idx="1767">
                  <c:v>41848.364756944444</c:v>
                </c:pt>
                <c:pt idx="1768">
                  <c:v>41848.38559027778</c:v>
                </c:pt>
                <c:pt idx="1769">
                  <c:v>41848.40520833333</c:v>
                </c:pt>
                <c:pt idx="1770">
                  <c:v>41848.427384259259</c:v>
                </c:pt>
                <c:pt idx="1771">
                  <c:v>41848.462037037039</c:v>
                </c:pt>
                <c:pt idx="1772">
                  <c:v>41849.000555555554</c:v>
                </c:pt>
                <c:pt idx="1773">
                  <c:v>41849.12059027778</c:v>
                </c:pt>
                <c:pt idx="1774">
                  <c:v>41849.136747685188</c:v>
                </c:pt>
                <c:pt idx="1775">
                  <c:v>41849.16741898148</c:v>
                </c:pt>
                <c:pt idx="1776">
                  <c:v>41849.22587962963</c:v>
                </c:pt>
                <c:pt idx="1777">
                  <c:v>41849.250671296293</c:v>
                </c:pt>
                <c:pt idx="1778">
                  <c:v>41849.267141203702</c:v>
                </c:pt>
                <c:pt idx="1779">
                  <c:v>41849.295393518521</c:v>
                </c:pt>
                <c:pt idx="1780">
                  <c:v>41849.32309027778</c:v>
                </c:pt>
                <c:pt idx="1781">
                  <c:v>41849.347592592596</c:v>
                </c:pt>
                <c:pt idx="1782">
                  <c:v>41849.371793981481</c:v>
                </c:pt>
                <c:pt idx="1783">
                  <c:v>41849.389282407406</c:v>
                </c:pt>
                <c:pt idx="1784">
                  <c:v>41849.411469907405</c:v>
                </c:pt>
                <c:pt idx="1785">
                  <c:v>41849.417557870373</c:v>
                </c:pt>
                <c:pt idx="1786">
                  <c:v>41849.436249999999</c:v>
                </c:pt>
                <c:pt idx="1787">
                  <c:v>41849.437928240739</c:v>
                </c:pt>
                <c:pt idx="1788">
                  <c:v>41849.462268518517</c:v>
                </c:pt>
                <c:pt idx="1789">
                  <c:v>41849.500520833331</c:v>
                </c:pt>
                <c:pt idx="1790">
                  <c:v>41849.521064814813</c:v>
                </c:pt>
                <c:pt idx="1791">
                  <c:v>41849.542893518519</c:v>
                </c:pt>
                <c:pt idx="1792">
                  <c:v>41849.545416666668</c:v>
                </c:pt>
                <c:pt idx="1793">
                  <c:v>41849.66333333333</c:v>
                </c:pt>
                <c:pt idx="1794">
                  <c:v>41850.354525462964</c:v>
                </c:pt>
                <c:pt idx="1795">
                  <c:v>41850.371620370373</c:v>
                </c:pt>
                <c:pt idx="1796">
                  <c:v>41850.403124999997</c:v>
                </c:pt>
                <c:pt idx="1797">
                  <c:v>41850.420567129629</c:v>
                </c:pt>
                <c:pt idx="1798">
                  <c:v>41850.424085648148</c:v>
                </c:pt>
                <c:pt idx="1799">
                  <c:v>41850.434351851851</c:v>
                </c:pt>
                <c:pt idx="1800">
                  <c:v>41850.462002314816</c:v>
                </c:pt>
                <c:pt idx="1801">
                  <c:v>41850.510879629626</c:v>
                </c:pt>
                <c:pt idx="1802">
                  <c:v>41850.542974537035</c:v>
                </c:pt>
                <c:pt idx="1803">
                  <c:v>41851.090509259258</c:v>
                </c:pt>
                <c:pt idx="1804">
                  <c:v>41851.13554398148</c:v>
                </c:pt>
                <c:pt idx="1805">
                  <c:v>41851.167291666665</c:v>
                </c:pt>
                <c:pt idx="1806">
                  <c:v>41851.188159722224</c:v>
                </c:pt>
                <c:pt idx="1807">
                  <c:v>41851.209143518521</c:v>
                </c:pt>
                <c:pt idx="1808">
                  <c:v>41851.222407407404</c:v>
                </c:pt>
                <c:pt idx="1809">
                  <c:v>41851.33390046296</c:v>
                </c:pt>
                <c:pt idx="1810">
                  <c:v>41851.347083333334</c:v>
                </c:pt>
                <c:pt idx="1811">
                  <c:v>41851.462071759262</c:v>
                </c:pt>
                <c:pt idx="1812">
                  <c:v>41851.503831018519</c:v>
                </c:pt>
                <c:pt idx="1813">
                  <c:v>41852.104687500003</c:v>
                </c:pt>
                <c:pt idx="1814">
                  <c:v>41852.152858796297</c:v>
                </c:pt>
                <c:pt idx="1815">
                  <c:v>41852.166979166665</c:v>
                </c:pt>
                <c:pt idx="1816">
                  <c:v>41852.198125000003</c:v>
                </c:pt>
                <c:pt idx="1817">
                  <c:v>41852.239687499998</c:v>
                </c:pt>
                <c:pt idx="1818">
                  <c:v>41852.276412037034</c:v>
                </c:pt>
                <c:pt idx="1819">
                  <c:v>41852.294027777774</c:v>
                </c:pt>
                <c:pt idx="1820">
                  <c:v>41852.348530092589</c:v>
                </c:pt>
                <c:pt idx="1821">
                  <c:v>41852.373715277776</c:v>
                </c:pt>
                <c:pt idx="1822">
                  <c:v>41852.45989583333</c:v>
                </c:pt>
                <c:pt idx="1823">
                  <c:v>41853.083645833336</c:v>
                </c:pt>
                <c:pt idx="1824">
                  <c:v>41853.334363425929</c:v>
                </c:pt>
                <c:pt idx="1825">
                  <c:v>41853.417245370372</c:v>
                </c:pt>
                <c:pt idx="1826">
                  <c:v>41854.417222222219</c:v>
                </c:pt>
                <c:pt idx="1827">
                  <c:v>41854.462071759262</c:v>
                </c:pt>
                <c:pt idx="1828">
                  <c:v>41855.000509259262</c:v>
                </c:pt>
                <c:pt idx="1829">
                  <c:v>41855.083981481483</c:v>
                </c:pt>
                <c:pt idx="1830">
                  <c:v>41855.125011574077</c:v>
                </c:pt>
                <c:pt idx="1831">
                  <c:v>41855.251388888886</c:v>
                </c:pt>
                <c:pt idx="1832">
                  <c:v>41855.292916666665</c:v>
                </c:pt>
                <c:pt idx="1833">
                  <c:v>41855.385474537034</c:v>
                </c:pt>
                <c:pt idx="1834">
                  <c:v>41855.399594907409</c:v>
                </c:pt>
                <c:pt idx="1835">
                  <c:v>41855.434270833335</c:v>
                </c:pt>
                <c:pt idx="1836">
                  <c:v>41855.469895833332</c:v>
                </c:pt>
                <c:pt idx="1837">
                  <c:v>41855.471574074072</c:v>
                </c:pt>
                <c:pt idx="1838">
                  <c:v>41855.480115740742</c:v>
                </c:pt>
                <c:pt idx="1839">
                  <c:v>41855.54314814815</c:v>
                </c:pt>
                <c:pt idx="1840">
                  <c:v>41856.248865740738</c:v>
                </c:pt>
                <c:pt idx="1841">
                  <c:v>41856.293923611112</c:v>
                </c:pt>
                <c:pt idx="1842">
                  <c:v>41856.307164351849</c:v>
                </c:pt>
                <c:pt idx="1843">
                  <c:v>41856.340381944443</c:v>
                </c:pt>
                <c:pt idx="1844">
                  <c:v>41856.503854166665</c:v>
                </c:pt>
                <c:pt idx="1845">
                  <c:v>41857.021481481483</c:v>
                </c:pt>
                <c:pt idx="1846">
                  <c:v>41857.105717592596</c:v>
                </c:pt>
                <c:pt idx="1847">
                  <c:v>41857.229328703703</c:v>
                </c:pt>
                <c:pt idx="1848">
                  <c:v>41857.271898148145</c:v>
                </c:pt>
                <c:pt idx="1849">
                  <c:v>41857.293414351851</c:v>
                </c:pt>
                <c:pt idx="1850">
                  <c:v>41857.381805555553</c:v>
                </c:pt>
                <c:pt idx="1851">
                  <c:v>41857.42050925926</c:v>
                </c:pt>
                <c:pt idx="1852">
                  <c:v>41857.504004629627</c:v>
                </c:pt>
                <c:pt idx="1853">
                  <c:v>41857.586875000001</c:v>
                </c:pt>
                <c:pt idx="1854">
                  <c:v>41858.091423611113</c:v>
                </c:pt>
                <c:pt idx="1855">
                  <c:v>41858.142395833333</c:v>
                </c:pt>
                <c:pt idx="1856">
                  <c:v>41858.16673611111</c:v>
                </c:pt>
                <c:pt idx="1857">
                  <c:v>41858.222858796296</c:v>
                </c:pt>
                <c:pt idx="1858">
                  <c:v>41858.273761574077</c:v>
                </c:pt>
                <c:pt idx="1859">
                  <c:v>41858.363506944443</c:v>
                </c:pt>
                <c:pt idx="1860">
                  <c:v>41858.396122685182</c:v>
                </c:pt>
                <c:pt idx="1861">
                  <c:v>41858.409918981481</c:v>
                </c:pt>
                <c:pt idx="1862">
                  <c:v>41858.503761574073</c:v>
                </c:pt>
                <c:pt idx="1863">
                  <c:v>41858.555949074071</c:v>
                </c:pt>
                <c:pt idx="1864">
                  <c:v>41859.193368055552</c:v>
                </c:pt>
                <c:pt idx="1865">
                  <c:v>41859.196875000001</c:v>
                </c:pt>
                <c:pt idx="1866">
                  <c:v>41859.219166666669</c:v>
                </c:pt>
                <c:pt idx="1867">
                  <c:v>41859.239699074074</c:v>
                </c:pt>
                <c:pt idx="1868">
                  <c:v>41859.260451388887</c:v>
                </c:pt>
                <c:pt idx="1869">
                  <c:v>41859.2812962963</c:v>
                </c:pt>
                <c:pt idx="1870">
                  <c:v>41859.302164351851</c:v>
                </c:pt>
                <c:pt idx="1871">
                  <c:v>41859.323125000003</c:v>
                </c:pt>
                <c:pt idx="1872">
                  <c:v>41859.334849537037</c:v>
                </c:pt>
                <c:pt idx="1873">
                  <c:v>41859.361168981479</c:v>
                </c:pt>
                <c:pt idx="1874">
                  <c:v>41859.388935185183</c:v>
                </c:pt>
                <c:pt idx="1875">
                  <c:v>41859.394895833335</c:v>
                </c:pt>
                <c:pt idx="1876">
                  <c:v>41859.409918981481</c:v>
                </c:pt>
                <c:pt idx="1877">
                  <c:v>41859.418449074074</c:v>
                </c:pt>
                <c:pt idx="1878">
                  <c:v>41859.430648148147</c:v>
                </c:pt>
                <c:pt idx="1879">
                  <c:v>41859.501238425924</c:v>
                </c:pt>
                <c:pt idx="1880">
                  <c:v>41860.125671296293</c:v>
                </c:pt>
                <c:pt idx="1881">
                  <c:v>41860.166921296295</c:v>
                </c:pt>
                <c:pt idx="1882">
                  <c:v>41860.334074074075</c:v>
                </c:pt>
                <c:pt idx="1883">
                  <c:v>41860.587002314816</c:v>
                </c:pt>
                <c:pt idx="1884">
                  <c:v>41861.167233796295</c:v>
                </c:pt>
                <c:pt idx="1885">
                  <c:v>41861.33699074074</c:v>
                </c:pt>
                <c:pt idx="1886">
                  <c:v>41861.500613425924</c:v>
                </c:pt>
                <c:pt idx="1887">
                  <c:v>41862.042372685188</c:v>
                </c:pt>
                <c:pt idx="1888">
                  <c:v>41862.116273148145</c:v>
                </c:pt>
                <c:pt idx="1889">
                  <c:v>41862.135451388887</c:v>
                </c:pt>
                <c:pt idx="1890">
                  <c:v>41862.177268518521</c:v>
                </c:pt>
                <c:pt idx="1891">
                  <c:v>41862.251736111109</c:v>
                </c:pt>
                <c:pt idx="1892">
                  <c:v>41862.333969907406</c:v>
                </c:pt>
                <c:pt idx="1893">
                  <c:v>41862.355173611111</c:v>
                </c:pt>
                <c:pt idx="1894">
                  <c:v>41862.374641203707</c:v>
                </c:pt>
                <c:pt idx="1895">
                  <c:v>41862.37604166667</c:v>
                </c:pt>
                <c:pt idx="1896">
                  <c:v>41862.396828703706</c:v>
                </c:pt>
                <c:pt idx="1897">
                  <c:v>41862.409872685188</c:v>
                </c:pt>
                <c:pt idx="1898">
                  <c:v>41862.459374999999</c:v>
                </c:pt>
                <c:pt idx="1899">
                  <c:v>41862.501793981479</c:v>
                </c:pt>
                <c:pt idx="1900">
                  <c:v>41863.196620370371</c:v>
                </c:pt>
                <c:pt idx="1901">
                  <c:v>41863.2187962963</c:v>
                </c:pt>
                <c:pt idx="1902">
                  <c:v>41863.239756944444</c:v>
                </c:pt>
                <c:pt idx="1903">
                  <c:v>41863.261006944442</c:v>
                </c:pt>
                <c:pt idx="1904">
                  <c:v>41863.281388888892</c:v>
                </c:pt>
                <c:pt idx="1905">
                  <c:v>41863.333749999998</c:v>
                </c:pt>
                <c:pt idx="1906">
                  <c:v>41863.354571759257</c:v>
                </c:pt>
                <c:pt idx="1907">
                  <c:v>41863.375613425924</c:v>
                </c:pt>
                <c:pt idx="1908">
                  <c:v>41863.406377314815</c:v>
                </c:pt>
                <c:pt idx="1909">
                  <c:v>41863.462164351855</c:v>
                </c:pt>
                <c:pt idx="1910">
                  <c:v>41863.501921296294</c:v>
                </c:pt>
                <c:pt idx="1911">
                  <c:v>41863.584247685183</c:v>
                </c:pt>
                <c:pt idx="1912">
                  <c:v>41863.625798611109</c:v>
                </c:pt>
                <c:pt idx="1913">
                  <c:v>41864.000856481478</c:v>
                </c:pt>
                <c:pt idx="1914">
                  <c:v>41864.09302083333</c:v>
                </c:pt>
                <c:pt idx="1915">
                  <c:v>41864.113611111112</c:v>
                </c:pt>
                <c:pt idx="1916">
                  <c:v>41864.192615740743</c:v>
                </c:pt>
                <c:pt idx="1917">
                  <c:v>41864.215567129628</c:v>
                </c:pt>
                <c:pt idx="1918">
                  <c:v>41864.337638888886</c:v>
                </c:pt>
                <c:pt idx="1919">
                  <c:v>41864.337754629632</c:v>
                </c:pt>
                <c:pt idx="1920">
                  <c:v>41864.338379629633</c:v>
                </c:pt>
                <c:pt idx="1921">
                  <c:v>41864.402256944442</c:v>
                </c:pt>
                <c:pt idx="1922">
                  <c:v>41864.413715277777</c:v>
                </c:pt>
                <c:pt idx="1923">
                  <c:v>41864.420578703706</c:v>
                </c:pt>
                <c:pt idx="1924">
                  <c:v>41864.438217592593</c:v>
                </c:pt>
                <c:pt idx="1925">
                  <c:v>41864.458680555559</c:v>
                </c:pt>
                <c:pt idx="1926">
                  <c:v>41864.479837962965</c:v>
                </c:pt>
                <c:pt idx="1927">
                  <c:v>41864.500451388885</c:v>
                </c:pt>
                <c:pt idx="1928">
                  <c:v>41864.521087962959</c:v>
                </c:pt>
                <c:pt idx="1929">
                  <c:v>41864.542025462964</c:v>
                </c:pt>
                <c:pt idx="1930">
                  <c:v>41864.562962962962</c:v>
                </c:pt>
                <c:pt idx="1931">
                  <c:v>41865.000601851854</c:v>
                </c:pt>
                <c:pt idx="1932">
                  <c:v>41865.11886574074</c:v>
                </c:pt>
                <c:pt idx="1933">
                  <c:v>41865.185856481483</c:v>
                </c:pt>
                <c:pt idx="1934">
                  <c:v>41865.313993055555</c:v>
                </c:pt>
                <c:pt idx="1935">
                  <c:v>41865.334826388891</c:v>
                </c:pt>
                <c:pt idx="1936">
                  <c:v>41865.355393518519</c:v>
                </c:pt>
                <c:pt idx="1937">
                  <c:v>41865.406192129631</c:v>
                </c:pt>
                <c:pt idx="1938">
                  <c:v>41865.427141203705</c:v>
                </c:pt>
                <c:pt idx="1939">
                  <c:v>41865.462222222224</c:v>
                </c:pt>
                <c:pt idx="1940">
                  <c:v>41865.482789351852</c:v>
                </c:pt>
                <c:pt idx="1941">
                  <c:v>41865.500555555554</c:v>
                </c:pt>
                <c:pt idx="1942">
                  <c:v>41865.521493055552</c:v>
                </c:pt>
                <c:pt idx="1943">
                  <c:v>41865.584282407406</c:v>
                </c:pt>
                <c:pt idx="1944">
                  <c:v>41865.792002314818</c:v>
                </c:pt>
                <c:pt idx="1945">
                  <c:v>41866.00037037037</c:v>
                </c:pt>
                <c:pt idx="1946">
                  <c:v>41866.191053240742</c:v>
                </c:pt>
                <c:pt idx="1947">
                  <c:v>41866.212025462963</c:v>
                </c:pt>
                <c:pt idx="1948">
                  <c:v>41866.232719907406</c:v>
                </c:pt>
                <c:pt idx="1949">
                  <c:v>41866.253993055558</c:v>
                </c:pt>
                <c:pt idx="1950">
                  <c:v>41866.287141203706</c:v>
                </c:pt>
                <c:pt idx="1951">
                  <c:v>41866.287638888891</c:v>
                </c:pt>
                <c:pt idx="1952">
                  <c:v>41866.319780092592</c:v>
                </c:pt>
                <c:pt idx="1953">
                  <c:v>41866.366631944446</c:v>
                </c:pt>
                <c:pt idx="1954">
                  <c:v>41866.404560185183</c:v>
                </c:pt>
                <c:pt idx="1955">
                  <c:v>41866.417951388888</c:v>
                </c:pt>
                <c:pt idx="1956">
                  <c:v>41866.437627314815</c:v>
                </c:pt>
                <c:pt idx="1957">
                  <c:v>41868.420347222222</c:v>
                </c:pt>
                <c:pt idx="1958">
                  <c:v>41869.08966435185</c:v>
                </c:pt>
                <c:pt idx="1959">
                  <c:v>41869.090104166666</c:v>
                </c:pt>
                <c:pt idx="1960">
                  <c:v>41869.205972222226</c:v>
                </c:pt>
                <c:pt idx="1961">
                  <c:v>41869.276493055557</c:v>
                </c:pt>
                <c:pt idx="1962">
                  <c:v>41869.420057870368</c:v>
                </c:pt>
                <c:pt idx="1963">
                  <c:v>41869.462245370371</c:v>
                </c:pt>
                <c:pt idx="1964">
                  <c:v>41869.479502314818</c:v>
                </c:pt>
                <c:pt idx="1965">
                  <c:v>41869.500243055554</c:v>
                </c:pt>
                <c:pt idx="1966">
                  <c:v>41870.109259259261</c:v>
                </c:pt>
                <c:pt idx="1967">
                  <c:v>41870.132048611114</c:v>
                </c:pt>
                <c:pt idx="1968">
                  <c:v>41870.15289351852</c:v>
                </c:pt>
                <c:pt idx="1969">
                  <c:v>41870.173692129632</c:v>
                </c:pt>
                <c:pt idx="1970">
                  <c:v>41870.29960648148</c:v>
                </c:pt>
                <c:pt idx="1971">
                  <c:v>41870.35260416667</c:v>
                </c:pt>
                <c:pt idx="1972">
                  <c:v>41870.395405092589</c:v>
                </c:pt>
                <c:pt idx="1973">
                  <c:v>41870.403240740743</c:v>
                </c:pt>
                <c:pt idx="1974">
                  <c:v>41870.417546296296</c:v>
                </c:pt>
                <c:pt idx="1975">
                  <c:v>41870.437650462962</c:v>
                </c:pt>
                <c:pt idx="1976">
                  <c:v>41870.459652777776</c:v>
                </c:pt>
                <c:pt idx="1977">
                  <c:v>41870.500439814816</c:v>
                </c:pt>
                <c:pt idx="1978">
                  <c:v>41870.670324074075</c:v>
                </c:pt>
                <c:pt idx="1979">
                  <c:v>41871.314074074071</c:v>
                </c:pt>
                <c:pt idx="1980">
                  <c:v>41871.36309027778</c:v>
                </c:pt>
                <c:pt idx="1981">
                  <c:v>41871.382881944446</c:v>
                </c:pt>
                <c:pt idx="1982">
                  <c:v>41871.396041666667</c:v>
                </c:pt>
                <c:pt idx="1983">
                  <c:v>41871.40289351852</c:v>
                </c:pt>
                <c:pt idx="1984">
                  <c:v>41871.417048611111</c:v>
                </c:pt>
                <c:pt idx="1985">
                  <c:v>41871.427164351851</c:v>
                </c:pt>
                <c:pt idx="1986">
                  <c:v>41871.438020833331</c:v>
                </c:pt>
                <c:pt idx="1987">
                  <c:v>41871.448437500003</c:v>
                </c:pt>
                <c:pt idx="1988">
                  <c:v>41871.462141203701</c:v>
                </c:pt>
                <c:pt idx="1989">
                  <c:v>41871.479305555556</c:v>
                </c:pt>
                <c:pt idx="1990">
                  <c:v>41871.500543981485</c:v>
                </c:pt>
                <c:pt idx="1991">
                  <c:v>41871.521111111113</c:v>
                </c:pt>
                <c:pt idx="1992">
                  <c:v>41871.541932870372</c:v>
                </c:pt>
                <c:pt idx="1993">
                  <c:v>41871.649513888886</c:v>
                </c:pt>
                <c:pt idx="1994">
                  <c:v>41872.084224537037</c:v>
                </c:pt>
                <c:pt idx="1995">
                  <c:v>41872.132141203707</c:v>
                </c:pt>
                <c:pt idx="1996">
                  <c:v>41872.172442129631</c:v>
                </c:pt>
                <c:pt idx="1997">
                  <c:v>41872.208622685182</c:v>
                </c:pt>
                <c:pt idx="1998">
                  <c:v>41872.252164351848</c:v>
                </c:pt>
                <c:pt idx="1999">
                  <c:v>41872.274826388886</c:v>
                </c:pt>
                <c:pt idx="2000">
                  <c:v>41872.345775462964</c:v>
                </c:pt>
                <c:pt idx="2001">
                  <c:v>41872.405740740738</c:v>
                </c:pt>
                <c:pt idx="2002">
                  <c:v>41872.462025462963</c:v>
                </c:pt>
                <c:pt idx="2003">
                  <c:v>41872.462187500001</c:v>
                </c:pt>
                <c:pt idx="2004">
                  <c:v>41872.480000000003</c:v>
                </c:pt>
                <c:pt idx="2005">
                  <c:v>41872.500428240739</c:v>
                </c:pt>
                <c:pt idx="2006">
                  <c:v>41872.792546296296</c:v>
                </c:pt>
                <c:pt idx="2007">
                  <c:v>41873.083749999998</c:v>
                </c:pt>
                <c:pt idx="2008">
                  <c:v>41873.145787037036</c:v>
                </c:pt>
                <c:pt idx="2009">
                  <c:v>41873.161041666666</c:v>
                </c:pt>
                <c:pt idx="2010">
                  <c:v>41873.35701388889</c:v>
                </c:pt>
                <c:pt idx="2011">
                  <c:v>41873.360046296293</c:v>
                </c:pt>
                <c:pt idx="2012">
                  <c:v>41873.396377314813</c:v>
                </c:pt>
                <c:pt idx="2013">
                  <c:v>41873.407199074078</c:v>
                </c:pt>
                <c:pt idx="2014">
                  <c:v>41873.459814814814</c:v>
                </c:pt>
                <c:pt idx="2015">
                  <c:v>41874.548842592594</c:v>
                </c:pt>
                <c:pt idx="2016">
                  <c:v>41875.458935185183</c:v>
                </c:pt>
                <c:pt idx="2017">
                  <c:v>41875.501331018517</c:v>
                </c:pt>
                <c:pt idx="2018">
                  <c:v>41876.292824074073</c:v>
                </c:pt>
                <c:pt idx="2019">
                  <c:v>41876.459432870368</c:v>
                </c:pt>
                <c:pt idx="2020">
                  <c:v>41876.584490740737</c:v>
                </c:pt>
                <c:pt idx="2021">
                  <c:v>41876.626631944448</c:v>
                </c:pt>
                <c:pt idx="2022">
                  <c:v>41877.110902777778</c:v>
                </c:pt>
                <c:pt idx="2023">
                  <c:v>41877.135509259257</c:v>
                </c:pt>
                <c:pt idx="2024">
                  <c:v>41877.159849537034</c:v>
                </c:pt>
                <c:pt idx="2025">
                  <c:v>41877.180821759262</c:v>
                </c:pt>
                <c:pt idx="2026">
                  <c:v>41877.201701388891</c:v>
                </c:pt>
                <c:pt idx="2027">
                  <c:v>41877.292245370372</c:v>
                </c:pt>
                <c:pt idx="2028">
                  <c:v>41877.334999999999</c:v>
                </c:pt>
                <c:pt idx="2029">
                  <c:v>41877.335555555554</c:v>
                </c:pt>
                <c:pt idx="2030">
                  <c:v>41877.364884259259</c:v>
                </c:pt>
                <c:pt idx="2031">
                  <c:v>41877.409745370373</c:v>
                </c:pt>
                <c:pt idx="2032">
                  <c:v>41877.412233796298</c:v>
                </c:pt>
                <c:pt idx="2033">
                  <c:v>41877.460034722222</c:v>
                </c:pt>
                <c:pt idx="2034">
                  <c:v>41877.479907407411</c:v>
                </c:pt>
                <c:pt idx="2035">
                  <c:v>41877.500324074077</c:v>
                </c:pt>
                <c:pt idx="2036">
                  <c:v>41878.194236111114</c:v>
                </c:pt>
                <c:pt idx="2037">
                  <c:v>41878.250925925924</c:v>
                </c:pt>
                <c:pt idx="2038">
                  <c:v>41878.292638888888</c:v>
                </c:pt>
                <c:pt idx="2039">
                  <c:v>41878.403055555558</c:v>
                </c:pt>
                <c:pt idx="2040">
                  <c:v>41878.438043981485</c:v>
                </c:pt>
                <c:pt idx="2041">
                  <c:v>41878.458726851852</c:v>
                </c:pt>
                <c:pt idx="2042">
                  <c:v>41878.461967592593</c:v>
                </c:pt>
                <c:pt idx="2043">
                  <c:v>41879.126331018517</c:v>
                </c:pt>
                <c:pt idx="2044">
                  <c:v>41879.167453703703</c:v>
                </c:pt>
                <c:pt idx="2045">
                  <c:v>41879.208865740744</c:v>
                </c:pt>
                <c:pt idx="2046">
                  <c:v>41879.25099537037</c:v>
                </c:pt>
                <c:pt idx="2047">
                  <c:v>41879.293368055558</c:v>
                </c:pt>
                <c:pt idx="2048">
                  <c:v>41879.313032407408</c:v>
                </c:pt>
                <c:pt idx="2049">
                  <c:v>41879.334976851853</c:v>
                </c:pt>
                <c:pt idx="2050">
                  <c:v>41879.37699074074</c:v>
                </c:pt>
                <c:pt idx="2051">
                  <c:v>41879.385613425926</c:v>
                </c:pt>
                <c:pt idx="2052">
                  <c:v>41879.396168981482</c:v>
                </c:pt>
                <c:pt idx="2053">
                  <c:v>41879.406828703701</c:v>
                </c:pt>
                <c:pt idx="2054">
                  <c:v>41879.417083333334</c:v>
                </c:pt>
                <c:pt idx="2055">
                  <c:v>41879.427152777775</c:v>
                </c:pt>
                <c:pt idx="2056">
                  <c:v>41879.437673611108</c:v>
                </c:pt>
                <c:pt idx="2057">
                  <c:v>41879.448321759257</c:v>
                </c:pt>
                <c:pt idx="2058">
                  <c:v>41879.461967592593</c:v>
                </c:pt>
                <c:pt idx="2059">
                  <c:v>41879.469363425924</c:v>
                </c:pt>
                <c:pt idx="2060">
                  <c:v>41879.479826388888</c:v>
                </c:pt>
                <c:pt idx="2061">
                  <c:v>41879.501574074071</c:v>
                </c:pt>
                <c:pt idx="2062">
                  <c:v>41879.521168981482</c:v>
                </c:pt>
                <c:pt idx="2063">
                  <c:v>41879.555879629632</c:v>
                </c:pt>
                <c:pt idx="2064">
                  <c:v>41879.576701388891</c:v>
                </c:pt>
                <c:pt idx="2065">
                  <c:v>41879.597442129627</c:v>
                </c:pt>
                <c:pt idx="2066">
                  <c:v>41879.618437500001</c:v>
                </c:pt>
                <c:pt idx="2067">
                  <c:v>41879.732858796298</c:v>
                </c:pt>
                <c:pt idx="2068">
                  <c:v>41880.155011574076</c:v>
                </c:pt>
                <c:pt idx="2069">
                  <c:v>41880.188090277778</c:v>
                </c:pt>
                <c:pt idx="2070">
                  <c:v>41880.292928240742</c:v>
                </c:pt>
                <c:pt idx="2071">
                  <c:v>41880.302291666667</c:v>
                </c:pt>
                <c:pt idx="2072">
                  <c:v>41880.323275462964</c:v>
                </c:pt>
                <c:pt idx="2073">
                  <c:v>41880.360381944447</c:v>
                </c:pt>
                <c:pt idx="2074">
                  <c:v>41880.382118055553</c:v>
                </c:pt>
                <c:pt idx="2075">
                  <c:v>41880.403101851851</c:v>
                </c:pt>
                <c:pt idx="2076">
                  <c:v>41880.407349537039</c:v>
                </c:pt>
                <c:pt idx="2077">
                  <c:v>41880.423692129632</c:v>
                </c:pt>
                <c:pt idx="2078">
                  <c:v>41880.444571759261</c:v>
                </c:pt>
                <c:pt idx="2079">
                  <c:v>41880.465613425928</c:v>
                </c:pt>
                <c:pt idx="2080">
                  <c:v>41880.486250000002</c:v>
                </c:pt>
                <c:pt idx="2081">
                  <c:v>41882.417141203703</c:v>
                </c:pt>
                <c:pt idx="2082">
                  <c:v>41882.462002314816</c:v>
                </c:pt>
                <c:pt idx="2083">
                  <c:v>41883.172881944447</c:v>
                </c:pt>
                <c:pt idx="2084">
                  <c:v>41883.293564814812</c:v>
                </c:pt>
                <c:pt idx="2085">
                  <c:v>41883.367627314816</c:v>
                </c:pt>
                <c:pt idx="2086">
                  <c:v>41883.396307870367</c:v>
                </c:pt>
                <c:pt idx="2087">
                  <c:v>41883.408553240741</c:v>
                </c:pt>
                <c:pt idx="2088">
                  <c:v>41883.410833333335</c:v>
                </c:pt>
                <c:pt idx="2089">
                  <c:v>41883.423726851855</c:v>
                </c:pt>
                <c:pt idx="2090">
                  <c:v>41883.437881944446</c:v>
                </c:pt>
                <c:pt idx="2091">
                  <c:v>41883.462013888886</c:v>
                </c:pt>
                <c:pt idx="2092">
                  <c:v>41883.937407407408</c:v>
                </c:pt>
                <c:pt idx="2093">
                  <c:v>41884.143935185188</c:v>
                </c:pt>
                <c:pt idx="2094">
                  <c:v>41884.16777777778</c:v>
                </c:pt>
                <c:pt idx="2095">
                  <c:v>41884.20857638889</c:v>
                </c:pt>
                <c:pt idx="2096">
                  <c:v>41884.239942129629</c:v>
                </c:pt>
                <c:pt idx="2097">
                  <c:v>41884.264479166668</c:v>
                </c:pt>
                <c:pt idx="2098">
                  <c:v>41884.293414351851</c:v>
                </c:pt>
                <c:pt idx="2099">
                  <c:v>41884.404652777775</c:v>
                </c:pt>
                <c:pt idx="2100">
                  <c:v>41884.458622685182</c:v>
                </c:pt>
                <c:pt idx="2101">
                  <c:v>41884.462141203701</c:v>
                </c:pt>
                <c:pt idx="2102">
                  <c:v>41884.501817129632</c:v>
                </c:pt>
                <c:pt idx="2103">
                  <c:v>41884.545312499999</c:v>
                </c:pt>
                <c:pt idx="2104">
                  <c:v>41884.58699074074</c:v>
                </c:pt>
                <c:pt idx="2105">
                  <c:v>41884.625428240739</c:v>
                </c:pt>
                <c:pt idx="2106">
                  <c:v>41884.663402777776</c:v>
                </c:pt>
                <c:pt idx="2107">
                  <c:v>41884.709189814814</c:v>
                </c:pt>
                <c:pt idx="2108">
                  <c:v>41885.000324074077</c:v>
                </c:pt>
                <c:pt idx="2109">
                  <c:v>41885.161030092589</c:v>
                </c:pt>
                <c:pt idx="2110">
                  <c:v>41885.249456018515</c:v>
                </c:pt>
                <c:pt idx="2111">
                  <c:v>41885.271215277775</c:v>
                </c:pt>
                <c:pt idx="2112">
                  <c:v>41885.292407407411</c:v>
                </c:pt>
                <c:pt idx="2113">
                  <c:v>41885.372662037036</c:v>
                </c:pt>
                <c:pt idx="2114">
                  <c:v>41885.37636574074</c:v>
                </c:pt>
                <c:pt idx="2115">
                  <c:v>41885.396898148145</c:v>
                </c:pt>
                <c:pt idx="2116">
                  <c:v>41885.406712962962</c:v>
                </c:pt>
                <c:pt idx="2117">
                  <c:v>41885.433819444443</c:v>
                </c:pt>
                <c:pt idx="2118">
                  <c:v>41885.441134259258</c:v>
                </c:pt>
                <c:pt idx="2119">
                  <c:v>41885.447453703702</c:v>
                </c:pt>
                <c:pt idx="2120">
                  <c:v>41885.45853009259</c:v>
                </c:pt>
                <c:pt idx="2121">
                  <c:v>41885.479722222219</c:v>
                </c:pt>
                <c:pt idx="2122">
                  <c:v>41885.503599537034</c:v>
                </c:pt>
                <c:pt idx="2123">
                  <c:v>41885.520902777775</c:v>
                </c:pt>
                <c:pt idx="2124">
                  <c:v>41885.54315972222</c:v>
                </c:pt>
                <c:pt idx="2125">
                  <c:v>41885.562604166669</c:v>
                </c:pt>
                <c:pt idx="2126">
                  <c:v>41885.590451388889</c:v>
                </c:pt>
                <c:pt idx="2127">
                  <c:v>41886.000532407408</c:v>
                </c:pt>
                <c:pt idx="2128">
                  <c:v>41886.042210648149</c:v>
                </c:pt>
                <c:pt idx="2129">
                  <c:v>41886.094687500001</c:v>
                </c:pt>
                <c:pt idx="2130">
                  <c:v>41886.201122685183</c:v>
                </c:pt>
                <c:pt idx="2131">
                  <c:v>41886.261620370373</c:v>
                </c:pt>
                <c:pt idx="2132">
                  <c:v>41886.367685185185</c:v>
                </c:pt>
                <c:pt idx="2133">
                  <c:v>41886.379062499997</c:v>
                </c:pt>
                <c:pt idx="2134">
                  <c:v>41886.383668981478</c:v>
                </c:pt>
                <c:pt idx="2135">
                  <c:v>41886.405671296299</c:v>
                </c:pt>
                <c:pt idx="2136">
                  <c:v>41886.427337962959</c:v>
                </c:pt>
                <c:pt idx="2137">
                  <c:v>41886.462025462963</c:v>
                </c:pt>
                <c:pt idx="2138">
                  <c:v>41886.462141203701</c:v>
                </c:pt>
                <c:pt idx="2139">
                  <c:v>41886.503576388888</c:v>
                </c:pt>
                <c:pt idx="2140">
                  <c:v>41886.750706018516</c:v>
                </c:pt>
                <c:pt idx="2141">
                  <c:v>41886.907256944447</c:v>
                </c:pt>
                <c:pt idx="2142">
                  <c:v>41886.917326388888</c:v>
                </c:pt>
                <c:pt idx="2143">
                  <c:v>41887.000497685185</c:v>
                </c:pt>
                <c:pt idx="2144">
                  <c:v>41887.137476851851</c:v>
                </c:pt>
                <c:pt idx="2145">
                  <c:v>41887.21775462963</c:v>
                </c:pt>
                <c:pt idx="2146">
                  <c:v>41887.333611111113</c:v>
                </c:pt>
                <c:pt idx="2147">
                  <c:v>41887.375868055555</c:v>
                </c:pt>
                <c:pt idx="2148">
                  <c:v>41887.396643518521</c:v>
                </c:pt>
                <c:pt idx="2149">
                  <c:v>41887.416898148149</c:v>
                </c:pt>
                <c:pt idx="2150">
                  <c:v>41887.422106481485</c:v>
                </c:pt>
                <c:pt idx="2151">
                  <c:v>41887.437731481485</c:v>
                </c:pt>
                <c:pt idx="2152">
                  <c:v>41887.459618055553</c:v>
                </c:pt>
                <c:pt idx="2153">
                  <c:v>41888.170289351852</c:v>
                </c:pt>
                <c:pt idx="2154">
                  <c:v>41889.500891203701</c:v>
                </c:pt>
                <c:pt idx="2155">
                  <c:v>41890.000706018516</c:v>
                </c:pt>
                <c:pt idx="2156">
                  <c:v>41890.00072916667</c:v>
                </c:pt>
                <c:pt idx="2157">
                  <c:v>41890.13758101852</c:v>
                </c:pt>
                <c:pt idx="2158">
                  <c:v>41890.167604166665</c:v>
                </c:pt>
                <c:pt idx="2159">
                  <c:v>41890.188055555554</c:v>
                </c:pt>
                <c:pt idx="2160">
                  <c:v>41890.221666666665</c:v>
                </c:pt>
                <c:pt idx="2161">
                  <c:v>41890.243379629632</c:v>
                </c:pt>
                <c:pt idx="2162">
                  <c:v>41890.34679398148</c:v>
                </c:pt>
                <c:pt idx="2163">
                  <c:v>41890.378831018519</c:v>
                </c:pt>
                <c:pt idx="2164">
                  <c:v>41890.461886574078</c:v>
                </c:pt>
                <c:pt idx="2165">
                  <c:v>41890.503564814811</c:v>
                </c:pt>
                <c:pt idx="2166">
                  <c:v>41890.583703703705</c:v>
                </c:pt>
                <c:pt idx="2167">
                  <c:v>41890.663310185184</c:v>
                </c:pt>
                <c:pt idx="2168">
                  <c:v>41891.003611111111</c:v>
                </c:pt>
                <c:pt idx="2169">
                  <c:v>41891.106585648151</c:v>
                </c:pt>
                <c:pt idx="2170">
                  <c:v>41891.20789351852</c:v>
                </c:pt>
                <c:pt idx="2171">
                  <c:v>41891.262280092589</c:v>
                </c:pt>
                <c:pt idx="2172">
                  <c:v>41891.34920138889</c:v>
                </c:pt>
                <c:pt idx="2173">
                  <c:v>41891.374988425923</c:v>
                </c:pt>
                <c:pt idx="2174">
                  <c:v>41891.409398148149</c:v>
                </c:pt>
                <c:pt idx="2175">
                  <c:v>41891.503657407404</c:v>
                </c:pt>
                <c:pt idx="2176">
                  <c:v>41891.628807870373</c:v>
                </c:pt>
                <c:pt idx="2177">
                  <c:v>41892.092476851853</c:v>
                </c:pt>
                <c:pt idx="2178">
                  <c:v>41892.09957175926</c:v>
                </c:pt>
                <c:pt idx="2179">
                  <c:v>41892.167233796295</c:v>
                </c:pt>
                <c:pt idx="2180">
                  <c:v>41892.244606481479</c:v>
                </c:pt>
                <c:pt idx="2181">
                  <c:v>41892.274363425924</c:v>
                </c:pt>
                <c:pt idx="2182">
                  <c:v>41892.295428240737</c:v>
                </c:pt>
                <c:pt idx="2183">
                  <c:v>41892.316030092596</c:v>
                </c:pt>
                <c:pt idx="2184">
                  <c:v>41892.392650462964</c:v>
                </c:pt>
                <c:pt idx="2185">
                  <c:v>41892.404131944444</c:v>
                </c:pt>
                <c:pt idx="2186">
                  <c:v>41892.409884259258</c:v>
                </c:pt>
                <c:pt idx="2187">
                  <c:v>41892.420682870368</c:v>
                </c:pt>
                <c:pt idx="2188">
                  <c:v>41892.42732638889</c:v>
                </c:pt>
                <c:pt idx="2189">
                  <c:v>41892.446967592594</c:v>
                </c:pt>
                <c:pt idx="2190">
                  <c:v>41892.503530092596</c:v>
                </c:pt>
                <c:pt idx="2191">
                  <c:v>41893.111180555556</c:v>
                </c:pt>
                <c:pt idx="2192">
                  <c:v>41893.163287037038</c:v>
                </c:pt>
                <c:pt idx="2193">
                  <c:v>41893.180648148147</c:v>
                </c:pt>
                <c:pt idx="2194">
                  <c:v>41893.235046296293</c:v>
                </c:pt>
                <c:pt idx="2195">
                  <c:v>41893.551215277781</c:v>
                </c:pt>
                <c:pt idx="2196">
                  <c:v>41893.625393518516</c:v>
                </c:pt>
                <c:pt idx="2197">
                  <c:v>41893.764108796298</c:v>
                </c:pt>
                <c:pt idx="2198">
                  <c:v>41894.176377314812</c:v>
                </c:pt>
                <c:pt idx="2199">
                  <c:v>41894.178518518522</c:v>
                </c:pt>
                <c:pt idx="2200">
                  <c:v>41894.229722222219</c:v>
                </c:pt>
                <c:pt idx="2201">
                  <c:v>41894.250300925924</c:v>
                </c:pt>
                <c:pt idx="2202">
                  <c:v>41894.303564814814</c:v>
                </c:pt>
                <c:pt idx="2203">
                  <c:v>41894.363738425927</c:v>
                </c:pt>
                <c:pt idx="2204">
                  <c:v>41894.37158564815</c:v>
                </c:pt>
                <c:pt idx="2205">
                  <c:v>41894.376238425924</c:v>
                </c:pt>
                <c:pt idx="2206">
                  <c:v>41894.39261574074</c:v>
                </c:pt>
                <c:pt idx="2207">
                  <c:v>41894.412800925929</c:v>
                </c:pt>
                <c:pt idx="2208">
                  <c:v>41894.418622685182</c:v>
                </c:pt>
                <c:pt idx="2209">
                  <c:v>41894.501099537039</c:v>
                </c:pt>
                <c:pt idx="2210">
                  <c:v>41895.170266203706</c:v>
                </c:pt>
                <c:pt idx="2211">
                  <c:v>41896.170266203706</c:v>
                </c:pt>
                <c:pt idx="2212">
                  <c:v>41897.003611111111</c:v>
                </c:pt>
                <c:pt idx="2213">
                  <c:v>41897.086956018517</c:v>
                </c:pt>
                <c:pt idx="2214">
                  <c:v>41897.198113425926</c:v>
                </c:pt>
                <c:pt idx="2215">
                  <c:v>41897.225856481484</c:v>
                </c:pt>
                <c:pt idx="2216">
                  <c:v>41897.232777777775</c:v>
                </c:pt>
                <c:pt idx="2217">
                  <c:v>41897.262395833335</c:v>
                </c:pt>
                <c:pt idx="2218">
                  <c:v>41897.312974537039</c:v>
                </c:pt>
                <c:pt idx="2219">
                  <c:v>41897.335300925923</c:v>
                </c:pt>
                <c:pt idx="2220">
                  <c:v>41897.33697916667</c:v>
                </c:pt>
                <c:pt idx="2221">
                  <c:v>41897.409722222219</c:v>
                </c:pt>
                <c:pt idx="2222">
                  <c:v>41897.420474537037</c:v>
                </c:pt>
                <c:pt idx="2223">
                  <c:v>41897.482905092591</c:v>
                </c:pt>
                <c:pt idx="2224">
                  <c:v>41897.504004629627</c:v>
                </c:pt>
                <c:pt idx="2225">
                  <c:v>41897.542372685188</c:v>
                </c:pt>
                <c:pt idx="2226">
                  <c:v>41898.084062499998</c:v>
                </c:pt>
                <c:pt idx="2227">
                  <c:v>41898.170578703706</c:v>
                </c:pt>
                <c:pt idx="2228">
                  <c:v>41898.187731481485</c:v>
                </c:pt>
                <c:pt idx="2229">
                  <c:v>41898.212025462963</c:v>
                </c:pt>
                <c:pt idx="2230">
                  <c:v>41898.355914351851</c:v>
                </c:pt>
                <c:pt idx="2231">
                  <c:v>41898.388182870367</c:v>
                </c:pt>
                <c:pt idx="2232">
                  <c:v>41898.410150462965</c:v>
                </c:pt>
                <c:pt idx="2233">
                  <c:v>41898.462152777778</c:v>
                </c:pt>
                <c:pt idx="2234">
                  <c:v>41898.501527777778</c:v>
                </c:pt>
                <c:pt idx="2235">
                  <c:v>41899.001018518517</c:v>
                </c:pt>
                <c:pt idx="2236">
                  <c:v>41899.084131944444</c:v>
                </c:pt>
                <c:pt idx="2237">
                  <c:v>41899.183125000003</c:v>
                </c:pt>
                <c:pt idx="2238">
                  <c:v>41899.297106481485</c:v>
                </c:pt>
                <c:pt idx="2239">
                  <c:v>41899.305775462963</c:v>
                </c:pt>
                <c:pt idx="2240">
                  <c:v>41899.347372685188</c:v>
                </c:pt>
                <c:pt idx="2241">
                  <c:v>41899.361458333333</c:v>
                </c:pt>
                <c:pt idx="2242">
                  <c:v>41899.375208333331</c:v>
                </c:pt>
                <c:pt idx="2243">
                  <c:v>41899.3984837963</c:v>
                </c:pt>
                <c:pt idx="2244">
                  <c:v>41899.407222222224</c:v>
                </c:pt>
                <c:pt idx="2245">
                  <c:v>41899.420219907406</c:v>
                </c:pt>
                <c:pt idx="2246">
                  <c:v>41899.427337962959</c:v>
                </c:pt>
                <c:pt idx="2247">
                  <c:v>41899.437627314815</c:v>
                </c:pt>
                <c:pt idx="2248">
                  <c:v>41899.462141203701</c:v>
                </c:pt>
                <c:pt idx="2249">
                  <c:v>41899.480219907404</c:v>
                </c:pt>
                <c:pt idx="2250">
                  <c:v>41899.504004629627</c:v>
                </c:pt>
                <c:pt idx="2251">
                  <c:v>41899.521643518521</c:v>
                </c:pt>
                <c:pt idx="2252">
                  <c:v>41899.590405092589</c:v>
                </c:pt>
                <c:pt idx="2253">
                  <c:v>41899.750243055554</c:v>
                </c:pt>
                <c:pt idx="2254">
                  <c:v>41899.78875</c:v>
                </c:pt>
                <c:pt idx="2255">
                  <c:v>41900.000810185185</c:v>
                </c:pt>
                <c:pt idx="2256">
                  <c:v>41900.099085648151</c:v>
                </c:pt>
                <c:pt idx="2257">
                  <c:v>41900.170902777776</c:v>
                </c:pt>
                <c:pt idx="2258">
                  <c:v>41900.278703703705</c:v>
                </c:pt>
                <c:pt idx="2259">
                  <c:v>41900.285046296296</c:v>
                </c:pt>
                <c:pt idx="2260">
                  <c:v>41900.309652777774</c:v>
                </c:pt>
                <c:pt idx="2261">
                  <c:v>41900.334131944444</c:v>
                </c:pt>
                <c:pt idx="2262">
                  <c:v>41900.354594907411</c:v>
                </c:pt>
                <c:pt idx="2263">
                  <c:v>41900.399409722224</c:v>
                </c:pt>
                <c:pt idx="2264">
                  <c:v>41900.413391203707</c:v>
                </c:pt>
                <c:pt idx="2265">
                  <c:v>41900.417696759258</c:v>
                </c:pt>
                <c:pt idx="2266">
                  <c:v>41900.463506944441</c:v>
                </c:pt>
                <c:pt idx="2267">
                  <c:v>41900.504606481481</c:v>
                </c:pt>
                <c:pt idx="2268">
                  <c:v>41900.550520833334</c:v>
                </c:pt>
                <c:pt idx="2269">
                  <c:v>41900.562974537039</c:v>
                </c:pt>
                <c:pt idx="2270">
                  <c:v>41900.583726851852</c:v>
                </c:pt>
                <c:pt idx="2271">
                  <c:v>41900.604305555556</c:v>
                </c:pt>
                <c:pt idx="2272">
                  <c:v>41900.663449074076</c:v>
                </c:pt>
                <c:pt idx="2273">
                  <c:v>41900.6877662037</c:v>
                </c:pt>
                <c:pt idx="2274">
                  <c:v>41900.764155092591</c:v>
                </c:pt>
                <c:pt idx="2275">
                  <c:v>41901.125694444447</c:v>
                </c:pt>
                <c:pt idx="2276">
                  <c:v>41901.252928240741</c:v>
                </c:pt>
                <c:pt idx="2277">
                  <c:v>41901.281493055554</c:v>
                </c:pt>
                <c:pt idx="2278">
                  <c:v>41901.302245370367</c:v>
                </c:pt>
                <c:pt idx="2279">
                  <c:v>41901.334675925929</c:v>
                </c:pt>
                <c:pt idx="2280">
                  <c:v>41901.351759259262</c:v>
                </c:pt>
                <c:pt idx="2281">
                  <c:v>41901.365752314814</c:v>
                </c:pt>
                <c:pt idx="2282">
                  <c:v>41901.394189814811</c:v>
                </c:pt>
                <c:pt idx="2283">
                  <c:v>41901.409050925926</c:v>
                </c:pt>
                <c:pt idx="2284">
                  <c:v>41901.417083333334</c:v>
                </c:pt>
                <c:pt idx="2285">
                  <c:v>41901.438414351855</c:v>
                </c:pt>
                <c:pt idx="2286">
                  <c:v>41901.462013888886</c:v>
                </c:pt>
                <c:pt idx="2287">
                  <c:v>41901.479803240742</c:v>
                </c:pt>
                <c:pt idx="2288">
                  <c:v>41901.500810185185</c:v>
                </c:pt>
                <c:pt idx="2289">
                  <c:v>41901.521689814814</c:v>
                </c:pt>
                <c:pt idx="2290">
                  <c:v>41902.334062499998</c:v>
                </c:pt>
                <c:pt idx="2291">
                  <c:v>41903.083923611113</c:v>
                </c:pt>
                <c:pt idx="2292">
                  <c:v>41903.420428240737</c:v>
                </c:pt>
                <c:pt idx="2293">
                  <c:v>41903.462002314816</c:v>
                </c:pt>
                <c:pt idx="2294">
                  <c:v>41904.003692129627</c:v>
                </c:pt>
                <c:pt idx="2295">
                  <c:v>41904.092442129629</c:v>
                </c:pt>
                <c:pt idx="2296">
                  <c:v>41904.114791666667</c:v>
                </c:pt>
                <c:pt idx="2297">
                  <c:v>41904.201608796298</c:v>
                </c:pt>
                <c:pt idx="2298">
                  <c:v>41904.298807870371</c:v>
                </c:pt>
                <c:pt idx="2299">
                  <c:v>41904.349814814814</c:v>
                </c:pt>
                <c:pt idx="2300">
                  <c:v>41904.375381944446</c:v>
                </c:pt>
                <c:pt idx="2301">
                  <c:v>41904.39949074074</c:v>
                </c:pt>
                <c:pt idx="2302">
                  <c:v>41904.404131944444</c:v>
                </c:pt>
                <c:pt idx="2303">
                  <c:v>41904.4062962963</c:v>
                </c:pt>
                <c:pt idx="2304">
                  <c:v>41904.41847222222</c:v>
                </c:pt>
                <c:pt idx="2305">
                  <c:v>41904.437638888892</c:v>
                </c:pt>
                <c:pt idx="2306">
                  <c:v>41904.462002314816</c:v>
                </c:pt>
                <c:pt idx="2307">
                  <c:v>41904.475810185184</c:v>
                </c:pt>
                <c:pt idx="2308">
                  <c:v>41904.517476851855</c:v>
                </c:pt>
                <c:pt idx="2309">
                  <c:v>41904.583923611113</c:v>
                </c:pt>
                <c:pt idx="2310">
                  <c:v>41905.025682870371</c:v>
                </c:pt>
                <c:pt idx="2311">
                  <c:v>41905.113344907404</c:v>
                </c:pt>
                <c:pt idx="2312">
                  <c:v>41905.167638888888</c:v>
                </c:pt>
                <c:pt idx="2313">
                  <c:v>41905.22515046296</c:v>
                </c:pt>
                <c:pt idx="2314">
                  <c:v>41905.25240740741</c:v>
                </c:pt>
                <c:pt idx="2315">
                  <c:v>41905.276087962964</c:v>
                </c:pt>
                <c:pt idx="2316">
                  <c:v>41905.360509259262</c:v>
                </c:pt>
                <c:pt idx="2317">
                  <c:v>41905.396608796298</c:v>
                </c:pt>
                <c:pt idx="2318">
                  <c:v>41905.402071759258</c:v>
                </c:pt>
                <c:pt idx="2319">
                  <c:v>41905.434201388889</c:v>
                </c:pt>
                <c:pt idx="2320">
                  <c:v>41905.461898148147</c:v>
                </c:pt>
                <c:pt idx="2321">
                  <c:v>41905.462187500001</c:v>
                </c:pt>
                <c:pt idx="2322">
                  <c:v>41906.000474537039</c:v>
                </c:pt>
                <c:pt idx="2323">
                  <c:v>41906.116331018522</c:v>
                </c:pt>
                <c:pt idx="2324">
                  <c:v>41906.240983796299</c:v>
                </c:pt>
                <c:pt idx="2325">
                  <c:v>41906.298252314817</c:v>
                </c:pt>
                <c:pt idx="2326">
                  <c:v>41906.323055555556</c:v>
                </c:pt>
                <c:pt idx="2327">
                  <c:v>41906.334872685184</c:v>
                </c:pt>
                <c:pt idx="2328">
                  <c:v>41906.36142361111</c:v>
                </c:pt>
                <c:pt idx="2329">
                  <c:v>41906.410752314812</c:v>
                </c:pt>
                <c:pt idx="2330">
                  <c:v>41906.426574074074</c:v>
                </c:pt>
                <c:pt idx="2331">
                  <c:v>41906.43582175926</c:v>
                </c:pt>
                <c:pt idx="2332">
                  <c:v>41906.448113425926</c:v>
                </c:pt>
                <c:pt idx="2333">
                  <c:v>41906.46199074074</c:v>
                </c:pt>
                <c:pt idx="2334">
                  <c:v>41906.476018518515</c:v>
                </c:pt>
                <c:pt idx="2335">
                  <c:v>41906.490081018521</c:v>
                </c:pt>
                <c:pt idx="2336">
                  <c:v>41906.501215277778</c:v>
                </c:pt>
                <c:pt idx="2337">
                  <c:v>41906.521053240744</c:v>
                </c:pt>
                <c:pt idx="2338">
                  <c:v>41906.542349537034</c:v>
                </c:pt>
                <c:pt idx="2339">
                  <c:v>41906.5627662037</c:v>
                </c:pt>
                <c:pt idx="2340">
                  <c:v>41906.61818287037</c:v>
                </c:pt>
                <c:pt idx="2341">
                  <c:v>41907.001087962963</c:v>
                </c:pt>
                <c:pt idx="2342">
                  <c:v>41907.167210648149</c:v>
                </c:pt>
                <c:pt idx="2343">
                  <c:v>41907.206932870373</c:v>
                </c:pt>
                <c:pt idx="2344">
                  <c:v>41907.362488425926</c:v>
                </c:pt>
                <c:pt idx="2345">
                  <c:v>41907.375439814816</c:v>
                </c:pt>
                <c:pt idx="2346">
                  <c:v>41907.407314814816</c:v>
                </c:pt>
                <c:pt idx="2347">
                  <c:v>41907.416678240741</c:v>
                </c:pt>
                <c:pt idx="2348">
                  <c:v>41907.438634259262</c:v>
                </c:pt>
                <c:pt idx="2349">
                  <c:v>41907.462233796294</c:v>
                </c:pt>
                <c:pt idx="2350">
                  <c:v>41907.479537037034</c:v>
                </c:pt>
                <c:pt idx="2351">
                  <c:v>41907.503599537034</c:v>
                </c:pt>
                <c:pt idx="2352">
                  <c:v>41907.521574074075</c:v>
                </c:pt>
                <c:pt idx="2353">
                  <c:v>41907.542511574073</c:v>
                </c:pt>
                <c:pt idx="2354">
                  <c:v>41907.58693287037</c:v>
                </c:pt>
                <c:pt idx="2355">
                  <c:v>41907.767523148148</c:v>
                </c:pt>
                <c:pt idx="2356">
                  <c:v>41907.833749999998</c:v>
                </c:pt>
                <c:pt idx="2357">
                  <c:v>41908.274062500001</c:v>
                </c:pt>
                <c:pt idx="2358">
                  <c:v>41908.334178240744</c:v>
                </c:pt>
                <c:pt idx="2359">
                  <c:v>41908.365046296298</c:v>
                </c:pt>
                <c:pt idx="2360">
                  <c:v>41908.399571759262</c:v>
                </c:pt>
                <c:pt idx="2361">
                  <c:v>41908.503587962965</c:v>
                </c:pt>
                <c:pt idx="2362">
                  <c:v>41908.583784722221</c:v>
                </c:pt>
                <c:pt idx="2363">
                  <c:v>41908.663298611114</c:v>
                </c:pt>
                <c:pt idx="2364">
                  <c:v>41909.042511574073</c:v>
                </c:pt>
                <c:pt idx="2365">
                  <c:v>41909.418692129628</c:v>
                </c:pt>
                <c:pt idx="2366">
                  <c:v>41910.462094907409</c:v>
                </c:pt>
                <c:pt idx="2367">
                  <c:v>41910.750474537039</c:v>
                </c:pt>
                <c:pt idx="2368">
                  <c:v>41910.833993055552</c:v>
                </c:pt>
                <c:pt idx="2369">
                  <c:v>41911.17019675926</c:v>
                </c:pt>
                <c:pt idx="2370">
                  <c:v>41911.181006944447</c:v>
                </c:pt>
                <c:pt idx="2371">
                  <c:v>41911.208668981482</c:v>
                </c:pt>
                <c:pt idx="2372">
                  <c:v>41911.359826388885</c:v>
                </c:pt>
                <c:pt idx="2373">
                  <c:v>41911.377534722225</c:v>
                </c:pt>
                <c:pt idx="2374">
                  <c:v>41911.407187500001</c:v>
                </c:pt>
                <c:pt idx="2375">
                  <c:v>41911.520624999997</c:v>
                </c:pt>
                <c:pt idx="2376">
                  <c:v>41911.546412037038</c:v>
                </c:pt>
                <c:pt idx="2377">
                  <c:v>41912.154710648145</c:v>
                </c:pt>
                <c:pt idx="2378">
                  <c:v>41912.166909722226</c:v>
                </c:pt>
                <c:pt idx="2379">
                  <c:v>41912.17732638889</c:v>
                </c:pt>
                <c:pt idx="2380">
                  <c:v>41912.20511574074</c:v>
                </c:pt>
                <c:pt idx="2381">
                  <c:v>41912.212916666664</c:v>
                </c:pt>
                <c:pt idx="2382">
                  <c:v>41912.226909722223</c:v>
                </c:pt>
                <c:pt idx="2383">
                  <c:v>41912.333344907405</c:v>
                </c:pt>
                <c:pt idx="2384">
                  <c:v>41912.352893518517</c:v>
                </c:pt>
                <c:pt idx="2385">
                  <c:v>41912.41375</c:v>
                </c:pt>
                <c:pt idx="2386">
                  <c:v>41912.461921296293</c:v>
                </c:pt>
                <c:pt idx="2387">
                  <c:v>41912.473495370374</c:v>
                </c:pt>
                <c:pt idx="2388">
                  <c:v>41912.503611111111</c:v>
                </c:pt>
                <c:pt idx="2389">
                  <c:v>41912.542928240742</c:v>
                </c:pt>
                <c:pt idx="2390">
                  <c:v>41912.792048611111</c:v>
                </c:pt>
                <c:pt idx="2391">
                  <c:v>41913.129328703704</c:v>
                </c:pt>
                <c:pt idx="2392">
                  <c:v>41913.167222222219</c:v>
                </c:pt>
                <c:pt idx="2393">
                  <c:v>41913.292812500003</c:v>
                </c:pt>
                <c:pt idx="2394">
                  <c:v>41913.338414351849</c:v>
                </c:pt>
                <c:pt idx="2395">
                  <c:v>41913.375625000001</c:v>
                </c:pt>
                <c:pt idx="2396">
                  <c:v>41913.405150462961</c:v>
                </c:pt>
                <c:pt idx="2397">
                  <c:v>41913.420613425929</c:v>
                </c:pt>
                <c:pt idx="2398">
                  <c:v>41913.441921296297</c:v>
                </c:pt>
                <c:pt idx="2399">
                  <c:v>41913.458611111113</c:v>
                </c:pt>
                <c:pt idx="2400">
                  <c:v>41913.460949074077</c:v>
                </c:pt>
                <c:pt idx="2401">
                  <c:v>41913.467569444445</c:v>
                </c:pt>
                <c:pt idx="2402">
                  <c:v>41913.473668981482</c:v>
                </c:pt>
                <c:pt idx="2403">
                  <c:v>41913.480092592596</c:v>
                </c:pt>
                <c:pt idx="2404">
                  <c:v>41913.500462962962</c:v>
                </c:pt>
                <c:pt idx="2405">
                  <c:v>41913.521874999999</c:v>
                </c:pt>
                <c:pt idx="2406">
                  <c:v>41913.583773148152</c:v>
                </c:pt>
                <c:pt idx="2407">
                  <c:v>41913.656331018516</c:v>
                </c:pt>
                <c:pt idx="2408">
                  <c:v>41913.792407407411</c:v>
                </c:pt>
                <c:pt idx="2409">
                  <c:v>41914.169976851852</c:v>
                </c:pt>
                <c:pt idx="2410">
                  <c:v>41914.339004629626</c:v>
                </c:pt>
                <c:pt idx="2411">
                  <c:v>41914.344513888886</c:v>
                </c:pt>
                <c:pt idx="2412">
                  <c:v>41914.365023148152</c:v>
                </c:pt>
                <c:pt idx="2413">
                  <c:v>41914.375243055554</c:v>
                </c:pt>
                <c:pt idx="2414">
                  <c:v>41914.38548611111</c:v>
                </c:pt>
                <c:pt idx="2415">
                  <c:v>41914.401539351849</c:v>
                </c:pt>
                <c:pt idx="2416">
                  <c:v>41914.429502314815</c:v>
                </c:pt>
                <c:pt idx="2417">
                  <c:v>41914.461921296293</c:v>
                </c:pt>
                <c:pt idx="2418">
                  <c:v>41914.500381944446</c:v>
                </c:pt>
                <c:pt idx="2419">
                  <c:v>41914.75</c:v>
                </c:pt>
                <c:pt idx="2420">
                  <c:v>41914.792604166665</c:v>
                </c:pt>
                <c:pt idx="2421">
                  <c:v>41915.131481481483</c:v>
                </c:pt>
                <c:pt idx="2422">
                  <c:v>41915.164583333331</c:v>
                </c:pt>
                <c:pt idx="2423">
                  <c:v>41915.167384259257</c:v>
                </c:pt>
                <c:pt idx="2424">
                  <c:v>41915.372615740744</c:v>
                </c:pt>
                <c:pt idx="2425">
                  <c:v>41915.392430555556</c:v>
                </c:pt>
                <c:pt idx="2426">
                  <c:v>41915.399224537039</c:v>
                </c:pt>
                <c:pt idx="2427">
                  <c:v>41915.401319444441</c:v>
                </c:pt>
                <c:pt idx="2428">
                  <c:v>41917.420358796298</c:v>
                </c:pt>
                <c:pt idx="2429">
                  <c:v>41918.101666666669</c:v>
                </c:pt>
                <c:pt idx="2430">
                  <c:v>41918.125219907408</c:v>
                </c:pt>
                <c:pt idx="2431">
                  <c:v>41918.240451388891</c:v>
                </c:pt>
                <c:pt idx="2432">
                  <c:v>41918.250474537039</c:v>
                </c:pt>
                <c:pt idx="2433">
                  <c:v>41918.271319444444</c:v>
                </c:pt>
                <c:pt idx="2434">
                  <c:v>41918.292048611111</c:v>
                </c:pt>
                <c:pt idx="2435">
                  <c:v>41918.388657407406</c:v>
                </c:pt>
                <c:pt idx="2436">
                  <c:v>41918.406030092592</c:v>
                </c:pt>
                <c:pt idx="2437">
                  <c:v>41918.417916666665</c:v>
                </c:pt>
                <c:pt idx="2438">
                  <c:v>41918.438217592593</c:v>
                </c:pt>
                <c:pt idx="2439">
                  <c:v>41918.461921296293</c:v>
                </c:pt>
                <c:pt idx="2440">
                  <c:v>41918.500405092593</c:v>
                </c:pt>
                <c:pt idx="2441">
                  <c:v>41918.791979166665</c:v>
                </c:pt>
                <c:pt idx="2442">
                  <c:v>41919.110902777778</c:v>
                </c:pt>
                <c:pt idx="2443">
                  <c:v>41919.130115740743</c:v>
                </c:pt>
                <c:pt idx="2444">
                  <c:v>41919.170185185183</c:v>
                </c:pt>
                <c:pt idx="2445">
                  <c:v>41919.18645833333</c:v>
                </c:pt>
                <c:pt idx="2446">
                  <c:v>41919.293194444443</c:v>
                </c:pt>
                <c:pt idx="2447">
                  <c:v>41919.401469907411</c:v>
                </c:pt>
                <c:pt idx="2448">
                  <c:v>41919.420358796298</c:v>
                </c:pt>
                <c:pt idx="2449">
                  <c:v>41919.422685185185</c:v>
                </c:pt>
                <c:pt idx="2450">
                  <c:v>41919.462268518517</c:v>
                </c:pt>
                <c:pt idx="2451">
                  <c:v>41919.479363425926</c:v>
                </c:pt>
                <c:pt idx="2452">
                  <c:v>41919.503981481481</c:v>
                </c:pt>
                <c:pt idx="2453">
                  <c:v>41919.520960648151</c:v>
                </c:pt>
                <c:pt idx="2454">
                  <c:v>41919.54277777778</c:v>
                </c:pt>
                <c:pt idx="2455">
                  <c:v>41919.79210648148</c:v>
                </c:pt>
                <c:pt idx="2456">
                  <c:v>41920.128206018519</c:v>
                </c:pt>
                <c:pt idx="2457">
                  <c:v>41920.206516203703</c:v>
                </c:pt>
                <c:pt idx="2458">
                  <c:v>41920.230474537035</c:v>
                </c:pt>
                <c:pt idx="2459">
                  <c:v>41920.239583333336</c:v>
                </c:pt>
                <c:pt idx="2460">
                  <c:v>41920.253993055558</c:v>
                </c:pt>
                <c:pt idx="2461">
                  <c:v>41920.308993055558</c:v>
                </c:pt>
                <c:pt idx="2462">
                  <c:v>41920.346134259256</c:v>
                </c:pt>
                <c:pt idx="2463">
                  <c:v>41920.412581018521</c:v>
                </c:pt>
                <c:pt idx="2464">
                  <c:v>41920.419247685182</c:v>
                </c:pt>
                <c:pt idx="2465">
                  <c:v>41920.427152777775</c:v>
                </c:pt>
                <c:pt idx="2466">
                  <c:v>41920.437893518516</c:v>
                </c:pt>
                <c:pt idx="2467">
                  <c:v>41920.461828703701</c:v>
                </c:pt>
                <c:pt idx="2468">
                  <c:v>41920.479444444441</c:v>
                </c:pt>
                <c:pt idx="2469">
                  <c:v>41920.50403935185</c:v>
                </c:pt>
                <c:pt idx="2470">
                  <c:v>41920.521527777775</c:v>
                </c:pt>
                <c:pt idx="2471">
                  <c:v>41920.541956018518</c:v>
                </c:pt>
                <c:pt idx="2472">
                  <c:v>41920.562638888892</c:v>
                </c:pt>
                <c:pt idx="2473">
                  <c:v>41921.000590277778</c:v>
                </c:pt>
                <c:pt idx="2474">
                  <c:v>41921.107349537036</c:v>
                </c:pt>
                <c:pt idx="2475">
                  <c:v>41921.125162037039</c:v>
                </c:pt>
                <c:pt idx="2476">
                  <c:v>41921.167847222219</c:v>
                </c:pt>
                <c:pt idx="2477">
                  <c:v>41921.330960648149</c:v>
                </c:pt>
                <c:pt idx="2478">
                  <c:v>41921.354398148149</c:v>
                </c:pt>
                <c:pt idx="2479">
                  <c:v>41921.376307870371</c:v>
                </c:pt>
                <c:pt idx="2480">
                  <c:v>41921.435347222221</c:v>
                </c:pt>
                <c:pt idx="2481">
                  <c:v>41921.444502314815</c:v>
                </c:pt>
                <c:pt idx="2482">
                  <c:v>41921.461909722224</c:v>
                </c:pt>
                <c:pt idx="2483">
                  <c:v>41921.468807870369</c:v>
                </c:pt>
                <c:pt idx="2484">
                  <c:v>41921.489652777775</c:v>
                </c:pt>
                <c:pt idx="2485">
                  <c:v>41921.501701388886</c:v>
                </c:pt>
                <c:pt idx="2486">
                  <c:v>41921.521527777775</c:v>
                </c:pt>
                <c:pt idx="2487">
                  <c:v>41921.542222222219</c:v>
                </c:pt>
                <c:pt idx="2488">
                  <c:v>41921.562719907408</c:v>
                </c:pt>
                <c:pt idx="2489">
                  <c:v>41922.000752314816</c:v>
                </c:pt>
                <c:pt idx="2490">
                  <c:v>41922.093958333331</c:v>
                </c:pt>
                <c:pt idx="2491">
                  <c:v>41922.131608796299</c:v>
                </c:pt>
                <c:pt idx="2492">
                  <c:v>41922.141238425924</c:v>
                </c:pt>
                <c:pt idx="2493">
                  <c:v>41922.146377314813</c:v>
                </c:pt>
                <c:pt idx="2494">
                  <c:v>41922.167523148149</c:v>
                </c:pt>
                <c:pt idx="2495">
                  <c:v>41922.258391203701</c:v>
                </c:pt>
                <c:pt idx="2496">
                  <c:v>41922.323877314811</c:v>
                </c:pt>
                <c:pt idx="2497">
                  <c:v>41922.354155092595</c:v>
                </c:pt>
                <c:pt idx="2498">
                  <c:v>41922.375451388885</c:v>
                </c:pt>
                <c:pt idx="2499">
                  <c:v>41922.400219907409</c:v>
                </c:pt>
                <c:pt idx="2500">
                  <c:v>41922.408506944441</c:v>
                </c:pt>
                <c:pt idx="2501">
                  <c:v>41922.438009259262</c:v>
                </c:pt>
                <c:pt idx="2502">
                  <c:v>41922.462187500001</c:v>
                </c:pt>
                <c:pt idx="2503">
                  <c:v>41922.479618055557</c:v>
                </c:pt>
                <c:pt idx="2504">
                  <c:v>41922.6253125</c:v>
                </c:pt>
                <c:pt idx="2505">
                  <c:v>41923.167025462964</c:v>
                </c:pt>
                <c:pt idx="2506">
                  <c:v>41923.25099537037</c:v>
                </c:pt>
                <c:pt idx="2507">
                  <c:v>41923.333773148152</c:v>
                </c:pt>
                <c:pt idx="2508">
                  <c:v>41923.500937500001</c:v>
                </c:pt>
                <c:pt idx="2509">
                  <c:v>41924.000486111108</c:v>
                </c:pt>
                <c:pt idx="2510">
                  <c:v>41924.20884259259</c:v>
                </c:pt>
                <c:pt idx="2511">
                  <c:v>41924.462048611109</c:v>
                </c:pt>
                <c:pt idx="2512">
                  <c:v>41924.500752314816</c:v>
                </c:pt>
                <c:pt idx="2513">
                  <c:v>41924.663310185184</c:v>
                </c:pt>
                <c:pt idx="2514">
                  <c:v>41924.792303240742</c:v>
                </c:pt>
                <c:pt idx="2515">
                  <c:v>41925.093958333331</c:v>
                </c:pt>
                <c:pt idx="2516">
                  <c:v>41925.188969907409</c:v>
                </c:pt>
                <c:pt idx="2517">
                  <c:v>41925.230011574073</c:v>
                </c:pt>
                <c:pt idx="2518">
                  <c:v>41925.251400462963</c:v>
                </c:pt>
                <c:pt idx="2519">
                  <c:v>41925.337800925925</c:v>
                </c:pt>
                <c:pt idx="2520">
                  <c:v>41925.404409722221</c:v>
                </c:pt>
                <c:pt idx="2521">
                  <c:v>41925.438055555554</c:v>
                </c:pt>
                <c:pt idx="2522">
                  <c:v>41925.462141203701</c:v>
                </c:pt>
                <c:pt idx="2523">
                  <c:v>41925.50377314815</c:v>
                </c:pt>
                <c:pt idx="2524">
                  <c:v>41925.587187500001</c:v>
                </c:pt>
                <c:pt idx="2525">
                  <c:v>41926.10496527778</c:v>
                </c:pt>
                <c:pt idx="2526">
                  <c:v>41926.116863425923</c:v>
                </c:pt>
                <c:pt idx="2527">
                  <c:v>41926.126284722224</c:v>
                </c:pt>
                <c:pt idx="2528">
                  <c:v>41926.156400462962</c:v>
                </c:pt>
                <c:pt idx="2529">
                  <c:v>41926.167951388888</c:v>
                </c:pt>
                <c:pt idx="2530">
                  <c:v>41926.187581018516</c:v>
                </c:pt>
                <c:pt idx="2531">
                  <c:v>41926.197974537034</c:v>
                </c:pt>
                <c:pt idx="2532">
                  <c:v>41926.334872685184</c:v>
                </c:pt>
                <c:pt idx="2533">
                  <c:v>41926.35423611111</c:v>
                </c:pt>
                <c:pt idx="2534">
                  <c:v>41926.375625000001</c:v>
                </c:pt>
                <c:pt idx="2535">
                  <c:v>41926.396631944444</c:v>
                </c:pt>
                <c:pt idx="2536">
                  <c:v>41926.408738425926</c:v>
                </c:pt>
                <c:pt idx="2537">
                  <c:v>41926.418252314812</c:v>
                </c:pt>
                <c:pt idx="2538">
                  <c:v>41926.460023148145</c:v>
                </c:pt>
                <c:pt idx="2539">
                  <c:v>41926.475821759261</c:v>
                </c:pt>
                <c:pt idx="2540">
                  <c:v>41926.500891203701</c:v>
                </c:pt>
                <c:pt idx="2541">
                  <c:v>41926.543657407405</c:v>
                </c:pt>
                <c:pt idx="2542">
                  <c:v>41926.584456018521</c:v>
                </c:pt>
                <c:pt idx="2543">
                  <c:v>41926.79247685185</c:v>
                </c:pt>
                <c:pt idx="2544">
                  <c:v>41927.114583333336</c:v>
                </c:pt>
                <c:pt idx="2545">
                  <c:v>41927.245196759257</c:v>
                </c:pt>
                <c:pt idx="2546">
                  <c:v>41927.267523148148</c:v>
                </c:pt>
                <c:pt idx="2547">
                  <c:v>41927.345925925925</c:v>
                </c:pt>
                <c:pt idx="2548">
                  <c:v>41927.365173611113</c:v>
                </c:pt>
                <c:pt idx="2549">
                  <c:v>41927.378877314812</c:v>
                </c:pt>
                <c:pt idx="2550">
                  <c:v>41927.420254629629</c:v>
                </c:pt>
                <c:pt idx="2551">
                  <c:v>41927.442546296297</c:v>
                </c:pt>
                <c:pt idx="2552">
                  <c:v>41927.444953703707</c:v>
                </c:pt>
                <c:pt idx="2553">
                  <c:v>41927.461944444447</c:v>
                </c:pt>
                <c:pt idx="2554">
                  <c:v>41927.503865740742</c:v>
                </c:pt>
                <c:pt idx="2555">
                  <c:v>41927.670254629629</c:v>
                </c:pt>
                <c:pt idx="2556">
                  <c:v>41927.75037037037</c:v>
                </c:pt>
                <c:pt idx="2557">
                  <c:v>41928.207071759258</c:v>
                </c:pt>
                <c:pt idx="2558">
                  <c:v>41928.284398148149</c:v>
                </c:pt>
                <c:pt idx="2559">
                  <c:v>41928.36822916667</c:v>
                </c:pt>
                <c:pt idx="2560">
                  <c:v>41928.399328703701</c:v>
                </c:pt>
                <c:pt idx="2561">
                  <c:v>41928.418043981481</c:v>
                </c:pt>
                <c:pt idx="2562">
                  <c:v>41928.418761574074</c:v>
                </c:pt>
                <c:pt idx="2563">
                  <c:v>41928.437789351854</c:v>
                </c:pt>
                <c:pt idx="2564">
                  <c:v>41928.458726851852</c:v>
                </c:pt>
                <c:pt idx="2565">
                  <c:v>41928.480694444443</c:v>
                </c:pt>
                <c:pt idx="2566">
                  <c:v>41928.500856481478</c:v>
                </c:pt>
                <c:pt idx="2567">
                  <c:v>41929.110289351855</c:v>
                </c:pt>
                <c:pt idx="2568">
                  <c:v>41929.211319444446</c:v>
                </c:pt>
                <c:pt idx="2569">
                  <c:v>41929.229687500003</c:v>
                </c:pt>
                <c:pt idx="2570">
                  <c:v>41929.345625000002</c:v>
                </c:pt>
                <c:pt idx="2571">
                  <c:v>41929.36451388889</c:v>
                </c:pt>
                <c:pt idx="2572">
                  <c:v>41929.397256944445</c:v>
                </c:pt>
                <c:pt idx="2573">
                  <c:v>41929.448009259257</c:v>
                </c:pt>
                <c:pt idx="2574">
                  <c:v>41929.489675925928</c:v>
                </c:pt>
                <c:pt idx="2575">
                  <c:v>41930.125335648147</c:v>
                </c:pt>
                <c:pt idx="2576">
                  <c:v>41930.334814814814</c:v>
                </c:pt>
                <c:pt idx="2577">
                  <c:v>41930.584675925929</c:v>
                </c:pt>
                <c:pt idx="2578">
                  <c:v>41932.183553240742</c:v>
                </c:pt>
                <c:pt idx="2579">
                  <c:v>41932.208634259259</c:v>
                </c:pt>
                <c:pt idx="2580">
                  <c:v>41932.250914351855</c:v>
                </c:pt>
                <c:pt idx="2581">
                  <c:v>41932.270914351851</c:v>
                </c:pt>
                <c:pt idx="2582">
                  <c:v>41932.344988425924</c:v>
                </c:pt>
                <c:pt idx="2583">
                  <c:v>41932.378576388888</c:v>
                </c:pt>
                <c:pt idx="2584">
                  <c:v>41932.41138888889</c:v>
                </c:pt>
                <c:pt idx="2585">
                  <c:v>41932.461944444447</c:v>
                </c:pt>
                <c:pt idx="2586">
                  <c:v>41932.503599537034</c:v>
                </c:pt>
                <c:pt idx="2587">
                  <c:v>41932.663414351853</c:v>
                </c:pt>
                <c:pt idx="2588">
                  <c:v>41932.750451388885</c:v>
                </c:pt>
                <c:pt idx="2589">
                  <c:v>41933.114583333336</c:v>
                </c:pt>
                <c:pt idx="2590">
                  <c:v>41933.151643518519</c:v>
                </c:pt>
                <c:pt idx="2591">
                  <c:v>41933.174004629633</c:v>
                </c:pt>
                <c:pt idx="2592">
                  <c:v>41933.197141203702</c:v>
                </c:pt>
                <c:pt idx="2593">
                  <c:v>41933.317986111113</c:v>
                </c:pt>
                <c:pt idx="2594">
                  <c:v>41933.339097222219</c:v>
                </c:pt>
                <c:pt idx="2595">
                  <c:v>41933.354444444441</c:v>
                </c:pt>
                <c:pt idx="2596">
                  <c:v>41933.364814814813</c:v>
                </c:pt>
                <c:pt idx="2597">
                  <c:v>41933.377685185187</c:v>
                </c:pt>
                <c:pt idx="2598">
                  <c:v>41933.415127314816</c:v>
                </c:pt>
                <c:pt idx="2599">
                  <c:v>41933.480185185188</c:v>
                </c:pt>
                <c:pt idx="2600">
                  <c:v>41933.500752314816</c:v>
                </c:pt>
                <c:pt idx="2601">
                  <c:v>41933.543136574073</c:v>
                </c:pt>
                <c:pt idx="2602">
                  <c:v>41934.042407407411</c:v>
                </c:pt>
                <c:pt idx="2603">
                  <c:v>41934.164733796293</c:v>
                </c:pt>
                <c:pt idx="2604">
                  <c:v>41934.334872685184</c:v>
                </c:pt>
                <c:pt idx="2605">
                  <c:v>41934.419444444444</c:v>
                </c:pt>
                <c:pt idx="2606">
                  <c:v>41934.437604166669</c:v>
                </c:pt>
                <c:pt idx="2607">
                  <c:v>41934.462037037039</c:v>
                </c:pt>
                <c:pt idx="2608">
                  <c:v>41934.480138888888</c:v>
                </c:pt>
                <c:pt idx="2609">
                  <c:v>41934.500902777778</c:v>
                </c:pt>
                <c:pt idx="2610">
                  <c:v>41934.521122685182</c:v>
                </c:pt>
                <c:pt idx="2611">
                  <c:v>41934.543738425928</c:v>
                </c:pt>
                <c:pt idx="2612">
                  <c:v>41934.562824074077</c:v>
                </c:pt>
                <c:pt idx="2613">
                  <c:v>41934.583680555559</c:v>
                </c:pt>
                <c:pt idx="2614">
                  <c:v>41934.604664351849</c:v>
                </c:pt>
                <c:pt idx="2615">
                  <c:v>41934.916909722226</c:v>
                </c:pt>
                <c:pt idx="2616">
                  <c:v>41935.114583333336</c:v>
                </c:pt>
                <c:pt idx="2617">
                  <c:v>41935.19431712963</c:v>
                </c:pt>
                <c:pt idx="2618">
                  <c:v>41935.264155092591</c:v>
                </c:pt>
                <c:pt idx="2619">
                  <c:v>41935.298206018517</c:v>
                </c:pt>
                <c:pt idx="2620">
                  <c:v>41935.310370370367</c:v>
                </c:pt>
                <c:pt idx="2621">
                  <c:v>41935.372511574074</c:v>
                </c:pt>
                <c:pt idx="2622">
                  <c:v>41935.382962962962</c:v>
                </c:pt>
                <c:pt idx="2623">
                  <c:v>41935.425891203704</c:v>
                </c:pt>
                <c:pt idx="2624">
                  <c:v>41935.444722222222</c:v>
                </c:pt>
                <c:pt idx="2625">
                  <c:v>41935.502129629633</c:v>
                </c:pt>
                <c:pt idx="2626">
                  <c:v>41935.608819444446</c:v>
                </c:pt>
                <c:pt idx="2627">
                  <c:v>41936.285081018519</c:v>
                </c:pt>
                <c:pt idx="2628">
                  <c:v>41936.299409722225</c:v>
                </c:pt>
                <c:pt idx="2629">
                  <c:v>41936.326736111114</c:v>
                </c:pt>
                <c:pt idx="2630">
                  <c:v>41936.337789351855</c:v>
                </c:pt>
                <c:pt idx="2631">
                  <c:v>41936.363796296297</c:v>
                </c:pt>
                <c:pt idx="2632">
                  <c:v>41936.380104166667</c:v>
                </c:pt>
                <c:pt idx="2633">
                  <c:v>41936.396643518521</c:v>
                </c:pt>
                <c:pt idx="2634">
                  <c:v>41936.43105324074</c:v>
                </c:pt>
                <c:pt idx="2635">
                  <c:v>41936.451631944445</c:v>
                </c:pt>
                <c:pt idx="2636">
                  <c:v>41936.46230324074</c:v>
                </c:pt>
                <c:pt idx="2637">
                  <c:v>41936.50304398148</c:v>
                </c:pt>
                <c:pt idx="2638">
                  <c:v>41936.520833333336</c:v>
                </c:pt>
                <c:pt idx="2639">
                  <c:v>41937.20894675926</c:v>
                </c:pt>
                <c:pt idx="2640">
                  <c:v>41937.333981481483</c:v>
                </c:pt>
                <c:pt idx="2641">
                  <c:v>41937.417372685188</c:v>
                </c:pt>
                <c:pt idx="2642">
                  <c:v>41938.459745370368</c:v>
                </c:pt>
                <c:pt idx="2643">
                  <c:v>41939.228877314818</c:v>
                </c:pt>
                <c:pt idx="2644">
                  <c:v>41939.339120370372</c:v>
                </c:pt>
                <c:pt idx="2645">
                  <c:v>41939.418761574074</c:v>
                </c:pt>
                <c:pt idx="2646">
                  <c:v>41939.438136574077</c:v>
                </c:pt>
                <c:pt idx="2647">
                  <c:v>41939.459247685183</c:v>
                </c:pt>
                <c:pt idx="2648">
                  <c:v>41939.503553240742</c:v>
                </c:pt>
                <c:pt idx="2649">
                  <c:v>41939.542685185188</c:v>
                </c:pt>
                <c:pt idx="2650">
                  <c:v>41939.562800925924</c:v>
                </c:pt>
                <c:pt idx="2651">
                  <c:v>41940.125474537039</c:v>
                </c:pt>
                <c:pt idx="2652">
                  <c:v>41940.142905092594</c:v>
                </c:pt>
                <c:pt idx="2653">
                  <c:v>41940.166921296295</c:v>
                </c:pt>
                <c:pt idx="2654">
                  <c:v>41940.1878125</c:v>
                </c:pt>
                <c:pt idx="2655">
                  <c:v>41940.208703703705</c:v>
                </c:pt>
                <c:pt idx="2656">
                  <c:v>41940.224976851852</c:v>
                </c:pt>
                <c:pt idx="2657">
                  <c:v>41940.254895833335</c:v>
                </c:pt>
                <c:pt idx="2658">
                  <c:v>41940.33488425926</c:v>
                </c:pt>
                <c:pt idx="2659">
                  <c:v>41940.355474537035</c:v>
                </c:pt>
                <c:pt idx="2660">
                  <c:v>41940.375821759262</c:v>
                </c:pt>
                <c:pt idx="2661">
                  <c:v>41940.475069444445</c:v>
                </c:pt>
                <c:pt idx="2662">
                  <c:v>41940.503750000003</c:v>
                </c:pt>
                <c:pt idx="2663">
                  <c:v>41940.541944444441</c:v>
                </c:pt>
                <c:pt idx="2664">
                  <c:v>41940.583541666667</c:v>
                </c:pt>
                <c:pt idx="2665">
                  <c:v>41940.750567129631</c:v>
                </c:pt>
                <c:pt idx="2666">
                  <c:v>41941.152025462965</c:v>
                </c:pt>
                <c:pt idx="2667">
                  <c:v>41941.154918981483</c:v>
                </c:pt>
                <c:pt idx="2668">
                  <c:v>41941.229328703703</c:v>
                </c:pt>
                <c:pt idx="2669">
                  <c:v>41941.255879629629</c:v>
                </c:pt>
                <c:pt idx="2670">
                  <c:v>41941.292638888888</c:v>
                </c:pt>
                <c:pt idx="2671">
                  <c:v>41941.438599537039</c:v>
                </c:pt>
                <c:pt idx="2672">
                  <c:v>41941.458495370367</c:v>
                </c:pt>
                <c:pt idx="2673">
                  <c:v>41941.480231481481</c:v>
                </c:pt>
                <c:pt idx="2674">
                  <c:v>41941.489884259259</c:v>
                </c:pt>
                <c:pt idx="2675">
                  <c:v>41941.503645833334</c:v>
                </c:pt>
                <c:pt idx="2676">
                  <c:v>41941.541921296295</c:v>
                </c:pt>
                <c:pt idx="2677">
                  <c:v>41941.562638888892</c:v>
                </c:pt>
                <c:pt idx="2678">
                  <c:v>41941.58457175926</c:v>
                </c:pt>
                <c:pt idx="2679">
                  <c:v>41941.60564814815</c:v>
                </c:pt>
                <c:pt idx="2680">
                  <c:v>41941.625243055554</c:v>
                </c:pt>
                <c:pt idx="2681">
                  <c:v>41942.214803240742</c:v>
                </c:pt>
                <c:pt idx="2682">
                  <c:v>41942.24690972222</c:v>
                </c:pt>
                <c:pt idx="2683">
                  <c:v>41942.26394675926</c:v>
                </c:pt>
                <c:pt idx="2684">
                  <c:v>41942.278043981481</c:v>
                </c:pt>
                <c:pt idx="2685">
                  <c:v>41942.29314814815</c:v>
                </c:pt>
                <c:pt idx="2686">
                  <c:v>41942.408645833333</c:v>
                </c:pt>
                <c:pt idx="2687">
                  <c:v>41942.4218287037</c:v>
                </c:pt>
                <c:pt idx="2688">
                  <c:v>41942.423680555556</c:v>
                </c:pt>
                <c:pt idx="2689">
                  <c:v>41942.437719907408</c:v>
                </c:pt>
                <c:pt idx="2690">
                  <c:v>41942.456562500003</c:v>
                </c:pt>
                <c:pt idx="2691">
                  <c:v>41942.479432870372</c:v>
                </c:pt>
                <c:pt idx="2692">
                  <c:v>41942.503761574073</c:v>
                </c:pt>
                <c:pt idx="2693">
                  <c:v>41942.521145833336</c:v>
                </c:pt>
                <c:pt idx="2694">
                  <c:v>41942.548842592594</c:v>
                </c:pt>
                <c:pt idx="2695">
                  <c:v>41942.562743055554</c:v>
                </c:pt>
                <c:pt idx="2696">
                  <c:v>41943.215162037035</c:v>
                </c:pt>
                <c:pt idx="2697">
                  <c:v>41943.246828703705</c:v>
                </c:pt>
                <c:pt idx="2698">
                  <c:v>41943.263761574075</c:v>
                </c:pt>
                <c:pt idx="2699">
                  <c:v>41943.293703703705</c:v>
                </c:pt>
                <c:pt idx="2700">
                  <c:v>41943.312754629631</c:v>
                </c:pt>
                <c:pt idx="2701">
                  <c:v>41943.365034722221</c:v>
                </c:pt>
                <c:pt idx="2702">
                  <c:v>41943.397361111114</c:v>
                </c:pt>
                <c:pt idx="2703">
                  <c:v>41943.501215277778</c:v>
                </c:pt>
                <c:pt idx="2704">
                  <c:v>41944.0078587963</c:v>
                </c:pt>
                <c:pt idx="2705">
                  <c:v>41944.378657407404</c:v>
                </c:pt>
                <c:pt idx="2706">
                  <c:v>41944.459155092591</c:v>
                </c:pt>
                <c:pt idx="2707">
                  <c:v>41945.042175925926</c:v>
                </c:pt>
                <c:pt idx="2708">
                  <c:v>41945.337048611109</c:v>
                </c:pt>
                <c:pt idx="2709">
                  <c:v>41946.358784722222</c:v>
                </c:pt>
                <c:pt idx="2710">
                  <c:v>41946.375185185185</c:v>
                </c:pt>
                <c:pt idx="2711">
                  <c:v>41947.099791666667</c:v>
                </c:pt>
                <c:pt idx="2712">
                  <c:v>41947.187627314815</c:v>
                </c:pt>
                <c:pt idx="2713">
                  <c:v>41947.319745370369</c:v>
                </c:pt>
                <c:pt idx="2714">
                  <c:v>41947.410162037035</c:v>
                </c:pt>
                <c:pt idx="2715">
                  <c:v>41947.437673611108</c:v>
                </c:pt>
                <c:pt idx="2716">
                  <c:v>41947.528067129628</c:v>
                </c:pt>
                <c:pt idx="2717">
                  <c:v>41948.437719907408</c:v>
                </c:pt>
                <c:pt idx="2718">
                  <c:v>41948.479409722226</c:v>
                </c:pt>
                <c:pt idx="2719">
                  <c:v>41948.520925925928</c:v>
                </c:pt>
                <c:pt idx="2720">
                  <c:v>41948.541909722226</c:v>
                </c:pt>
                <c:pt idx="2721">
                  <c:v>41948.562650462962</c:v>
                </c:pt>
                <c:pt idx="2722">
                  <c:v>41948.583587962959</c:v>
                </c:pt>
                <c:pt idx="2723">
                  <c:v>41948.60429398148</c:v>
                </c:pt>
                <c:pt idx="2724">
                  <c:v>41948.670347222222</c:v>
                </c:pt>
                <c:pt idx="2725">
                  <c:v>41949.198645833334</c:v>
                </c:pt>
                <c:pt idx="2726">
                  <c:v>41949.208518518521</c:v>
                </c:pt>
                <c:pt idx="2727">
                  <c:v>41949.229456018518</c:v>
                </c:pt>
                <c:pt idx="2728">
                  <c:v>41949.292627314811</c:v>
                </c:pt>
                <c:pt idx="2729">
                  <c:v>41949.313171296293</c:v>
                </c:pt>
                <c:pt idx="2730">
                  <c:v>41949.334108796298</c:v>
                </c:pt>
                <c:pt idx="2731">
                  <c:v>41949.395937499998</c:v>
                </c:pt>
                <c:pt idx="2732">
                  <c:v>41949.410150462965</c:v>
                </c:pt>
                <c:pt idx="2733">
                  <c:v>41949.418530092589</c:v>
                </c:pt>
                <c:pt idx="2734">
                  <c:v>41949.438333333332</c:v>
                </c:pt>
                <c:pt idx="2735">
                  <c:v>41949.46197916667</c:v>
                </c:pt>
                <c:pt idx="2736">
                  <c:v>41949.479398148149</c:v>
                </c:pt>
                <c:pt idx="2737">
                  <c:v>41949.501111111109</c:v>
                </c:pt>
                <c:pt idx="2738">
                  <c:v>41950.003576388888</c:v>
                </c:pt>
                <c:pt idx="2739">
                  <c:v>41950.189953703702</c:v>
                </c:pt>
                <c:pt idx="2740">
                  <c:v>41950.194398148145</c:v>
                </c:pt>
                <c:pt idx="2741">
                  <c:v>41950.21199074074</c:v>
                </c:pt>
                <c:pt idx="2742">
                  <c:v>41950.230034722219</c:v>
                </c:pt>
                <c:pt idx="2743">
                  <c:v>41950.251736111109</c:v>
                </c:pt>
                <c:pt idx="2744">
                  <c:v>41950.270937499998</c:v>
                </c:pt>
                <c:pt idx="2745">
                  <c:v>41950.353032407409</c:v>
                </c:pt>
                <c:pt idx="2746">
                  <c:v>41950.438020833331</c:v>
                </c:pt>
                <c:pt idx="2747">
                  <c:v>41950.458877314813</c:v>
                </c:pt>
                <c:pt idx="2748">
                  <c:v>41950.479490740741</c:v>
                </c:pt>
                <c:pt idx="2749">
                  <c:v>41950.500173611108</c:v>
                </c:pt>
                <c:pt idx="2750">
                  <c:v>41950.569050925929</c:v>
                </c:pt>
                <c:pt idx="2751">
                  <c:v>41951.33457175926</c:v>
                </c:pt>
                <c:pt idx="2752">
                  <c:v>41951.500601851854</c:v>
                </c:pt>
                <c:pt idx="2753">
                  <c:v>41953.124374999999</c:v>
                </c:pt>
                <c:pt idx="2754">
                  <c:v>41953.167696759258</c:v>
                </c:pt>
                <c:pt idx="2755">
                  <c:v>41953.188217592593</c:v>
                </c:pt>
                <c:pt idx="2756">
                  <c:v>41953.209722222222</c:v>
                </c:pt>
                <c:pt idx="2757">
                  <c:v>41953.333634259259</c:v>
                </c:pt>
                <c:pt idx="2758">
                  <c:v>41953.378449074073</c:v>
                </c:pt>
                <c:pt idx="2759">
                  <c:v>41953.417291666665</c:v>
                </c:pt>
                <c:pt idx="2760">
                  <c:v>41953.427152777775</c:v>
                </c:pt>
                <c:pt idx="2761">
                  <c:v>41953.448067129626</c:v>
                </c:pt>
                <c:pt idx="2762">
                  <c:v>41953.462013888886</c:v>
                </c:pt>
                <c:pt idx="2763">
                  <c:v>41953.479988425926</c:v>
                </c:pt>
                <c:pt idx="2764">
                  <c:v>41953.500289351854</c:v>
                </c:pt>
                <c:pt idx="2765">
                  <c:v>41953.583773148152</c:v>
                </c:pt>
                <c:pt idx="2766">
                  <c:v>41953.628587962965</c:v>
                </c:pt>
                <c:pt idx="2767">
                  <c:v>41954.121828703705</c:v>
                </c:pt>
                <c:pt idx="2768">
                  <c:v>41954.137835648151</c:v>
                </c:pt>
                <c:pt idx="2769">
                  <c:v>41954.224212962959</c:v>
                </c:pt>
                <c:pt idx="2770">
                  <c:v>41954.330381944441</c:v>
                </c:pt>
                <c:pt idx="2771">
                  <c:v>41954.347060185188</c:v>
                </c:pt>
                <c:pt idx="2772">
                  <c:v>41954.372662037036</c:v>
                </c:pt>
                <c:pt idx="2773">
                  <c:v>41954.388958333337</c:v>
                </c:pt>
                <c:pt idx="2774">
                  <c:v>41954.418587962966</c:v>
                </c:pt>
                <c:pt idx="2775">
                  <c:v>41954.437569444446</c:v>
                </c:pt>
                <c:pt idx="2776">
                  <c:v>41954.458738425928</c:v>
                </c:pt>
                <c:pt idx="2777">
                  <c:v>41954.479259259257</c:v>
                </c:pt>
                <c:pt idx="2778">
                  <c:v>41954.501851851855</c:v>
                </c:pt>
                <c:pt idx="2779">
                  <c:v>41955.010115740741</c:v>
                </c:pt>
                <c:pt idx="2780">
                  <c:v>41955.052106481482</c:v>
                </c:pt>
                <c:pt idx="2781">
                  <c:v>41955.105451388888</c:v>
                </c:pt>
                <c:pt idx="2782">
                  <c:v>41955.133460648147</c:v>
                </c:pt>
                <c:pt idx="2783">
                  <c:v>41955.18178240741</c:v>
                </c:pt>
                <c:pt idx="2784">
                  <c:v>41955.194930555554</c:v>
                </c:pt>
                <c:pt idx="2785">
                  <c:v>41955.243090277778</c:v>
                </c:pt>
                <c:pt idx="2786">
                  <c:v>41955.257476851853</c:v>
                </c:pt>
                <c:pt idx="2787">
                  <c:v>41955.283217592594</c:v>
                </c:pt>
                <c:pt idx="2788">
                  <c:v>41955.291805555556</c:v>
                </c:pt>
                <c:pt idx="2789">
                  <c:v>41955.292500000003</c:v>
                </c:pt>
                <c:pt idx="2790">
                  <c:v>41955.32640046296</c:v>
                </c:pt>
                <c:pt idx="2791">
                  <c:v>41955.336793981478</c:v>
                </c:pt>
                <c:pt idx="2792">
                  <c:v>41955.420486111114</c:v>
                </c:pt>
                <c:pt idx="2793">
                  <c:v>41955.427557870367</c:v>
                </c:pt>
                <c:pt idx="2794">
                  <c:v>41955.438101851854</c:v>
                </c:pt>
                <c:pt idx="2795">
                  <c:v>41955.460057870368</c:v>
                </c:pt>
                <c:pt idx="2796">
                  <c:v>41955.472604166665</c:v>
                </c:pt>
                <c:pt idx="2797">
                  <c:v>41955.501932870371</c:v>
                </c:pt>
                <c:pt idx="2798">
                  <c:v>41955.52138888889</c:v>
                </c:pt>
                <c:pt idx="2799">
                  <c:v>41955.542812500003</c:v>
                </c:pt>
                <c:pt idx="2800">
                  <c:v>41956.133009259262</c:v>
                </c:pt>
                <c:pt idx="2801">
                  <c:v>41956.13480324074</c:v>
                </c:pt>
                <c:pt idx="2802">
                  <c:v>41956.262974537036</c:v>
                </c:pt>
                <c:pt idx="2803">
                  <c:v>41956.279398148145</c:v>
                </c:pt>
                <c:pt idx="2804">
                  <c:v>41956.293090277781</c:v>
                </c:pt>
                <c:pt idx="2805">
                  <c:v>41956.298680555556</c:v>
                </c:pt>
                <c:pt idx="2806">
                  <c:v>41956.323148148149</c:v>
                </c:pt>
                <c:pt idx="2807">
                  <c:v>41956.394768518519</c:v>
                </c:pt>
                <c:pt idx="2808">
                  <c:v>41956.437592592592</c:v>
                </c:pt>
                <c:pt idx="2809">
                  <c:v>41956.462094907409</c:v>
                </c:pt>
                <c:pt idx="2810">
                  <c:v>41956.479791666665</c:v>
                </c:pt>
                <c:pt idx="2811">
                  <c:v>41956.503981481481</c:v>
                </c:pt>
                <c:pt idx="2812">
                  <c:v>41957.142395833333</c:v>
                </c:pt>
                <c:pt idx="2813">
                  <c:v>41957.156643518516</c:v>
                </c:pt>
                <c:pt idx="2814">
                  <c:v>41957.168067129627</c:v>
                </c:pt>
                <c:pt idx="2815">
                  <c:v>41957.170370370368</c:v>
                </c:pt>
                <c:pt idx="2816">
                  <c:v>41957.348634259259</c:v>
                </c:pt>
                <c:pt idx="2817">
                  <c:v>41957.37636574074</c:v>
                </c:pt>
                <c:pt idx="2818">
                  <c:v>41957.418668981481</c:v>
                </c:pt>
                <c:pt idx="2819">
                  <c:v>41957.43141203704</c:v>
                </c:pt>
                <c:pt idx="2820">
                  <c:v>41957.458935185183</c:v>
                </c:pt>
                <c:pt idx="2821">
                  <c:v>41957.482974537037</c:v>
                </c:pt>
                <c:pt idx="2822">
                  <c:v>41957.573483796295</c:v>
                </c:pt>
                <c:pt idx="2823">
                  <c:v>41958.045277777775</c:v>
                </c:pt>
                <c:pt idx="2824">
                  <c:v>41958.160069444442</c:v>
                </c:pt>
                <c:pt idx="2825">
                  <c:v>41958.21912037037</c:v>
                </c:pt>
                <c:pt idx="2826">
                  <c:v>41958.295312499999</c:v>
                </c:pt>
                <c:pt idx="2827">
                  <c:v>41958.413287037038</c:v>
                </c:pt>
                <c:pt idx="2828">
                  <c:v>41959.337071759262</c:v>
                </c:pt>
                <c:pt idx="2829">
                  <c:v>41959.462002314816</c:v>
                </c:pt>
                <c:pt idx="2830">
                  <c:v>41960.164594907408</c:v>
                </c:pt>
                <c:pt idx="2831">
                  <c:v>41960.291886574072</c:v>
                </c:pt>
                <c:pt idx="2832">
                  <c:v>41960.30431712963</c:v>
                </c:pt>
                <c:pt idx="2833">
                  <c:v>41960.317164351851</c:v>
                </c:pt>
                <c:pt idx="2834">
                  <c:v>41960.319780092592</c:v>
                </c:pt>
                <c:pt idx="2835">
                  <c:v>41960.344097222223</c:v>
                </c:pt>
                <c:pt idx="2836">
                  <c:v>41960.417488425926</c:v>
                </c:pt>
                <c:pt idx="2837">
                  <c:v>41960.427256944444</c:v>
                </c:pt>
                <c:pt idx="2838">
                  <c:v>41960.437997685185</c:v>
                </c:pt>
                <c:pt idx="2839">
                  <c:v>41960.468946759262</c:v>
                </c:pt>
                <c:pt idx="2840">
                  <c:v>41960.482951388891</c:v>
                </c:pt>
                <c:pt idx="2841">
                  <c:v>41960.500613425924</c:v>
                </c:pt>
                <c:pt idx="2842">
                  <c:v>41960.503611111111</c:v>
                </c:pt>
                <c:pt idx="2843">
                  <c:v>41960.521134259259</c:v>
                </c:pt>
                <c:pt idx="2844">
                  <c:v>41960.555752314816</c:v>
                </c:pt>
                <c:pt idx="2845">
                  <c:v>41960.750833333332</c:v>
                </c:pt>
                <c:pt idx="2846">
                  <c:v>41961.185543981483</c:v>
                </c:pt>
                <c:pt idx="2847">
                  <c:v>41961.198321759257</c:v>
                </c:pt>
                <c:pt idx="2848">
                  <c:v>41961.292615740742</c:v>
                </c:pt>
                <c:pt idx="2849">
                  <c:v>41961.312604166669</c:v>
                </c:pt>
                <c:pt idx="2850">
                  <c:v>41961.319525462961</c:v>
                </c:pt>
                <c:pt idx="2851">
                  <c:v>41961.417731481481</c:v>
                </c:pt>
                <c:pt idx="2852">
                  <c:v>41961.423483796294</c:v>
                </c:pt>
                <c:pt idx="2853">
                  <c:v>41961.425034722219</c:v>
                </c:pt>
                <c:pt idx="2854">
                  <c:v>41961.462013888886</c:v>
                </c:pt>
                <c:pt idx="2855">
                  <c:v>41961.500833333332</c:v>
                </c:pt>
                <c:pt idx="2856">
                  <c:v>41961.521006944444</c:v>
                </c:pt>
                <c:pt idx="2857">
                  <c:v>41962.114351851851</c:v>
                </c:pt>
                <c:pt idx="2858">
                  <c:v>41962.175555555557</c:v>
                </c:pt>
                <c:pt idx="2859">
                  <c:v>41962.28634259259</c:v>
                </c:pt>
                <c:pt idx="2860">
                  <c:v>41962.300162037034</c:v>
                </c:pt>
                <c:pt idx="2861">
                  <c:v>41962.325266203705</c:v>
                </c:pt>
                <c:pt idx="2862">
                  <c:v>41962.379583333335</c:v>
                </c:pt>
                <c:pt idx="2863">
                  <c:v>41962.396956018521</c:v>
                </c:pt>
                <c:pt idx="2864">
                  <c:v>41962.405960648146</c:v>
                </c:pt>
                <c:pt idx="2865">
                  <c:v>41962.417210648149</c:v>
                </c:pt>
                <c:pt idx="2866">
                  <c:v>41962.465081018519</c:v>
                </c:pt>
                <c:pt idx="2867">
                  <c:v>41962.503935185188</c:v>
                </c:pt>
                <c:pt idx="2868">
                  <c:v>41962.524398148147</c:v>
                </c:pt>
                <c:pt idx="2869">
                  <c:v>41962.545277777775</c:v>
                </c:pt>
                <c:pt idx="2870">
                  <c:v>41963.203263888892</c:v>
                </c:pt>
                <c:pt idx="2871">
                  <c:v>41963.306064814817</c:v>
                </c:pt>
                <c:pt idx="2872">
                  <c:v>41963.312905092593</c:v>
                </c:pt>
                <c:pt idx="2873">
                  <c:v>41963.334467592591</c:v>
                </c:pt>
                <c:pt idx="2874">
                  <c:v>41963.361296296294</c:v>
                </c:pt>
                <c:pt idx="2875">
                  <c:v>41963.375300925924</c:v>
                </c:pt>
                <c:pt idx="2876">
                  <c:v>41963.389201388891</c:v>
                </c:pt>
                <c:pt idx="2877">
                  <c:v>41963.403067129628</c:v>
                </c:pt>
                <c:pt idx="2878">
                  <c:v>41963.416956018518</c:v>
                </c:pt>
                <c:pt idx="2879">
                  <c:v>41963.43787037037</c:v>
                </c:pt>
                <c:pt idx="2880">
                  <c:v>41963.462199074071</c:v>
                </c:pt>
                <c:pt idx="2881">
                  <c:v>41963.501215277778</c:v>
                </c:pt>
                <c:pt idx="2882">
                  <c:v>41963.584606481483</c:v>
                </c:pt>
                <c:pt idx="2883">
                  <c:v>41964.137326388889</c:v>
                </c:pt>
                <c:pt idx="2884">
                  <c:v>41964.285891203705</c:v>
                </c:pt>
                <c:pt idx="2885">
                  <c:v>41964.295277777775</c:v>
                </c:pt>
                <c:pt idx="2886">
                  <c:v>41964.312557870369</c:v>
                </c:pt>
                <c:pt idx="2887">
                  <c:v>41964.34747685185</c:v>
                </c:pt>
                <c:pt idx="2888">
                  <c:v>41964.385104166664</c:v>
                </c:pt>
                <c:pt idx="2889">
                  <c:v>41964.418726851851</c:v>
                </c:pt>
                <c:pt idx="2890">
                  <c:v>41964.425810185188</c:v>
                </c:pt>
                <c:pt idx="2891">
                  <c:v>41964.437974537039</c:v>
                </c:pt>
                <c:pt idx="2892">
                  <c:v>41964.458796296298</c:v>
                </c:pt>
                <c:pt idx="2893">
                  <c:v>41964.46025462963</c:v>
                </c:pt>
                <c:pt idx="2894">
                  <c:v>41964.52138888889</c:v>
                </c:pt>
                <c:pt idx="2895">
                  <c:v>41965.334652777776</c:v>
                </c:pt>
                <c:pt idx="2896">
                  <c:v>41965.417094907411</c:v>
                </c:pt>
                <c:pt idx="2897">
                  <c:v>41966.334548611114</c:v>
                </c:pt>
                <c:pt idx="2898">
                  <c:v>41966.501226851855</c:v>
                </c:pt>
                <c:pt idx="2899">
                  <c:v>41967.114583333336</c:v>
                </c:pt>
                <c:pt idx="2900">
                  <c:v>41967.142395833333</c:v>
                </c:pt>
                <c:pt idx="2901">
                  <c:v>41967.181956018518</c:v>
                </c:pt>
                <c:pt idx="2902">
                  <c:v>41967.217638888891</c:v>
                </c:pt>
                <c:pt idx="2903">
                  <c:v>41967.292094907411</c:v>
                </c:pt>
                <c:pt idx="2904">
                  <c:v>41967.371342592596</c:v>
                </c:pt>
                <c:pt idx="2905">
                  <c:v>41967.416967592595</c:v>
                </c:pt>
                <c:pt idx="2906">
                  <c:v>41967.427291666667</c:v>
                </c:pt>
                <c:pt idx="2907">
                  <c:v>41967.432592592595</c:v>
                </c:pt>
                <c:pt idx="2908">
                  <c:v>41967.434560185182</c:v>
                </c:pt>
                <c:pt idx="2909">
                  <c:v>41967.437685185185</c:v>
                </c:pt>
                <c:pt idx="2910">
                  <c:v>41967.45989583333</c:v>
                </c:pt>
                <c:pt idx="2911">
                  <c:v>41967.462152777778</c:v>
                </c:pt>
                <c:pt idx="2912">
                  <c:v>41967.500486111108</c:v>
                </c:pt>
                <c:pt idx="2913">
                  <c:v>41967.545416666668</c:v>
                </c:pt>
                <c:pt idx="2914">
                  <c:v>41967.750810185185</c:v>
                </c:pt>
                <c:pt idx="2915">
                  <c:v>41968.114594907405</c:v>
                </c:pt>
                <c:pt idx="2916">
                  <c:v>41968.131296296298</c:v>
                </c:pt>
                <c:pt idx="2917">
                  <c:v>41968.229224537034</c:v>
                </c:pt>
                <c:pt idx="2918">
                  <c:v>41968.362141203703</c:v>
                </c:pt>
                <c:pt idx="2919">
                  <c:v>41968.405231481483</c:v>
                </c:pt>
                <c:pt idx="2920">
                  <c:v>41968.413344907407</c:v>
                </c:pt>
                <c:pt idx="2921">
                  <c:v>41968.413402777776</c:v>
                </c:pt>
                <c:pt idx="2922">
                  <c:v>41968.458460648151</c:v>
                </c:pt>
                <c:pt idx="2923">
                  <c:v>41968.500960648147</c:v>
                </c:pt>
                <c:pt idx="2924">
                  <c:v>41969.14234953704</c:v>
                </c:pt>
                <c:pt idx="2925">
                  <c:v>41969.202349537038</c:v>
                </c:pt>
                <c:pt idx="2926">
                  <c:v>41969.248900462961</c:v>
                </c:pt>
                <c:pt idx="2927">
                  <c:v>41969.318749999999</c:v>
                </c:pt>
                <c:pt idx="2928">
                  <c:v>41969.396932870368</c:v>
                </c:pt>
                <c:pt idx="2929">
                  <c:v>41969.420104166667</c:v>
                </c:pt>
                <c:pt idx="2930">
                  <c:v>41969.426319444443</c:v>
                </c:pt>
                <c:pt idx="2931">
                  <c:v>41969.437997685185</c:v>
                </c:pt>
                <c:pt idx="2932">
                  <c:v>41969.448321759257</c:v>
                </c:pt>
                <c:pt idx="2933">
                  <c:v>41969.503912037035</c:v>
                </c:pt>
                <c:pt idx="2934">
                  <c:v>41969.583668981482</c:v>
                </c:pt>
                <c:pt idx="2935">
                  <c:v>41970.125150462962</c:v>
                </c:pt>
                <c:pt idx="2936">
                  <c:v>41970.141909722224</c:v>
                </c:pt>
                <c:pt idx="2937">
                  <c:v>41970.149687500001</c:v>
                </c:pt>
                <c:pt idx="2938">
                  <c:v>41970.16814814815</c:v>
                </c:pt>
                <c:pt idx="2939">
                  <c:v>41970.171331018515</c:v>
                </c:pt>
                <c:pt idx="2940">
                  <c:v>41970.190752314818</c:v>
                </c:pt>
                <c:pt idx="2941">
                  <c:v>41970.219768518517</c:v>
                </c:pt>
                <c:pt idx="2942">
                  <c:v>41970.296493055554</c:v>
                </c:pt>
                <c:pt idx="2943">
                  <c:v>41970.306331018517</c:v>
                </c:pt>
                <c:pt idx="2944">
                  <c:v>41970.382048611114</c:v>
                </c:pt>
                <c:pt idx="2945">
                  <c:v>41970.437905092593</c:v>
                </c:pt>
                <c:pt idx="2946">
                  <c:v>41970.462638888886</c:v>
                </c:pt>
                <c:pt idx="2947">
                  <c:v>41970.467314814814</c:v>
                </c:pt>
                <c:pt idx="2948">
                  <c:v>41970.471550925926</c:v>
                </c:pt>
                <c:pt idx="2949">
                  <c:v>41970.479618055557</c:v>
                </c:pt>
                <c:pt idx="2950">
                  <c:v>41970.486284722225</c:v>
                </c:pt>
                <c:pt idx="2951">
                  <c:v>41970.625810185185</c:v>
                </c:pt>
                <c:pt idx="2952">
                  <c:v>41970.663287037038</c:v>
                </c:pt>
                <c:pt idx="2953">
                  <c:v>41971.092222222222</c:v>
                </c:pt>
                <c:pt idx="2954">
                  <c:v>41971.159224537034</c:v>
                </c:pt>
                <c:pt idx="2955">
                  <c:v>41971.169502314813</c:v>
                </c:pt>
                <c:pt idx="2956">
                  <c:v>41971.205451388887</c:v>
                </c:pt>
                <c:pt idx="2957">
                  <c:v>41971.216516203705</c:v>
                </c:pt>
                <c:pt idx="2958">
                  <c:v>41971.226469907408</c:v>
                </c:pt>
                <c:pt idx="2959">
                  <c:v>41971.240428240744</c:v>
                </c:pt>
                <c:pt idx="2960">
                  <c:v>41971.281886574077</c:v>
                </c:pt>
                <c:pt idx="2961">
                  <c:v>41971.295312499999</c:v>
                </c:pt>
                <c:pt idx="2962">
                  <c:v>41971.327488425923</c:v>
                </c:pt>
                <c:pt idx="2963">
                  <c:v>41971.330706018518</c:v>
                </c:pt>
                <c:pt idx="2964">
                  <c:v>41971.345925925925</c:v>
                </c:pt>
                <c:pt idx="2965">
                  <c:v>41971.373622685183</c:v>
                </c:pt>
                <c:pt idx="2966">
                  <c:v>41971.375578703701</c:v>
                </c:pt>
                <c:pt idx="2967">
                  <c:v>41971.386157407411</c:v>
                </c:pt>
                <c:pt idx="2968">
                  <c:v>41971.40730324074</c:v>
                </c:pt>
                <c:pt idx="2969">
                  <c:v>41971.435254629629</c:v>
                </c:pt>
                <c:pt idx="2970">
                  <c:v>41971.521157407406</c:v>
                </c:pt>
                <c:pt idx="2971">
                  <c:v>41972.125671296293</c:v>
                </c:pt>
                <c:pt idx="2972">
                  <c:v>41972.187789351854</c:v>
                </c:pt>
                <c:pt idx="2973">
                  <c:v>41972.194444444445</c:v>
                </c:pt>
                <c:pt idx="2974">
                  <c:v>41972.253668981481</c:v>
                </c:pt>
                <c:pt idx="2975">
                  <c:v>41972.340590277781</c:v>
                </c:pt>
                <c:pt idx="2976">
                  <c:v>41972.500972222224</c:v>
                </c:pt>
                <c:pt idx="2977">
                  <c:v>41972.750671296293</c:v>
                </c:pt>
                <c:pt idx="2978">
                  <c:v>41973.094027777777</c:v>
                </c:pt>
                <c:pt idx="2979">
                  <c:v>41973.253576388888</c:v>
                </c:pt>
                <c:pt idx="2980">
                  <c:v>41973.38208333333</c:v>
                </c:pt>
                <c:pt idx="2981">
                  <c:v>41973.500601851854</c:v>
                </c:pt>
                <c:pt idx="2982">
                  <c:v>41974.07607638889</c:v>
                </c:pt>
                <c:pt idx="2983">
                  <c:v>41974.086377314816</c:v>
                </c:pt>
                <c:pt idx="2984">
                  <c:v>41974.086944444447</c:v>
                </c:pt>
                <c:pt idx="2985">
                  <c:v>41974.239305555559</c:v>
                </c:pt>
                <c:pt idx="2986">
                  <c:v>41974.253495370373</c:v>
                </c:pt>
                <c:pt idx="2987">
                  <c:v>41974.388912037037</c:v>
                </c:pt>
                <c:pt idx="2988">
                  <c:v>41974.462210648147</c:v>
                </c:pt>
                <c:pt idx="2989">
                  <c:v>41974.503958333335</c:v>
                </c:pt>
                <c:pt idx="2990">
                  <c:v>41974.542349537034</c:v>
                </c:pt>
                <c:pt idx="2991">
                  <c:v>41974.58388888889</c:v>
                </c:pt>
                <c:pt idx="2992">
                  <c:v>41975.088750000003</c:v>
                </c:pt>
                <c:pt idx="2993">
                  <c:v>41975.091550925928</c:v>
                </c:pt>
                <c:pt idx="2994">
                  <c:v>41975.170624999999</c:v>
                </c:pt>
                <c:pt idx="2995">
                  <c:v>41975.251250000001</c:v>
                </c:pt>
                <c:pt idx="2996">
                  <c:v>41975.312893518516</c:v>
                </c:pt>
                <c:pt idx="2997">
                  <c:v>41975.335069444445</c:v>
                </c:pt>
                <c:pt idx="2998">
                  <c:v>41975.353437500002</c:v>
                </c:pt>
                <c:pt idx="2999">
                  <c:v>41975.385983796295</c:v>
                </c:pt>
                <c:pt idx="3000">
                  <c:v>41975.438078703701</c:v>
                </c:pt>
                <c:pt idx="3001">
                  <c:v>41975.459664351853</c:v>
                </c:pt>
                <c:pt idx="3002">
                  <c:v>41975.479444444441</c:v>
                </c:pt>
                <c:pt idx="3003">
                  <c:v>41975.50105324074</c:v>
                </c:pt>
                <c:pt idx="3004">
                  <c:v>41975.520949074074</c:v>
                </c:pt>
                <c:pt idx="3005">
                  <c:v>41975.709374999999</c:v>
                </c:pt>
                <c:pt idx="3006">
                  <c:v>41976.113287037035</c:v>
                </c:pt>
                <c:pt idx="3007">
                  <c:v>41976.224861111114</c:v>
                </c:pt>
                <c:pt idx="3008">
                  <c:v>41976.293958333335</c:v>
                </c:pt>
                <c:pt idx="3009">
                  <c:v>41976.298807870371</c:v>
                </c:pt>
                <c:pt idx="3010">
                  <c:v>41976.300254629627</c:v>
                </c:pt>
                <c:pt idx="3011">
                  <c:v>41976.323078703703</c:v>
                </c:pt>
                <c:pt idx="3012">
                  <c:v>41976.356527777774</c:v>
                </c:pt>
                <c:pt idx="3013">
                  <c:v>41976.420277777775</c:v>
                </c:pt>
                <c:pt idx="3014">
                  <c:v>41976.424305555556</c:v>
                </c:pt>
                <c:pt idx="3015">
                  <c:v>41976.462013888886</c:v>
                </c:pt>
                <c:pt idx="3016">
                  <c:v>41976.503657407404</c:v>
                </c:pt>
                <c:pt idx="3017">
                  <c:v>41976.625949074078</c:v>
                </c:pt>
                <c:pt idx="3018">
                  <c:v>41977.085972222223</c:v>
                </c:pt>
                <c:pt idx="3019">
                  <c:v>41977.114837962959</c:v>
                </c:pt>
                <c:pt idx="3020">
                  <c:v>41977.142500000002</c:v>
                </c:pt>
                <c:pt idx="3021">
                  <c:v>41977.163402777776</c:v>
                </c:pt>
                <c:pt idx="3022">
                  <c:v>41977.184120370373</c:v>
                </c:pt>
                <c:pt idx="3023">
                  <c:v>41977.278194444443</c:v>
                </c:pt>
                <c:pt idx="3024">
                  <c:v>41977.282604166663</c:v>
                </c:pt>
                <c:pt idx="3025">
                  <c:v>41977.305694444447</c:v>
                </c:pt>
                <c:pt idx="3026">
                  <c:v>41977.333009259259</c:v>
                </c:pt>
                <c:pt idx="3027">
                  <c:v>41977.375891203701</c:v>
                </c:pt>
                <c:pt idx="3028">
                  <c:v>41977.462083333332</c:v>
                </c:pt>
                <c:pt idx="3029">
                  <c:v>41978.120983796296</c:v>
                </c:pt>
                <c:pt idx="3030">
                  <c:v>41978.163842592592</c:v>
                </c:pt>
                <c:pt idx="3031">
                  <c:v>41978.167361111111</c:v>
                </c:pt>
                <c:pt idx="3032">
                  <c:v>41978.169317129628</c:v>
                </c:pt>
                <c:pt idx="3033">
                  <c:v>41978.187581018516</c:v>
                </c:pt>
                <c:pt idx="3034">
                  <c:v>41978.200567129628</c:v>
                </c:pt>
                <c:pt idx="3035">
                  <c:v>41978.229421296295</c:v>
                </c:pt>
                <c:pt idx="3036">
                  <c:v>41978.271493055552</c:v>
                </c:pt>
                <c:pt idx="3037">
                  <c:v>41978.276655092595</c:v>
                </c:pt>
                <c:pt idx="3038">
                  <c:v>41978.293067129627</c:v>
                </c:pt>
                <c:pt idx="3039">
                  <c:v>41978.298726851855</c:v>
                </c:pt>
                <c:pt idx="3040">
                  <c:v>41978.334027777775</c:v>
                </c:pt>
                <c:pt idx="3041">
                  <c:v>41978.419699074075</c:v>
                </c:pt>
                <c:pt idx="3042">
                  <c:v>41978.421180555553</c:v>
                </c:pt>
                <c:pt idx="3043">
                  <c:v>41978.542175925926</c:v>
                </c:pt>
                <c:pt idx="3044">
                  <c:v>41979.313194444447</c:v>
                </c:pt>
                <c:pt idx="3045">
                  <c:v>41979.336944444447</c:v>
                </c:pt>
                <c:pt idx="3046">
                  <c:v>41979.750925925924</c:v>
                </c:pt>
                <c:pt idx="3047">
                  <c:v>41980.461944444447</c:v>
                </c:pt>
                <c:pt idx="3048">
                  <c:v>41980.503738425927</c:v>
                </c:pt>
                <c:pt idx="3049">
                  <c:v>41981.065555555557</c:v>
                </c:pt>
                <c:pt idx="3050">
                  <c:v>41981.093877314815</c:v>
                </c:pt>
                <c:pt idx="3051">
                  <c:v>41981.118090277778</c:v>
                </c:pt>
                <c:pt idx="3052">
                  <c:v>41981.138969907406</c:v>
                </c:pt>
                <c:pt idx="3053">
                  <c:v>41981.256273148145</c:v>
                </c:pt>
                <c:pt idx="3054">
                  <c:v>41981.272430555553</c:v>
                </c:pt>
                <c:pt idx="3055">
                  <c:v>41981.326631944445</c:v>
                </c:pt>
                <c:pt idx="3056">
                  <c:v>41981.392962962964</c:v>
                </c:pt>
                <c:pt idx="3057">
                  <c:v>41981.461921296293</c:v>
                </c:pt>
                <c:pt idx="3058">
                  <c:v>41981.50377314815</c:v>
                </c:pt>
                <c:pt idx="3059">
                  <c:v>41981.792326388888</c:v>
                </c:pt>
                <c:pt idx="3060">
                  <c:v>41982.125474537039</c:v>
                </c:pt>
                <c:pt idx="3061">
                  <c:v>41982.147337962961</c:v>
                </c:pt>
                <c:pt idx="3062">
                  <c:v>41982.153101851851</c:v>
                </c:pt>
                <c:pt idx="3063">
                  <c:v>41982.180648148147</c:v>
                </c:pt>
                <c:pt idx="3064">
                  <c:v>41982.192511574074</c:v>
                </c:pt>
                <c:pt idx="3065">
                  <c:v>41982.273159722223</c:v>
                </c:pt>
                <c:pt idx="3066">
                  <c:v>41982.327708333331</c:v>
                </c:pt>
                <c:pt idx="3067">
                  <c:v>41982.330833333333</c:v>
                </c:pt>
                <c:pt idx="3068">
                  <c:v>41982.350752314815</c:v>
                </c:pt>
                <c:pt idx="3069">
                  <c:v>41982.37363425926</c:v>
                </c:pt>
                <c:pt idx="3070">
                  <c:v>41982.376388888886</c:v>
                </c:pt>
                <c:pt idx="3071">
                  <c:v>41982.461886574078</c:v>
                </c:pt>
                <c:pt idx="3072">
                  <c:v>41982.503657407404</c:v>
                </c:pt>
                <c:pt idx="3073">
                  <c:v>41982.585428240738</c:v>
                </c:pt>
                <c:pt idx="3074">
                  <c:v>41982.663368055553</c:v>
                </c:pt>
                <c:pt idx="3075">
                  <c:v>41982.792349537034</c:v>
                </c:pt>
                <c:pt idx="3076">
                  <c:v>41983.112592592595</c:v>
                </c:pt>
                <c:pt idx="3077">
                  <c:v>41983.142430555556</c:v>
                </c:pt>
                <c:pt idx="3078">
                  <c:v>41983.170219907406</c:v>
                </c:pt>
                <c:pt idx="3079">
                  <c:v>41983.211226851854</c:v>
                </c:pt>
                <c:pt idx="3080">
                  <c:v>41983.366516203707</c:v>
                </c:pt>
                <c:pt idx="3081">
                  <c:v>41983.404652777775</c:v>
                </c:pt>
                <c:pt idx="3082">
                  <c:v>41983.406006944446</c:v>
                </c:pt>
                <c:pt idx="3083">
                  <c:v>41983.459270833337</c:v>
                </c:pt>
                <c:pt idx="3084">
                  <c:v>41983.47996527778</c:v>
                </c:pt>
                <c:pt idx="3085">
                  <c:v>41983.500613425924</c:v>
                </c:pt>
                <c:pt idx="3086">
                  <c:v>41983.792361111111</c:v>
                </c:pt>
                <c:pt idx="3087">
                  <c:v>41984.124780092592</c:v>
                </c:pt>
                <c:pt idx="3088">
                  <c:v>41984.136296296296</c:v>
                </c:pt>
                <c:pt idx="3089">
                  <c:v>41984.150046296294</c:v>
                </c:pt>
                <c:pt idx="3090">
                  <c:v>41984.156608796293</c:v>
                </c:pt>
                <c:pt idx="3091">
                  <c:v>41984.160752314812</c:v>
                </c:pt>
                <c:pt idx="3092">
                  <c:v>41984.180798611109</c:v>
                </c:pt>
                <c:pt idx="3093">
                  <c:v>41984.188090277778</c:v>
                </c:pt>
                <c:pt idx="3094">
                  <c:v>41984.270983796298</c:v>
                </c:pt>
                <c:pt idx="3095">
                  <c:v>41984.286203703705</c:v>
                </c:pt>
                <c:pt idx="3096">
                  <c:v>41984.289965277778</c:v>
                </c:pt>
                <c:pt idx="3097">
                  <c:v>41984.312835648147</c:v>
                </c:pt>
                <c:pt idx="3098">
                  <c:v>41984.313159722224</c:v>
                </c:pt>
                <c:pt idx="3099">
                  <c:v>41984.359502314815</c:v>
                </c:pt>
                <c:pt idx="3100">
                  <c:v>41984.366319444445</c:v>
                </c:pt>
                <c:pt idx="3101">
                  <c:v>41984.403252314813</c:v>
                </c:pt>
                <c:pt idx="3102">
                  <c:v>41984.462037037039</c:v>
                </c:pt>
                <c:pt idx="3103">
                  <c:v>41984.480023148149</c:v>
                </c:pt>
                <c:pt idx="3104">
                  <c:v>41984.503923611112</c:v>
                </c:pt>
                <c:pt idx="3105">
                  <c:v>41984.625254629631</c:v>
                </c:pt>
                <c:pt idx="3106">
                  <c:v>41984.791956018518</c:v>
                </c:pt>
                <c:pt idx="3107">
                  <c:v>41984.792129629626</c:v>
                </c:pt>
                <c:pt idx="3108">
                  <c:v>41985.098136574074</c:v>
                </c:pt>
                <c:pt idx="3109">
                  <c:v>41985.101006944446</c:v>
                </c:pt>
                <c:pt idx="3110">
                  <c:v>41985.119768518518</c:v>
                </c:pt>
                <c:pt idx="3111">
                  <c:v>41985.128692129627</c:v>
                </c:pt>
                <c:pt idx="3112">
                  <c:v>41985.156597222223</c:v>
                </c:pt>
                <c:pt idx="3113">
                  <c:v>41985.177372685182</c:v>
                </c:pt>
                <c:pt idx="3114">
                  <c:v>41985.283067129632</c:v>
                </c:pt>
                <c:pt idx="3115">
                  <c:v>41985.284074074072</c:v>
                </c:pt>
                <c:pt idx="3116">
                  <c:v>41985.33699074074</c:v>
                </c:pt>
                <c:pt idx="3117">
                  <c:v>41985.354305555556</c:v>
                </c:pt>
                <c:pt idx="3118">
                  <c:v>41985.38480324074</c:v>
                </c:pt>
                <c:pt idx="3119">
                  <c:v>41985.406041666669</c:v>
                </c:pt>
                <c:pt idx="3120">
                  <c:v>41985.792222222219</c:v>
                </c:pt>
                <c:pt idx="3121">
                  <c:v>41986.334432870368</c:v>
                </c:pt>
                <c:pt idx="3122">
                  <c:v>41986.334606481483</c:v>
                </c:pt>
                <c:pt idx="3123">
                  <c:v>41986.670335648145</c:v>
                </c:pt>
                <c:pt idx="3124">
                  <c:v>41986.750752314816</c:v>
                </c:pt>
                <c:pt idx="3125">
                  <c:v>41987.461944444447</c:v>
                </c:pt>
                <c:pt idx="3126">
                  <c:v>41988.042303240742</c:v>
                </c:pt>
                <c:pt idx="3127">
                  <c:v>41988.102523148147</c:v>
                </c:pt>
                <c:pt idx="3128">
                  <c:v>41988.107881944445</c:v>
                </c:pt>
                <c:pt idx="3129">
                  <c:v>41988.189768518518</c:v>
                </c:pt>
                <c:pt idx="3130">
                  <c:v>41988.298564814817</c:v>
                </c:pt>
                <c:pt idx="3131">
                  <c:v>41988.30097222222</c:v>
                </c:pt>
                <c:pt idx="3132">
                  <c:v>41988.462164351855</c:v>
                </c:pt>
                <c:pt idx="3133">
                  <c:v>41988.501770833333</c:v>
                </c:pt>
                <c:pt idx="3134">
                  <c:v>41988.792245370372</c:v>
                </c:pt>
                <c:pt idx="3135">
                  <c:v>41989.092245370368</c:v>
                </c:pt>
                <c:pt idx="3136">
                  <c:v>41989.10633101852</c:v>
                </c:pt>
                <c:pt idx="3137">
                  <c:v>41989.119467592594</c:v>
                </c:pt>
                <c:pt idx="3138">
                  <c:v>41989.256782407407</c:v>
                </c:pt>
                <c:pt idx="3139">
                  <c:v>41989.27070601852</c:v>
                </c:pt>
                <c:pt idx="3140">
                  <c:v>41989.285891203705</c:v>
                </c:pt>
                <c:pt idx="3141">
                  <c:v>41989.302002314813</c:v>
                </c:pt>
                <c:pt idx="3142">
                  <c:v>41989.322013888886</c:v>
                </c:pt>
                <c:pt idx="3143">
                  <c:v>41989.331018518518</c:v>
                </c:pt>
                <c:pt idx="3144">
                  <c:v>41989.340636574074</c:v>
                </c:pt>
                <c:pt idx="3145">
                  <c:v>41989.344074074077</c:v>
                </c:pt>
                <c:pt idx="3146">
                  <c:v>41989.382650462961</c:v>
                </c:pt>
                <c:pt idx="3147">
                  <c:v>41989.420439814814</c:v>
                </c:pt>
                <c:pt idx="3148">
                  <c:v>41989.46199074074</c:v>
                </c:pt>
                <c:pt idx="3149">
                  <c:v>41989.503935185188</c:v>
                </c:pt>
                <c:pt idx="3150">
                  <c:v>41989.586111111108</c:v>
                </c:pt>
                <c:pt idx="3151">
                  <c:v>41989.629050925927</c:v>
                </c:pt>
                <c:pt idx="3152">
                  <c:v>41989.711944444447</c:v>
                </c:pt>
                <c:pt idx="3153">
                  <c:v>41989.792175925926</c:v>
                </c:pt>
                <c:pt idx="3154">
                  <c:v>41989.792372685188</c:v>
                </c:pt>
                <c:pt idx="3155">
                  <c:v>41990.084351851852</c:v>
                </c:pt>
                <c:pt idx="3156">
                  <c:v>41990.088449074072</c:v>
                </c:pt>
                <c:pt idx="3157">
                  <c:v>41990.122465277775</c:v>
                </c:pt>
                <c:pt idx="3158">
                  <c:v>41990.14634259259</c:v>
                </c:pt>
                <c:pt idx="3159">
                  <c:v>41990.148784722223</c:v>
                </c:pt>
                <c:pt idx="3160">
                  <c:v>41990.163252314815</c:v>
                </c:pt>
                <c:pt idx="3161">
                  <c:v>41990.167210648149</c:v>
                </c:pt>
                <c:pt idx="3162">
                  <c:v>41990.177199074074</c:v>
                </c:pt>
                <c:pt idx="3163">
                  <c:v>41990.201585648145</c:v>
                </c:pt>
                <c:pt idx="3164">
                  <c:v>41990.300949074073</c:v>
                </c:pt>
                <c:pt idx="3165">
                  <c:v>41990.305428240739</c:v>
                </c:pt>
                <c:pt idx="3166">
                  <c:v>41990.322997685187</c:v>
                </c:pt>
                <c:pt idx="3167">
                  <c:v>41990.375810185185</c:v>
                </c:pt>
                <c:pt idx="3168">
                  <c:v>41990.419317129628</c:v>
                </c:pt>
                <c:pt idx="3169">
                  <c:v>41990.426805555559</c:v>
                </c:pt>
                <c:pt idx="3170">
                  <c:v>41990.427928240744</c:v>
                </c:pt>
                <c:pt idx="3171">
                  <c:v>41990.462222222224</c:v>
                </c:pt>
                <c:pt idx="3172">
                  <c:v>41990.5003125</c:v>
                </c:pt>
                <c:pt idx="3173">
                  <c:v>41990.729548611111</c:v>
                </c:pt>
                <c:pt idx="3174">
                  <c:v>41990.767500000002</c:v>
                </c:pt>
                <c:pt idx="3175">
                  <c:v>41990.795266203706</c:v>
                </c:pt>
                <c:pt idx="3176">
                  <c:v>41991.092407407406</c:v>
                </c:pt>
                <c:pt idx="3177">
                  <c:v>41991.228090277778</c:v>
                </c:pt>
                <c:pt idx="3178">
                  <c:v>41991.297581018516</c:v>
                </c:pt>
                <c:pt idx="3179">
                  <c:v>41991.334224537037</c:v>
                </c:pt>
                <c:pt idx="3180">
                  <c:v>41991.355486111112</c:v>
                </c:pt>
                <c:pt idx="3181">
                  <c:v>41991.396354166667</c:v>
                </c:pt>
                <c:pt idx="3182">
                  <c:v>41991.46199074074</c:v>
                </c:pt>
                <c:pt idx="3183">
                  <c:v>41991.5002662037</c:v>
                </c:pt>
                <c:pt idx="3184">
                  <c:v>41991.600844907407</c:v>
                </c:pt>
                <c:pt idx="3185">
                  <c:v>41991.646215277775</c:v>
                </c:pt>
                <c:pt idx="3186">
                  <c:v>41991.663310185184</c:v>
                </c:pt>
                <c:pt idx="3187">
                  <c:v>41991.673888888887</c:v>
                </c:pt>
                <c:pt idx="3188">
                  <c:v>41991.684212962966</c:v>
                </c:pt>
                <c:pt idx="3189">
                  <c:v>41991.746712962966</c:v>
                </c:pt>
                <c:pt idx="3190">
                  <c:v>41991.934108796297</c:v>
                </c:pt>
                <c:pt idx="3191">
                  <c:v>41992.092083333337</c:v>
                </c:pt>
                <c:pt idx="3192">
                  <c:v>41992.187627314815</c:v>
                </c:pt>
                <c:pt idx="3193">
                  <c:v>41992.190706018519</c:v>
                </c:pt>
                <c:pt idx="3194">
                  <c:v>41992.315775462965</c:v>
                </c:pt>
                <c:pt idx="3195">
                  <c:v>41992.364872685182</c:v>
                </c:pt>
                <c:pt idx="3196">
                  <c:v>41992.378576388888</c:v>
                </c:pt>
                <c:pt idx="3197">
                  <c:v>41992.462164351855</c:v>
                </c:pt>
                <c:pt idx="3198">
                  <c:v>41992.500613425924</c:v>
                </c:pt>
                <c:pt idx="3199">
                  <c:v>41992.927210648151</c:v>
                </c:pt>
                <c:pt idx="3200">
                  <c:v>41993.142361111109</c:v>
                </c:pt>
                <c:pt idx="3201">
                  <c:v>41993.208981481483</c:v>
                </c:pt>
                <c:pt idx="3202">
                  <c:v>41993.336956018517</c:v>
                </c:pt>
                <c:pt idx="3203">
                  <c:v>41993.378668981481</c:v>
                </c:pt>
                <c:pt idx="3204">
                  <c:v>41993.406435185185</c:v>
                </c:pt>
                <c:pt idx="3205">
                  <c:v>41993.750694444447</c:v>
                </c:pt>
                <c:pt idx="3206">
                  <c:v>41993.937708333331</c:v>
                </c:pt>
                <c:pt idx="3207">
                  <c:v>41994.152986111112</c:v>
                </c:pt>
                <c:pt idx="3208">
                  <c:v>41994.250381944446</c:v>
                </c:pt>
                <c:pt idx="3209">
                  <c:v>41994.462013888886</c:v>
                </c:pt>
                <c:pt idx="3210">
                  <c:v>41994.500474537039</c:v>
                </c:pt>
                <c:pt idx="3211">
                  <c:v>41994.53833333333</c:v>
                </c:pt>
                <c:pt idx="3212">
                  <c:v>41994.684131944443</c:v>
                </c:pt>
                <c:pt idx="3213">
                  <c:v>41994.725798611114</c:v>
                </c:pt>
                <c:pt idx="3214">
                  <c:v>41994.902905092589</c:v>
                </c:pt>
                <c:pt idx="3215">
                  <c:v>41995.119583333333</c:v>
                </c:pt>
                <c:pt idx="3216">
                  <c:v>41995.13548611111</c:v>
                </c:pt>
                <c:pt idx="3217">
                  <c:v>41995.167650462965</c:v>
                </c:pt>
                <c:pt idx="3218">
                  <c:v>41995.180625000001</c:v>
                </c:pt>
                <c:pt idx="3219">
                  <c:v>41995.212013888886</c:v>
                </c:pt>
                <c:pt idx="3220">
                  <c:v>41995.270844907405</c:v>
                </c:pt>
                <c:pt idx="3221">
                  <c:v>41995.420474537037</c:v>
                </c:pt>
                <c:pt idx="3222">
                  <c:v>41995.46193287037</c:v>
                </c:pt>
                <c:pt idx="3223">
                  <c:v>41995.503692129627</c:v>
                </c:pt>
                <c:pt idx="3224">
                  <c:v>41995.625555555554</c:v>
                </c:pt>
                <c:pt idx="3225">
                  <c:v>41995.709074074075</c:v>
                </c:pt>
                <c:pt idx="3226">
                  <c:v>41995.809120370373</c:v>
                </c:pt>
                <c:pt idx="3227">
                  <c:v>41995.823067129626</c:v>
                </c:pt>
                <c:pt idx="3228">
                  <c:v>41995.864756944444</c:v>
                </c:pt>
                <c:pt idx="3229">
                  <c:v>41996.266956018517</c:v>
                </c:pt>
                <c:pt idx="3230">
                  <c:v>41996.462025462963</c:v>
                </c:pt>
                <c:pt idx="3231">
                  <c:v>41996.462106481478</c:v>
                </c:pt>
                <c:pt idx="3232">
                  <c:v>41996.503807870373</c:v>
                </c:pt>
                <c:pt idx="3233">
                  <c:v>41996.864745370367</c:v>
                </c:pt>
                <c:pt idx="3234">
                  <c:v>41997.125810185185</c:v>
                </c:pt>
                <c:pt idx="3235">
                  <c:v>41997.208344907405</c:v>
                </c:pt>
                <c:pt idx="3236">
                  <c:v>41997.298842592594</c:v>
                </c:pt>
                <c:pt idx="3237">
                  <c:v>41997.376099537039</c:v>
                </c:pt>
                <c:pt idx="3238">
                  <c:v>41997.420254629629</c:v>
                </c:pt>
                <c:pt idx="3239">
                  <c:v>41998.198136574072</c:v>
                </c:pt>
                <c:pt idx="3240">
                  <c:v>41998.295428240737</c:v>
                </c:pt>
                <c:pt idx="3241">
                  <c:v>41998.326562499999</c:v>
                </c:pt>
                <c:pt idx="3242">
                  <c:v>41998.378668981481</c:v>
                </c:pt>
                <c:pt idx="3243">
                  <c:v>41998.420266203706</c:v>
                </c:pt>
                <c:pt idx="3244">
                  <c:v>41998.586967592593</c:v>
                </c:pt>
                <c:pt idx="3245">
                  <c:v>41999.038287037038</c:v>
                </c:pt>
                <c:pt idx="3246">
                  <c:v>41999.177337962959</c:v>
                </c:pt>
                <c:pt idx="3247">
                  <c:v>41999.250023148146</c:v>
                </c:pt>
                <c:pt idx="3248">
                  <c:v>41999.376006944447</c:v>
                </c:pt>
                <c:pt idx="3249">
                  <c:v>41999.420358796298</c:v>
                </c:pt>
                <c:pt idx="3250">
                  <c:v>42000.376238425924</c:v>
                </c:pt>
                <c:pt idx="3251">
                  <c:v>42000.392511574071</c:v>
                </c:pt>
                <c:pt idx="3252">
                  <c:v>42000.420289351852</c:v>
                </c:pt>
                <c:pt idx="3253">
                  <c:v>42000.586944444447</c:v>
                </c:pt>
                <c:pt idx="3254">
                  <c:v>42000.750787037039</c:v>
                </c:pt>
                <c:pt idx="3255">
                  <c:v>42001.271319444444</c:v>
                </c:pt>
                <c:pt idx="3256">
                  <c:v>42001.378668981481</c:v>
                </c:pt>
                <c:pt idx="3257">
                  <c:v>42001.420393518521</c:v>
                </c:pt>
                <c:pt idx="3258">
                  <c:v>42001.587002314816</c:v>
                </c:pt>
                <c:pt idx="3259">
                  <c:v>42002.003611111111</c:v>
                </c:pt>
                <c:pt idx="3260">
                  <c:v>42002.170277777775</c:v>
                </c:pt>
                <c:pt idx="3261">
                  <c:v>42002.295497685183</c:v>
                </c:pt>
                <c:pt idx="3262">
                  <c:v>42002.370659722219</c:v>
                </c:pt>
                <c:pt idx="3263">
                  <c:v>42002.462083333332</c:v>
                </c:pt>
                <c:pt idx="3264">
                  <c:v>42002.503796296296</c:v>
                </c:pt>
                <c:pt idx="3265">
                  <c:v>42003.170393518521</c:v>
                </c:pt>
                <c:pt idx="3266">
                  <c:v>42003.245393518519</c:v>
                </c:pt>
                <c:pt idx="3267">
                  <c:v>42003.309641203705</c:v>
                </c:pt>
                <c:pt idx="3268">
                  <c:v>42003.420347222222</c:v>
                </c:pt>
                <c:pt idx="3269">
                  <c:v>42004.000555555554</c:v>
                </c:pt>
                <c:pt idx="3270">
                  <c:v>42004.139166666668</c:v>
                </c:pt>
                <c:pt idx="3271">
                  <c:v>42004.170289351852</c:v>
                </c:pt>
                <c:pt idx="3272">
                  <c:v>42004.334004629629</c:v>
                </c:pt>
                <c:pt idx="3273">
                  <c:v>42005.003587962965</c:v>
                </c:pt>
                <c:pt idx="3274">
                  <c:v>42005.126006944447</c:v>
                </c:pt>
                <c:pt idx="3275">
                  <c:v>42005.170324074075</c:v>
                </c:pt>
                <c:pt idx="3276">
                  <c:v>42005.250462962962</c:v>
                </c:pt>
                <c:pt idx="3277">
                  <c:v>42005.277881944443</c:v>
                </c:pt>
                <c:pt idx="3278">
                  <c:v>42005.333993055552</c:v>
                </c:pt>
                <c:pt idx="3279">
                  <c:v>42005.45888888889</c:v>
                </c:pt>
                <c:pt idx="3280">
                  <c:v>42005.649444444447</c:v>
                </c:pt>
                <c:pt idx="3281">
                  <c:v>42006.312581018516</c:v>
                </c:pt>
                <c:pt idx="3282">
                  <c:v>42006.32707175926</c:v>
                </c:pt>
                <c:pt idx="3283">
                  <c:v>42006.333958333336</c:v>
                </c:pt>
                <c:pt idx="3284">
                  <c:v>42006.354722222219</c:v>
                </c:pt>
                <c:pt idx="3285">
                  <c:v>42006.374918981484</c:v>
                </c:pt>
                <c:pt idx="3286">
                  <c:v>42006.375972222224</c:v>
                </c:pt>
                <c:pt idx="3287">
                  <c:v>42006.381307870368</c:v>
                </c:pt>
                <c:pt idx="3288">
                  <c:v>42006.417372685188</c:v>
                </c:pt>
                <c:pt idx="3289">
                  <c:v>42006.417511574073</c:v>
                </c:pt>
                <c:pt idx="3290">
                  <c:v>42006.437997685185</c:v>
                </c:pt>
                <c:pt idx="3291">
                  <c:v>42006.500949074078</c:v>
                </c:pt>
                <c:pt idx="3292">
                  <c:v>42006.542291666665</c:v>
                </c:pt>
                <c:pt idx="3293">
                  <c:v>42006.584097222221</c:v>
                </c:pt>
                <c:pt idx="3294">
                  <c:v>42006.663298611114</c:v>
                </c:pt>
                <c:pt idx="3295">
                  <c:v>42006.750439814816</c:v>
                </c:pt>
                <c:pt idx="3296">
                  <c:v>42006.834039351852</c:v>
                </c:pt>
                <c:pt idx="3297">
                  <c:v>42006.88208333333</c:v>
                </c:pt>
                <c:pt idx="3298">
                  <c:v>42006.917094907411</c:v>
                </c:pt>
                <c:pt idx="3299">
                  <c:v>42006.958518518521</c:v>
                </c:pt>
                <c:pt idx="3300">
                  <c:v>42007.000601851854</c:v>
                </c:pt>
                <c:pt idx="3301">
                  <c:v>42007.083935185183</c:v>
                </c:pt>
                <c:pt idx="3302">
                  <c:v>42007.167326388888</c:v>
                </c:pt>
                <c:pt idx="3303">
                  <c:v>42007.250509259262</c:v>
                </c:pt>
                <c:pt idx="3304">
                  <c:v>42007.292187500003</c:v>
                </c:pt>
                <c:pt idx="3305">
                  <c:v>42007.334479166668</c:v>
                </c:pt>
                <c:pt idx="3306">
                  <c:v>42007.417696759258</c:v>
                </c:pt>
                <c:pt idx="3307">
                  <c:v>42007.459699074076</c:v>
                </c:pt>
                <c:pt idx="3308">
                  <c:v>42007.500659722224</c:v>
                </c:pt>
                <c:pt idx="3309">
                  <c:v>42007.583645833336</c:v>
                </c:pt>
                <c:pt idx="3310">
                  <c:v>42007.584016203706</c:v>
                </c:pt>
                <c:pt idx="3311">
                  <c:v>42007.663310185184</c:v>
                </c:pt>
                <c:pt idx="3312">
                  <c:v>42007.750752314816</c:v>
                </c:pt>
                <c:pt idx="3313">
                  <c:v>42008.167245370372</c:v>
                </c:pt>
                <c:pt idx="3314">
                  <c:v>42008.462060185186</c:v>
                </c:pt>
                <c:pt idx="3315">
                  <c:v>42009.127951388888</c:v>
                </c:pt>
                <c:pt idx="3316">
                  <c:v>42009.250405092593</c:v>
                </c:pt>
                <c:pt idx="3317">
                  <c:v>42009.276620370372</c:v>
                </c:pt>
                <c:pt idx="3318">
                  <c:v>42009.395104166666</c:v>
                </c:pt>
                <c:pt idx="3319">
                  <c:v>42009.39912037037</c:v>
                </c:pt>
                <c:pt idx="3320">
                  <c:v>42009.402939814812</c:v>
                </c:pt>
                <c:pt idx="3321">
                  <c:v>42009.462129629632</c:v>
                </c:pt>
                <c:pt idx="3322">
                  <c:v>42009.501400462963</c:v>
                </c:pt>
                <c:pt idx="3323">
                  <c:v>42009.541956018518</c:v>
                </c:pt>
                <c:pt idx="3324">
                  <c:v>42009.670277777775</c:v>
                </c:pt>
                <c:pt idx="3325">
                  <c:v>42009.771145833336</c:v>
                </c:pt>
                <c:pt idx="3326">
                  <c:v>42009.792361111111</c:v>
                </c:pt>
                <c:pt idx="3327">
                  <c:v>42010.102870370371</c:v>
                </c:pt>
                <c:pt idx="3328">
                  <c:v>42010.263611111113</c:v>
                </c:pt>
                <c:pt idx="3329">
                  <c:v>42010.267881944441</c:v>
                </c:pt>
                <c:pt idx="3330">
                  <c:v>42010.461956018517</c:v>
                </c:pt>
                <c:pt idx="3331">
                  <c:v>42010.50372685185</c:v>
                </c:pt>
                <c:pt idx="3332">
                  <c:v>42010.784861111111</c:v>
                </c:pt>
                <c:pt idx="3333">
                  <c:v>42010.784884259258</c:v>
                </c:pt>
                <c:pt idx="3334">
                  <c:v>42010.903032407405</c:v>
                </c:pt>
                <c:pt idx="3335">
                  <c:v>42011.120775462965</c:v>
                </c:pt>
                <c:pt idx="3336">
                  <c:v>42011.253969907404</c:v>
                </c:pt>
                <c:pt idx="3337">
                  <c:v>42011.33394675926</c:v>
                </c:pt>
                <c:pt idx="3338">
                  <c:v>42011.374189814815</c:v>
                </c:pt>
                <c:pt idx="3339">
                  <c:v>42011.418414351851</c:v>
                </c:pt>
                <c:pt idx="3340">
                  <c:v>42011.420300925929</c:v>
                </c:pt>
                <c:pt idx="3341">
                  <c:v>42011.427534722221</c:v>
                </c:pt>
                <c:pt idx="3342">
                  <c:v>42011.462071759262</c:v>
                </c:pt>
                <c:pt idx="3343">
                  <c:v>42011.462152777778</c:v>
                </c:pt>
                <c:pt idx="3344">
                  <c:v>42011.771261574075</c:v>
                </c:pt>
                <c:pt idx="3345">
                  <c:v>42011.774502314816</c:v>
                </c:pt>
                <c:pt idx="3346">
                  <c:v>42012.122349537036</c:v>
                </c:pt>
                <c:pt idx="3347">
                  <c:v>42012.134699074071</c:v>
                </c:pt>
                <c:pt idx="3348">
                  <c:v>42012.143171296295</c:v>
                </c:pt>
                <c:pt idx="3349">
                  <c:v>42012.151655092595</c:v>
                </c:pt>
                <c:pt idx="3350">
                  <c:v>42012.190763888888</c:v>
                </c:pt>
                <c:pt idx="3351">
                  <c:v>42012.201469907406</c:v>
                </c:pt>
                <c:pt idx="3352">
                  <c:v>42012.208599537036</c:v>
                </c:pt>
                <c:pt idx="3353">
                  <c:v>42012.253553240742</c:v>
                </c:pt>
                <c:pt idx="3354">
                  <c:v>42012.286261574074</c:v>
                </c:pt>
                <c:pt idx="3355">
                  <c:v>42012.323136574072</c:v>
                </c:pt>
                <c:pt idx="3356">
                  <c:v>42012.396157407406</c:v>
                </c:pt>
                <c:pt idx="3357">
                  <c:v>42012.417696759258</c:v>
                </c:pt>
                <c:pt idx="3358">
                  <c:v>42012.438287037039</c:v>
                </c:pt>
                <c:pt idx="3359">
                  <c:v>42012.454930555556</c:v>
                </c:pt>
                <c:pt idx="3360">
                  <c:v>42012.455000000002</c:v>
                </c:pt>
                <c:pt idx="3361">
                  <c:v>42012.460069444445</c:v>
                </c:pt>
                <c:pt idx="3362">
                  <c:v>42012.479930555557</c:v>
                </c:pt>
                <c:pt idx="3363">
                  <c:v>42012.482731481483</c:v>
                </c:pt>
                <c:pt idx="3364">
                  <c:v>42012.503761574073</c:v>
                </c:pt>
                <c:pt idx="3365">
                  <c:v>42012.528043981481</c:v>
                </c:pt>
                <c:pt idx="3366">
                  <c:v>42012.61141203704</c:v>
                </c:pt>
                <c:pt idx="3367">
                  <c:v>42012.7502662037</c:v>
                </c:pt>
                <c:pt idx="3368">
                  <c:v>42012.760729166665</c:v>
                </c:pt>
                <c:pt idx="3369">
                  <c:v>42012.840451388889</c:v>
                </c:pt>
                <c:pt idx="3370">
                  <c:v>42012.845833333333</c:v>
                </c:pt>
                <c:pt idx="3371">
                  <c:v>42012.927245370367</c:v>
                </c:pt>
                <c:pt idx="3372">
                  <c:v>42012.934108796297</c:v>
                </c:pt>
                <c:pt idx="3373">
                  <c:v>42013.000497685185</c:v>
                </c:pt>
                <c:pt idx="3374">
                  <c:v>42013.260416666664</c:v>
                </c:pt>
                <c:pt idx="3375">
                  <c:v>42013.295381944445</c:v>
                </c:pt>
                <c:pt idx="3376">
                  <c:v>42013.316099537034</c:v>
                </c:pt>
                <c:pt idx="3377">
                  <c:v>42013.363240740742</c:v>
                </c:pt>
                <c:pt idx="3378">
                  <c:v>42013.402858796297</c:v>
                </c:pt>
                <c:pt idx="3379">
                  <c:v>42013.406898148147</c:v>
                </c:pt>
                <c:pt idx="3380">
                  <c:v>42013.412719907406</c:v>
                </c:pt>
                <c:pt idx="3381">
                  <c:v>42013.416481481479</c:v>
                </c:pt>
                <c:pt idx="3382">
                  <c:v>42013.422824074078</c:v>
                </c:pt>
                <c:pt idx="3383">
                  <c:v>42013.428298611114</c:v>
                </c:pt>
                <c:pt idx="3384">
                  <c:v>42013.454976851855</c:v>
                </c:pt>
                <c:pt idx="3385">
                  <c:v>42013.542407407411</c:v>
                </c:pt>
                <c:pt idx="3386">
                  <c:v>42013.628657407404</c:v>
                </c:pt>
                <c:pt idx="3387">
                  <c:v>42014.173831018517</c:v>
                </c:pt>
                <c:pt idx="3388">
                  <c:v>42014.750763888886</c:v>
                </c:pt>
                <c:pt idx="3389">
                  <c:v>42014.840451388889</c:v>
                </c:pt>
                <c:pt idx="3390">
                  <c:v>42014.927256944444</c:v>
                </c:pt>
                <c:pt idx="3391">
                  <c:v>42015.46197916667</c:v>
                </c:pt>
                <c:pt idx="3392">
                  <c:v>42015.503738425927</c:v>
                </c:pt>
                <c:pt idx="3393">
                  <c:v>42015.579988425925</c:v>
                </c:pt>
                <c:pt idx="3394">
                  <c:v>42015.639085648145</c:v>
                </c:pt>
                <c:pt idx="3395">
                  <c:v>42015.68414351852</c:v>
                </c:pt>
                <c:pt idx="3396">
                  <c:v>42015.750567129631</c:v>
                </c:pt>
                <c:pt idx="3397">
                  <c:v>42015.857743055552</c:v>
                </c:pt>
                <c:pt idx="3398">
                  <c:v>42015.920300925929</c:v>
                </c:pt>
                <c:pt idx="3399">
                  <c:v>42015.972430555557</c:v>
                </c:pt>
                <c:pt idx="3400">
                  <c:v>42016.042500000003</c:v>
                </c:pt>
                <c:pt idx="3401">
                  <c:v>42016.116550925923</c:v>
                </c:pt>
                <c:pt idx="3402">
                  <c:v>42016.121249999997</c:v>
                </c:pt>
                <c:pt idx="3403">
                  <c:v>42016.146018518521</c:v>
                </c:pt>
                <c:pt idx="3404">
                  <c:v>42016.167650462965</c:v>
                </c:pt>
                <c:pt idx="3405">
                  <c:v>42016.276967592596</c:v>
                </c:pt>
                <c:pt idx="3406">
                  <c:v>42016.365115740744</c:v>
                </c:pt>
                <c:pt idx="3407">
                  <c:v>42016.462071759262</c:v>
                </c:pt>
                <c:pt idx="3408">
                  <c:v>42016.52447916667</c:v>
                </c:pt>
                <c:pt idx="3409">
                  <c:v>42016.548877314817</c:v>
                </c:pt>
                <c:pt idx="3410">
                  <c:v>42016.590601851851</c:v>
                </c:pt>
                <c:pt idx="3411">
                  <c:v>42016.653078703705</c:v>
                </c:pt>
                <c:pt idx="3412">
                  <c:v>42016.709155092591</c:v>
                </c:pt>
                <c:pt idx="3413">
                  <c:v>42016.751018518517</c:v>
                </c:pt>
                <c:pt idx="3414">
                  <c:v>42016.784907407404</c:v>
                </c:pt>
                <c:pt idx="3415">
                  <c:v>42016.889155092591</c:v>
                </c:pt>
                <c:pt idx="3416">
                  <c:v>42016.959178240744</c:v>
                </c:pt>
                <c:pt idx="3417">
                  <c:v>42017.003668981481</c:v>
                </c:pt>
                <c:pt idx="3418">
                  <c:v>42017.048831018517</c:v>
                </c:pt>
                <c:pt idx="3419">
                  <c:v>42017.062986111108</c:v>
                </c:pt>
                <c:pt idx="3420">
                  <c:v>42017.114861111113</c:v>
                </c:pt>
                <c:pt idx="3421">
                  <c:v>42017.128935185188</c:v>
                </c:pt>
                <c:pt idx="3422">
                  <c:v>42017.136053240742</c:v>
                </c:pt>
                <c:pt idx="3423">
                  <c:v>42017.146273148152</c:v>
                </c:pt>
                <c:pt idx="3424">
                  <c:v>42017.150752314818</c:v>
                </c:pt>
                <c:pt idx="3425">
                  <c:v>42017.160763888889</c:v>
                </c:pt>
                <c:pt idx="3426">
                  <c:v>42017.16605324074</c:v>
                </c:pt>
                <c:pt idx="3427">
                  <c:v>42017.43041666667</c:v>
                </c:pt>
                <c:pt idx="3428">
                  <c:v>42017.43178240741</c:v>
                </c:pt>
                <c:pt idx="3429">
                  <c:v>42017.433067129627</c:v>
                </c:pt>
                <c:pt idx="3430">
                  <c:v>42017.434212962966</c:v>
                </c:pt>
                <c:pt idx="3431">
                  <c:v>42017.434930555559</c:v>
                </c:pt>
                <c:pt idx="3432">
                  <c:v>42017.43613425926</c:v>
                </c:pt>
                <c:pt idx="3433">
                  <c:v>42017.437685185185</c:v>
                </c:pt>
                <c:pt idx="3434">
                  <c:v>42017.438125000001</c:v>
                </c:pt>
                <c:pt idx="3435">
                  <c:v>42017.462094907409</c:v>
                </c:pt>
                <c:pt idx="3436">
                  <c:v>42017.670428240737</c:v>
                </c:pt>
                <c:pt idx="3437">
                  <c:v>42018.098078703704</c:v>
                </c:pt>
                <c:pt idx="3438">
                  <c:v>42018.104062500002</c:v>
                </c:pt>
                <c:pt idx="3439">
                  <c:v>42018.118645833332</c:v>
                </c:pt>
                <c:pt idx="3440">
                  <c:v>42018.324166666665</c:v>
                </c:pt>
                <c:pt idx="3441">
                  <c:v>42018.386041666665</c:v>
                </c:pt>
                <c:pt idx="3442">
                  <c:v>42018.391261574077</c:v>
                </c:pt>
                <c:pt idx="3443">
                  <c:v>42018.420624999999</c:v>
                </c:pt>
                <c:pt idx="3444">
                  <c:v>42018.421770833331</c:v>
                </c:pt>
                <c:pt idx="3445">
                  <c:v>42018.427037037036</c:v>
                </c:pt>
                <c:pt idx="3446">
                  <c:v>42018.461944444447</c:v>
                </c:pt>
                <c:pt idx="3447">
                  <c:v>42018.503622685188</c:v>
                </c:pt>
                <c:pt idx="3448">
                  <c:v>42018.646412037036</c:v>
                </c:pt>
                <c:pt idx="3449">
                  <c:v>42018.792604166665</c:v>
                </c:pt>
                <c:pt idx="3450">
                  <c:v>42018.937916666669</c:v>
                </c:pt>
                <c:pt idx="3451">
                  <c:v>42018.962002314816</c:v>
                </c:pt>
                <c:pt idx="3452">
                  <c:v>42018.982743055552</c:v>
                </c:pt>
                <c:pt idx="3453">
                  <c:v>42019.069571759261</c:v>
                </c:pt>
                <c:pt idx="3454">
                  <c:v>42019.076655092591</c:v>
                </c:pt>
                <c:pt idx="3455">
                  <c:v>42019.081226851849</c:v>
                </c:pt>
                <c:pt idx="3456">
                  <c:v>42019.111319444448</c:v>
                </c:pt>
                <c:pt idx="3457">
                  <c:v>42019.120775462965</c:v>
                </c:pt>
                <c:pt idx="3458">
                  <c:v>42019.133530092593</c:v>
                </c:pt>
                <c:pt idx="3459">
                  <c:v>42019.14298611111</c:v>
                </c:pt>
                <c:pt idx="3460">
                  <c:v>42019.147141203706</c:v>
                </c:pt>
                <c:pt idx="3461">
                  <c:v>42019.396215277775</c:v>
                </c:pt>
                <c:pt idx="3462">
                  <c:v>42019.398819444446</c:v>
                </c:pt>
                <c:pt idx="3463">
                  <c:v>42019.416678240741</c:v>
                </c:pt>
                <c:pt idx="3464">
                  <c:v>42019.461944444447</c:v>
                </c:pt>
                <c:pt idx="3465">
                  <c:v>42019.528090277781</c:v>
                </c:pt>
                <c:pt idx="3466">
                  <c:v>42019.635717592595</c:v>
                </c:pt>
                <c:pt idx="3467">
                  <c:v>42019.642534722225</c:v>
                </c:pt>
                <c:pt idx="3468">
                  <c:v>42019.709594907406</c:v>
                </c:pt>
                <c:pt idx="3469">
                  <c:v>42019.753703703704</c:v>
                </c:pt>
                <c:pt idx="3470">
                  <c:v>42019.792604166665</c:v>
                </c:pt>
                <c:pt idx="3471">
                  <c:v>42019.798796296294</c:v>
                </c:pt>
                <c:pt idx="3472">
                  <c:v>42019.833958333336</c:v>
                </c:pt>
                <c:pt idx="3473">
                  <c:v>42019.930717592593</c:v>
                </c:pt>
                <c:pt idx="3474">
                  <c:v>42019.93414351852</c:v>
                </c:pt>
                <c:pt idx="3475">
                  <c:v>42020.100925925923</c:v>
                </c:pt>
                <c:pt idx="3476">
                  <c:v>42020.157013888886</c:v>
                </c:pt>
                <c:pt idx="3477">
                  <c:v>42020.174363425926</c:v>
                </c:pt>
                <c:pt idx="3478">
                  <c:v>42020.182210648149</c:v>
                </c:pt>
                <c:pt idx="3479">
                  <c:v>42020.188877314817</c:v>
                </c:pt>
                <c:pt idx="3480">
                  <c:v>42020.191238425927</c:v>
                </c:pt>
                <c:pt idx="3481">
                  <c:v>42020.288275462961</c:v>
                </c:pt>
                <c:pt idx="3482">
                  <c:v>42020.288842592592</c:v>
                </c:pt>
                <c:pt idx="3483">
                  <c:v>42020.292997685188</c:v>
                </c:pt>
                <c:pt idx="3484">
                  <c:v>42020.321956018517</c:v>
                </c:pt>
                <c:pt idx="3485">
                  <c:v>42020.423750000002</c:v>
                </c:pt>
                <c:pt idx="3486">
                  <c:v>42020.607812499999</c:v>
                </c:pt>
                <c:pt idx="3487">
                  <c:v>42020.611354166664</c:v>
                </c:pt>
                <c:pt idx="3488">
                  <c:v>42020.625671296293</c:v>
                </c:pt>
                <c:pt idx="3489">
                  <c:v>42020.896122685182</c:v>
                </c:pt>
                <c:pt idx="3490">
                  <c:v>42020.899421296293</c:v>
                </c:pt>
                <c:pt idx="3491">
                  <c:v>42021.038310185184</c:v>
                </c:pt>
                <c:pt idx="3492">
                  <c:v>42021.293287037035</c:v>
                </c:pt>
                <c:pt idx="3493">
                  <c:v>42021.334432870368</c:v>
                </c:pt>
                <c:pt idx="3494">
                  <c:v>42021.750925925924</c:v>
                </c:pt>
                <c:pt idx="3495">
                  <c:v>42022.187893518516</c:v>
                </c:pt>
                <c:pt idx="3496">
                  <c:v>42022.337094907409</c:v>
                </c:pt>
                <c:pt idx="3497">
                  <c:v>42022.46197916667</c:v>
                </c:pt>
                <c:pt idx="3498">
                  <c:v>42022.691111111111</c:v>
                </c:pt>
                <c:pt idx="3499">
                  <c:v>42022.902939814812</c:v>
                </c:pt>
                <c:pt idx="3500">
                  <c:v>42023.099895833337</c:v>
                </c:pt>
                <c:pt idx="3501">
                  <c:v>42023.107418981483</c:v>
                </c:pt>
                <c:pt idx="3502">
                  <c:v>42023.152129629627</c:v>
                </c:pt>
                <c:pt idx="3503">
                  <c:v>42023.413240740738</c:v>
                </c:pt>
                <c:pt idx="3504">
                  <c:v>42023.503668981481</c:v>
                </c:pt>
                <c:pt idx="3505">
                  <c:v>42023.584201388891</c:v>
                </c:pt>
                <c:pt idx="3506">
                  <c:v>42023.62872685185</c:v>
                </c:pt>
                <c:pt idx="3507">
                  <c:v>42023.642546296294</c:v>
                </c:pt>
                <c:pt idx="3508">
                  <c:v>42023.652939814812</c:v>
                </c:pt>
                <c:pt idx="3509">
                  <c:v>42023.667442129627</c:v>
                </c:pt>
                <c:pt idx="3510">
                  <c:v>42023.684178240743</c:v>
                </c:pt>
                <c:pt idx="3511">
                  <c:v>42023.698275462964</c:v>
                </c:pt>
                <c:pt idx="3512">
                  <c:v>42023.792337962965</c:v>
                </c:pt>
                <c:pt idx="3513">
                  <c:v>42023.829953703702</c:v>
                </c:pt>
                <c:pt idx="3514">
                  <c:v>42024.053425925929</c:v>
                </c:pt>
                <c:pt idx="3515">
                  <c:v>42024.093541666669</c:v>
                </c:pt>
                <c:pt idx="3516">
                  <c:v>42024.104259259257</c:v>
                </c:pt>
                <c:pt idx="3517">
                  <c:v>42024.111967592595</c:v>
                </c:pt>
                <c:pt idx="3518">
                  <c:v>42024.170277777775</c:v>
                </c:pt>
                <c:pt idx="3519">
                  <c:v>42024.308703703704</c:v>
                </c:pt>
                <c:pt idx="3520">
                  <c:v>42024.316377314812</c:v>
                </c:pt>
                <c:pt idx="3521">
                  <c:v>42024.31763888889</c:v>
                </c:pt>
                <c:pt idx="3522">
                  <c:v>42024.326655092591</c:v>
                </c:pt>
                <c:pt idx="3523">
                  <c:v>42024.32916666667</c:v>
                </c:pt>
                <c:pt idx="3524">
                  <c:v>42024.462129629632</c:v>
                </c:pt>
                <c:pt idx="3525">
                  <c:v>42024.503680555557</c:v>
                </c:pt>
                <c:pt idx="3526">
                  <c:v>42024.920266203706</c:v>
                </c:pt>
                <c:pt idx="3527">
                  <c:v>42025.115034722221</c:v>
                </c:pt>
                <c:pt idx="3528">
                  <c:v>42025.121030092596</c:v>
                </c:pt>
                <c:pt idx="3529">
                  <c:v>42025.127650462964</c:v>
                </c:pt>
                <c:pt idx="3530">
                  <c:v>42025.364976851852</c:v>
                </c:pt>
                <c:pt idx="3531">
                  <c:v>42025.372685185182</c:v>
                </c:pt>
                <c:pt idx="3532">
                  <c:v>42025.378668981481</c:v>
                </c:pt>
                <c:pt idx="3533">
                  <c:v>42025.385763888888</c:v>
                </c:pt>
                <c:pt idx="3534">
                  <c:v>42025.404814814814</c:v>
                </c:pt>
                <c:pt idx="3535">
                  <c:v>42025.420486111114</c:v>
                </c:pt>
                <c:pt idx="3536">
                  <c:v>42025.462118055555</c:v>
                </c:pt>
                <c:pt idx="3537">
                  <c:v>42025.503981481481</c:v>
                </c:pt>
                <c:pt idx="3538">
                  <c:v>42025.593935185185</c:v>
                </c:pt>
                <c:pt idx="3539">
                  <c:v>42025.635891203703</c:v>
                </c:pt>
                <c:pt idx="3540">
                  <c:v>42025.667743055557</c:v>
                </c:pt>
                <c:pt idx="3541">
                  <c:v>42025.816087962965</c:v>
                </c:pt>
                <c:pt idx="3542">
                  <c:v>42025.878645833334</c:v>
                </c:pt>
                <c:pt idx="3543">
                  <c:v>42025.948148148149</c:v>
                </c:pt>
                <c:pt idx="3544">
                  <c:v>42026.014062499999</c:v>
                </c:pt>
                <c:pt idx="3545">
                  <c:v>42026.083923611113</c:v>
                </c:pt>
                <c:pt idx="3546">
                  <c:v>42026.101319444446</c:v>
                </c:pt>
                <c:pt idx="3547">
                  <c:v>42026.105868055558</c:v>
                </c:pt>
                <c:pt idx="3548">
                  <c:v>42026.125069444446</c:v>
                </c:pt>
                <c:pt idx="3549">
                  <c:v>42026.131388888891</c:v>
                </c:pt>
                <c:pt idx="3550">
                  <c:v>42026.134131944447</c:v>
                </c:pt>
                <c:pt idx="3551">
                  <c:v>42026.184270833335</c:v>
                </c:pt>
                <c:pt idx="3552">
                  <c:v>42026.404236111113</c:v>
                </c:pt>
                <c:pt idx="3553">
                  <c:v>42026.408078703702</c:v>
                </c:pt>
                <c:pt idx="3554">
                  <c:v>42026.437858796293</c:v>
                </c:pt>
                <c:pt idx="3555">
                  <c:v>42026.441145833334</c:v>
                </c:pt>
                <c:pt idx="3556">
                  <c:v>42026.46193287037</c:v>
                </c:pt>
                <c:pt idx="3557">
                  <c:v>42026.569675925923</c:v>
                </c:pt>
                <c:pt idx="3558">
                  <c:v>42026.611319444448</c:v>
                </c:pt>
                <c:pt idx="3559">
                  <c:v>42026.653009259258</c:v>
                </c:pt>
                <c:pt idx="3560">
                  <c:v>42026.792523148149</c:v>
                </c:pt>
                <c:pt idx="3561">
                  <c:v>42027.139039351852</c:v>
                </c:pt>
                <c:pt idx="3562">
                  <c:v>42027.156493055554</c:v>
                </c:pt>
                <c:pt idx="3563">
                  <c:v>42027.168124999997</c:v>
                </c:pt>
                <c:pt idx="3564">
                  <c:v>42027.177430555559</c:v>
                </c:pt>
                <c:pt idx="3565">
                  <c:v>42027.187858796293</c:v>
                </c:pt>
                <c:pt idx="3566">
                  <c:v>42027.218900462962</c:v>
                </c:pt>
                <c:pt idx="3567">
                  <c:v>42027.229907407411</c:v>
                </c:pt>
                <c:pt idx="3568">
                  <c:v>42027.392500000002</c:v>
                </c:pt>
                <c:pt idx="3569">
                  <c:v>42027.392534722225</c:v>
                </c:pt>
                <c:pt idx="3570">
                  <c:v>42027.392974537041</c:v>
                </c:pt>
                <c:pt idx="3571">
                  <c:v>42027.409861111111</c:v>
                </c:pt>
                <c:pt idx="3572">
                  <c:v>42027.416770833333</c:v>
                </c:pt>
                <c:pt idx="3573">
                  <c:v>42027.420254629629</c:v>
                </c:pt>
                <c:pt idx="3574">
                  <c:v>42027.427164351851</c:v>
                </c:pt>
                <c:pt idx="3575">
                  <c:v>42027.438217592593</c:v>
                </c:pt>
                <c:pt idx="3576">
                  <c:v>42027.44803240741</c:v>
                </c:pt>
                <c:pt idx="3577">
                  <c:v>42027.493402777778</c:v>
                </c:pt>
                <c:pt idx="3578">
                  <c:v>42027.517534722225</c:v>
                </c:pt>
                <c:pt idx="3579">
                  <c:v>42027.58699074074</c:v>
                </c:pt>
                <c:pt idx="3580">
                  <c:v>42027.635659722226</c:v>
                </c:pt>
                <c:pt idx="3581">
                  <c:v>42027.670324074075</c:v>
                </c:pt>
                <c:pt idx="3582">
                  <c:v>42028.334085648145</c:v>
                </c:pt>
                <c:pt idx="3583">
                  <c:v>42028.368298611109</c:v>
                </c:pt>
                <c:pt idx="3584">
                  <c:v>42028.41741898148</c:v>
                </c:pt>
                <c:pt idx="3585">
                  <c:v>42028.459131944444</c:v>
                </c:pt>
                <c:pt idx="3586">
                  <c:v>42028.500590277778</c:v>
                </c:pt>
                <c:pt idx="3587">
                  <c:v>42028.750902777778</c:v>
                </c:pt>
                <c:pt idx="3588">
                  <c:v>42029.430798611109</c:v>
                </c:pt>
                <c:pt idx="3589">
                  <c:v>42029.462025462963</c:v>
                </c:pt>
                <c:pt idx="3590">
                  <c:v>42029.559178240743</c:v>
                </c:pt>
                <c:pt idx="3591">
                  <c:v>42029.566099537034</c:v>
                </c:pt>
                <c:pt idx="3592">
                  <c:v>42029.667268518519</c:v>
                </c:pt>
                <c:pt idx="3593">
                  <c:v>42029.896168981482</c:v>
                </c:pt>
                <c:pt idx="3594">
                  <c:v>42030.115833333337</c:v>
                </c:pt>
                <c:pt idx="3595">
                  <c:v>42030.318101851852</c:v>
                </c:pt>
                <c:pt idx="3596">
                  <c:v>42030.326539351852</c:v>
                </c:pt>
                <c:pt idx="3597">
                  <c:v>42030.333761574075</c:v>
                </c:pt>
                <c:pt idx="3598">
                  <c:v>42030.376134259262</c:v>
                </c:pt>
                <c:pt idx="3599">
                  <c:v>42030.394178240742</c:v>
                </c:pt>
                <c:pt idx="3600">
                  <c:v>42030.416319444441</c:v>
                </c:pt>
                <c:pt idx="3601">
                  <c:v>42030.417754629627</c:v>
                </c:pt>
                <c:pt idx="3602">
                  <c:v>42030.459386574075</c:v>
                </c:pt>
                <c:pt idx="3603">
                  <c:v>42030.462083333332</c:v>
                </c:pt>
                <c:pt idx="3604">
                  <c:v>42030.479490740741</c:v>
                </c:pt>
                <c:pt idx="3605">
                  <c:v>42030.496527777781</c:v>
                </c:pt>
                <c:pt idx="3606">
                  <c:v>42030.501030092593</c:v>
                </c:pt>
                <c:pt idx="3607">
                  <c:v>42030.503854166665</c:v>
                </c:pt>
                <c:pt idx="3608">
                  <c:v>42030.54283564815</c:v>
                </c:pt>
                <c:pt idx="3609">
                  <c:v>42030.584444444445</c:v>
                </c:pt>
                <c:pt idx="3610">
                  <c:v>42030.587037037039</c:v>
                </c:pt>
                <c:pt idx="3611">
                  <c:v>42030.663321759261</c:v>
                </c:pt>
                <c:pt idx="3612">
                  <c:v>42030.792071759257</c:v>
                </c:pt>
                <c:pt idx="3613">
                  <c:v>42031.052407407406</c:v>
                </c:pt>
                <c:pt idx="3614">
                  <c:v>42031.087673611109</c:v>
                </c:pt>
                <c:pt idx="3615">
                  <c:v>42031.406192129631</c:v>
                </c:pt>
                <c:pt idx="3616">
                  <c:v>42031.409594907411</c:v>
                </c:pt>
                <c:pt idx="3617">
                  <c:v>42031.411631944444</c:v>
                </c:pt>
                <c:pt idx="3618">
                  <c:v>42031.413495370369</c:v>
                </c:pt>
                <c:pt idx="3619">
                  <c:v>42031.448217592595</c:v>
                </c:pt>
                <c:pt idx="3620">
                  <c:v>42031.455092592594</c:v>
                </c:pt>
                <c:pt idx="3621">
                  <c:v>42031.461956018517</c:v>
                </c:pt>
                <c:pt idx="3622">
                  <c:v>42031.462037037039</c:v>
                </c:pt>
                <c:pt idx="3623">
                  <c:v>42031.469247685185</c:v>
                </c:pt>
                <c:pt idx="3624">
                  <c:v>42031.501192129632</c:v>
                </c:pt>
                <c:pt idx="3625">
                  <c:v>42031.503680555557</c:v>
                </c:pt>
                <c:pt idx="3626">
                  <c:v>42031.54184027778</c:v>
                </c:pt>
                <c:pt idx="3627">
                  <c:v>42031.542905092596</c:v>
                </c:pt>
                <c:pt idx="3628">
                  <c:v>42031.584432870368</c:v>
                </c:pt>
                <c:pt idx="3629">
                  <c:v>42031.750856481478</c:v>
                </c:pt>
                <c:pt idx="3630">
                  <c:v>42032.286608796298</c:v>
                </c:pt>
                <c:pt idx="3631">
                  <c:v>42032.356307870374</c:v>
                </c:pt>
                <c:pt idx="3632">
                  <c:v>42032.359409722223</c:v>
                </c:pt>
                <c:pt idx="3633">
                  <c:v>42032.376284722224</c:v>
                </c:pt>
                <c:pt idx="3634">
                  <c:v>42032.396631944444</c:v>
                </c:pt>
                <c:pt idx="3635">
                  <c:v>42032.404374999998</c:v>
                </c:pt>
                <c:pt idx="3636">
                  <c:v>42032.40625</c:v>
                </c:pt>
                <c:pt idx="3637">
                  <c:v>42032.406828703701</c:v>
                </c:pt>
                <c:pt idx="3638">
                  <c:v>42032.410671296297</c:v>
                </c:pt>
                <c:pt idx="3639">
                  <c:v>42032.420428240737</c:v>
                </c:pt>
                <c:pt idx="3640">
                  <c:v>42032.420474537037</c:v>
                </c:pt>
                <c:pt idx="3641">
                  <c:v>42032.438506944447</c:v>
                </c:pt>
                <c:pt idx="3642">
                  <c:v>42032.441087962965</c:v>
                </c:pt>
                <c:pt idx="3643">
                  <c:v>42032.44840277778</c:v>
                </c:pt>
                <c:pt idx="3644">
                  <c:v>42032.462025462963</c:v>
                </c:pt>
                <c:pt idx="3645">
                  <c:v>42032.4690625</c:v>
                </c:pt>
                <c:pt idx="3646">
                  <c:v>42032.482835648145</c:v>
                </c:pt>
                <c:pt idx="3647">
                  <c:v>42032.501400462963</c:v>
                </c:pt>
                <c:pt idx="3648">
                  <c:v>42032.524606481478</c:v>
                </c:pt>
                <c:pt idx="3649">
                  <c:v>42032.586956018517</c:v>
                </c:pt>
                <c:pt idx="3650">
                  <c:v>42032.625706018516</c:v>
                </c:pt>
                <c:pt idx="3651">
                  <c:v>42032.663310185184</c:v>
                </c:pt>
                <c:pt idx="3652">
                  <c:v>42032.79241898148</c:v>
                </c:pt>
                <c:pt idx="3653">
                  <c:v>42032.833865740744</c:v>
                </c:pt>
                <c:pt idx="3654">
                  <c:v>42033.003576388888</c:v>
                </c:pt>
                <c:pt idx="3655">
                  <c:v>42033.167071759257</c:v>
                </c:pt>
                <c:pt idx="3656">
                  <c:v>42033.288530092592</c:v>
                </c:pt>
                <c:pt idx="3657">
                  <c:v>42033.302094907405</c:v>
                </c:pt>
                <c:pt idx="3658">
                  <c:v>42033.373796296299</c:v>
                </c:pt>
                <c:pt idx="3659">
                  <c:v>42033.376805555556</c:v>
                </c:pt>
                <c:pt idx="3660">
                  <c:v>42033.385023148148</c:v>
                </c:pt>
                <c:pt idx="3661">
                  <c:v>42033.385763888888</c:v>
                </c:pt>
                <c:pt idx="3662">
                  <c:v>42033.389756944445</c:v>
                </c:pt>
                <c:pt idx="3663">
                  <c:v>42033.396493055552</c:v>
                </c:pt>
                <c:pt idx="3664">
                  <c:v>42033.403171296297</c:v>
                </c:pt>
                <c:pt idx="3665">
                  <c:v>42033.407824074071</c:v>
                </c:pt>
                <c:pt idx="3666">
                  <c:v>42033.418090277781</c:v>
                </c:pt>
                <c:pt idx="3667">
                  <c:v>42033.459803240738</c:v>
                </c:pt>
                <c:pt idx="3668">
                  <c:v>42033.462129629632</c:v>
                </c:pt>
                <c:pt idx="3669">
                  <c:v>42033.479351851849</c:v>
                </c:pt>
                <c:pt idx="3670">
                  <c:v>42033.501446759263</c:v>
                </c:pt>
                <c:pt idx="3671">
                  <c:v>42033.521412037036</c:v>
                </c:pt>
                <c:pt idx="3672">
                  <c:v>42033.79241898148</c:v>
                </c:pt>
                <c:pt idx="3673">
                  <c:v>42034.094583333332</c:v>
                </c:pt>
                <c:pt idx="3674">
                  <c:v>42034.160775462966</c:v>
                </c:pt>
                <c:pt idx="3675">
                  <c:v>42034.172627314816</c:v>
                </c:pt>
                <c:pt idx="3676">
                  <c:v>42034.188368055555</c:v>
                </c:pt>
                <c:pt idx="3677">
                  <c:v>42034.21539351852</c:v>
                </c:pt>
                <c:pt idx="3678">
                  <c:v>42034.357546296298</c:v>
                </c:pt>
                <c:pt idx="3679">
                  <c:v>42034.369016203702</c:v>
                </c:pt>
                <c:pt idx="3680">
                  <c:v>42034.370949074073</c:v>
                </c:pt>
                <c:pt idx="3681">
                  <c:v>42034.37400462963</c:v>
                </c:pt>
                <c:pt idx="3682">
                  <c:v>42034.378750000003</c:v>
                </c:pt>
                <c:pt idx="3683">
                  <c:v>42034.396631944444</c:v>
                </c:pt>
                <c:pt idx="3684">
                  <c:v>42034.409942129627</c:v>
                </c:pt>
                <c:pt idx="3685">
                  <c:v>42034.417569444442</c:v>
                </c:pt>
                <c:pt idx="3686">
                  <c:v>42034.438159722224</c:v>
                </c:pt>
                <c:pt idx="3687">
                  <c:v>42034.479733796295</c:v>
                </c:pt>
                <c:pt idx="3688">
                  <c:v>42034.50104166667</c:v>
                </c:pt>
                <c:pt idx="3689">
                  <c:v>42035.376192129632</c:v>
                </c:pt>
                <c:pt idx="3690">
                  <c:v>42035.396469907406</c:v>
                </c:pt>
                <c:pt idx="3691">
                  <c:v>42035.418020833335</c:v>
                </c:pt>
                <c:pt idx="3692">
                  <c:v>42035.448263888888</c:v>
                </c:pt>
                <c:pt idx="3693">
                  <c:v>42035.472453703704</c:v>
                </c:pt>
                <c:pt idx="3694">
                  <c:v>42035.489976851852</c:v>
                </c:pt>
                <c:pt idx="3695">
                  <c:v>42035.521273148152</c:v>
                </c:pt>
                <c:pt idx="3696">
                  <c:v>42035.552395833336</c:v>
                </c:pt>
                <c:pt idx="3697">
                  <c:v>42035.750844907408</c:v>
                </c:pt>
                <c:pt idx="3698">
                  <c:v>42036.382233796299</c:v>
                </c:pt>
                <c:pt idx="3699">
                  <c:v>42036.417939814812</c:v>
                </c:pt>
                <c:pt idx="3700">
                  <c:v>42036.459456018521</c:v>
                </c:pt>
                <c:pt idx="3701">
                  <c:v>42037.340752314813</c:v>
                </c:pt>
                <c:pt idx="3702">
                  <c:v>42037.355231481481</c:v>
                </c:pt>
                <c:pt idx="3703">
                  <c:v>42037.37568287037</c:v>
                </c:pt>
                <c:pt idx="3704">
                  <c:v>42037.396608796298</c:v>
                </c:pt>
                <c:pt idx="3705">
                  <c:v>42037.41783564815</c:v>
                </c:pt>
                <c:pt idx="3706">
                  <c:v>42037.427094907405</c:v>
                </c:pt>
                <c:pt idx="3707">
                  <c:v>42037.431817129633</c:v>
                </c:pt>
                <c:pt idx="3708">
                  <c:v>42037.434791666667</c:v>
                </c:pt>
                <c:pt idx="3709">
                  <c:v>42037.442916666667</c:v>
                </c:pt>
                <c:pt idx="3710">
                  <c:v>42037.444780092592</c:v>
                </c:pt>
                <c:pt idx="3711">
                  <c:v>42037.447650462964</c:v>
                </c:pt>
                <c:pt idx="3712">
                  <c:v>42037.459618055553</c:v>
                </c:pt>
                <c:pt idx="3713">
                  <c:v>42037.479502314818</c:v>
                </c:pt>
                <c:pt idx="3714">
                  <c:v>42037.503634259258</c:v>
                </c:pt>
                <c:pt idx="3715">
                  <c:v>42037.503738425927</c:v>
                </c:pt>
                <c:pt idx="3716">
                  <c:v>42037.639108796298</c:v>
                </c:pt>
                <c:pt idx="3717">
                  <c:v>42038.121018518519</c:v>
                </c:pt>
                <c:pt idx="3718">
                  <c:v>42038.167303240742</c:v>
                </c:pt>
                <c:pt idx="3719">
                  <c:v>42038.255624999998</c:v>
                </c:pt>
                <c:pt idx="3720">
                  <c:v>42038.257638888892</c:v>
                </c:pt>
                <c:pt idx="3721">
                  <c:v>42038.275324074071</c:v>
                </c:pt>
                <c:pt idx="3722">
                  <c:v>42038.283032407409</c:v>
                </c:pt>
                <c:pt idx="3723">
                  <c:v>42038.285138888888</c:v>
                </c:pt>
                <c:pt idx="3724">
                  <c:v>42038.287569444445</c:v>
                </c:pt>
                <c:pt idx="3725">
                  <c:v>42038.289629629631</c:v>
                </c:pt>
                <c:pt idx="3726">
                  <c:v>42038.291898148149</c:v>
                </c:pt>
                <c:pt idx="3727">
                  <c:v>42038.344502314816</c:v>
                </c:pt>
                <c:pt idx="3728">
                  <c:v>42038.354988425926</c:v>
                </c:pt>
                <c:pt idx="3729">
                  <c:v>42038.420474537037</c:v>
                </c:pt>
                <c:pt idx="3730">
                  <c:v>42038.430601851855</c:v>
                </c:pt>
                <c:pt idx="3731">
                  <c:v>42038.438206018516</c:v>
                </c:pt>
                <c:pt idx="3732">
                  <c:v>42038.462222222224</c:v>
                </c:pt>
                <c:pt idx="3733">
                  <c:v>42038.501284722224</c:v>
                </c:pt>
                <c:pt idx="3734">
                  <c:v>42038.521597222221</c:v>
                </c:pt>
                <c:pt idx="3735">
                  <c:v>42038.625543981485</c:v>
                </c:pt>
                <c:pt idx="3736">
                  <c:v>42039.114699074074</c:v>
                </c:pt>
                <c:pt idx="3737">
                  <c:v>42039.291724537034</c:v>
                </c:pt>
                <c:pt idx="3738">
                  <c:v>42039.336516203701</c:v>
                </c:pt>
                <c:pt idx="3739">
                  <c:v>42039.355613425927</c:v>
                </c:pt>
                <c:pt idx="3740">
                  <c:v>42039.361909722225</c:v>
                </c:pt>
                <c:pt idx="3741">
                  <c:v>42039.383402777778</c:v>
                </c:pt>
                <c:pt idx="3742">
                  <c:v>42039.400567129633</c:v>
                </c:pt>
                <c:pt idx="3743">
                  <c:v>42039.419710648152</c:v>
                </c:pt>
                <c:pt idx="3744">
                  <c:v>42039.420856481483</c:v>
                </c:pt>
                <c:pt idx="3745">
                  <c:v>42039.421284722222</c:v>
                </c:pt>
                <c:pt idx="3746">
                  <c:v>42039.432824074072</c:v>
                </c:pt>
                <c:pt idx="3747">
                  <c:v>42039.441354166665</c:v>
                </c:pt>
                <c:pt idx="3748">
                  <c:v>42039.462060185186</c:v>
                </c:pt>
                <c:pt idx="3749">
                  <c:v>42039.503599537034</c:v>
                </c:pt>
                <c:pt idx="3750">
                  <c:v>42039.792326388888</c:v>
                </c:pt>
                <c:pt idx="3751">
                  <c:v>42039.795324074075</c:v>
                </c:pt>
                <c:pt idx="3752">
                  <c:v>42039.833657407406</c:v>
                </c:pt>
                <c:pt idx="3753">
                  <c:v>42040.181423611109</c:v>
                </c:pt>
                <c:pt idx="3754">
                  <c:v>42040.357800925929</c:v>
                </c:pt>
                <c:pt idx="3755">
                  <c:v>42040.364803240744</c:v>
                </c:pt>
                <c:pt idx="3756">
                  <c:v>42040.37703703704</c:v>
                </c:pt>
                <c:pt idx="3757">
                  <c:v>42040.381898148145</c:v>
                </c:pt>
                <c:pt idx="3758">
                  <c:v>42040.389166666668</c:v>
                </c:pt>
                <c:pt idx="3759">
                  <c:v>42040.398518518516</c:v>
                </c:pt>
                <c:pt idx="3760">
                  <c:v>42040.406539351854</c:v>
                </c:pt>
                <c:pt idx="3761">
                  <c:v>42040.40865740741</c:v>
                </c:pt>
                <c:pt idx="3762">
                  <c:v>42040.416666666664</c:v>
                </c:pt>
                <c:pt idx="3763">
                  <c:v>42040.424351851849</c:v>
                </c:pt>
                <c:pt idx="3764">
                  <c:v>42040.42690972222</c:v>
                </c:pt>
                <c:pt idx="3765">
                  <c:v>42040.427662037036</c:v>
                </c:pt>
                <c:pt idx="3766">
                  <c:v>42040.441261574073</c:v>
                </c:pt>
                <c:pt idx="3767">
                  <c:v>42040.462094907409</c:v>
                </c:pt>
                <c:pt idx="3768">
                  <c:v>42040.462256944447</c:v>
                </c:pt>
                <c:pt idx="3769">
                  <c:v>42040.479178240741</c:v>
                </c:pt>
                <c:pt idx="3770">
                  <c:v>42040.503668981481</c:v>
                </c:pt>
                <c:pt idx="3771">
                  <c:v>42040.520856481482</c:v>
                </c:pt>
                <c:pt idx="3772">
                  <c:v>42040.53502314815</c:v>
                </c:pt>
                <c:pt idx="3773">
                  <c:v>42040.566203703704</c:v>
                </c:pt>
                <c:pt idx="3774">
                  <c:v>42040.604861111111</c:v>
                </c:pt>
                <c:pt idx="3775">
                  <c:v>42040.642523148148</c:v>
                </c:pt>
                <c:pt idx="3776">
                  <c:v>42040.792199074072</c:v>
                </c:pt>
                <c:pt idx="3777">
                  <c:v>42040.906446759262</c:v>
                </c:pt>
                <c:pt idx="3778">
                  <c:v>42041.225162037037</c:v>
                </c:pt>
                <c:pt idx="3779">
                  <c:v>42041.346331018518</c:v>
                </c:pt>
                <c:pt idx="3780">
                  <c:v>42041.3512962963</c:v>
                </c:pt>
                <c:pt idx="3781">
                  <c:v>42041.358715277776</c:v>
                </c:pt>
                <c:pt idx="3782">
                  <c:v>42041.396504629629</c:v>
                </c:pt>
                <c:pt idx="3783">
                  <c:v>42041.399537037039</c:v>
                </c:pt>
                <c:pt idx="3784">
                  <c:v>42041.407037037039</c:v>
                </c:pt>
                <c:pt idx="3785">
                  <c:v>42041.409131944441</c:v>
                </c:pt>
                <c:pt idx="3786">
                  <c:v>42041.411168981482</c:v>
                </c:pt>
                <c:pt idx="3787">
                  <c:v>42041.459583333337</c:v>
                </c:pt>
                <c:pt idx="3788">
                  <c:v>42041.479803240742</c:v>
                </c:pt>
                <c:pt idx="3789">
                  <c:v>42041.501701388886</c:v>
                </c:pt>
                <c:pt idx="3790">
                  <c:v>42041.521620370368</c:v>
                </c:pt>
                <c:pt idx="3791">
                  <c:v>42041.54283564815</c:v>
                </c:pt>
                <c:pt idx="3792">
                  <c:v>42041.571944444448</c:v>
                </c:pt>
                <c:pt idx="3793">
                  <c:v>42042.347488425927</c:v>
                </c:pt>
                <c:pt idx="3794">
                  <c:v>42042.396504629629</c:v>
                </c:pt>
                <c:pt idx="3795">
                  <c:v>42042.413356481484</c:v>
                </c:pt>
                <c:pt idx="3796">
                  <c:v>42042.427523148152</c:v>
                </c:pt>
                <c:pt idx="3797">
                  <c:v>42042.430787037039</c:v>
                </c:pt>
                <c:pt idx="3798">
                  <c:v>42042.472442129627</c:v>
                </c:pt>
                <c:pt idx="3799">
                  <c:v>42042.507199074076</c:v>
                </c:pt>
                <c:pt idx="3800">
                  <c:v>42042.534930555557</c:v>
                </c:pt>
                <c:pt idx="3801">
                  <c:v>42042.569675925923</c:v>
                </c:pt>
                <c:pt idx="3802">
                  <c:v>42042.611342592594</c:v>
                </c:pt>
                <c:pt idx="3803">
                  <c:v>42042.646296296298</c:v>
                </c:pt>
                <c:pt idx="3804">
                  <c:v>42043.354525462964</c:v>
                </c:pt>
                <c:pt idx="3805">
                  <c:v>42043.396435185183</c:v>
                </c:pt>
                <c:pt idx="3806">
                  <c:v>42043.417546296296</c:v>
                </c:pt>
                <c:pt idx="3807">
                  <c:v>42043.448206018518</c:v>
                </c:pt>
                <c:pt idx="3808">
                  <c:v>42043.462013888886</c:v>
                </c:pt>
                <c:pt idx="3809">
                  <c:v>42043.500937500001</c:v>
                </c:pt>
                <c:pt idx="3810">
                  <c:v>42043.552337962959</c:v>
                </c:pt>
                <c:pt idx="3811">
                  <c:v>42043.581967592596</c:v>
                </c:pt>
                <c:pt idx="3812">
                  <c:v>42043.593993055554</c:v>
                </c:pt>
                <c:pt idx="3813">
                  <c:v>42043.632199074076</c:v>
                </c:pt>
                <c:pt idx="3814">
                  <c:v>42043.663275462961</c:v>
                </c:pt>
                <c:pt idx="3815">
                  <c:v>42044.003738425927</c:v>
                </c:pt>
                <c:pt idx="3816">
                  <c:v>42044.314340277779</c:v>
                </c:pt>
                <c:pt idx="3817">
                  <c:v>42044.320243055554</c:v>
                </c:pt>
                <c:pt idx="3818">
                  <c:v>42044.347546296296</c:v>
                </c:pt>
                <c:pt idx="3819">
                  <c:v>42044.376064814816</c:v>
                </c:pt>
                <c:pt idx="3820">
                  <c:v>42044.382488425923</c:v>
                </c:pt>
                <c:pt idx="3821">
                  <c:v>42044.409201388888</c:v>
                </c:pt>
                <c:pt idx="3822">
                  <c:v>42044.41783564815</c:v>
                </c:pt>
                <c:pt idx="3823">
                  <c:v>42044.448275462964</c:v>
                </c:pt>
                <c:pt idx="3824">
                  <c:v>42044.46197916667</c:v>
                </c:pt>
                <c:pt idx="3825">
                  <c:v>42044.462118055555</c:v>
                </c:pt>
                <c:pt idx="3826">
                  <c:v>42044.482928240737</c:v>
                </c:pt>
                <c:pt idx="3827">
                  <c:v>42044.503472222219</c:v>
                </c:pt>
                <c:pt idx="3828">
                  <c:v>42044.545347222222</c:v>
                </c:pt>
                <c:pt idx="3829">
                  <c:v>42044.792395833334</c:v>
                </c:pt>
                <c:pt idx="3830">
                  <c:v>42045.106412037036</c:v>
                </c:pt>
                <c:pt idx="3831">
                  <c:v>42045.192777777775</c:v>
                </c:pt>
                <c:pt idx="3832">
                  <c:v>42045.269016203703</c:v>
                </c:pt>
                <c:pt idx="3833">
                  <c:v>42045.29246527778</c:v>
                </c:pt>
                <c:pt idx="3834">
                  <c:v>42045.335057870368</c:v>
                </c:pt>
                <c:pt idx="3835">
                  <c:v>42045.350289351853</c:v>
                </c:pt>
                <c:pt idx="3836">
                  <c:v>42045.35560185185</c:v>
                </c:pt>
                <c:pt idx="3837">
                  <c:v>42045.356319444443</c:v>
                </c:pt>
                <c:pt idx="3838">
                  <c:v>42045.420138888891</c:v>
                </c:pt>
                <c:pt idx="3839">
                  <c:v>42045.421458333331</c:v>
                </c:pt>
                <c:pt idx="3840">
                  <c:v>42045.426689814813</c:v>
                </c:pt>
                <c:pt idx="3841">
                  <c:v>42045.465439814812</c:v>
                </c:pt>
                <c:pt idx="3842">
                  <c:v>42045.500717592593</c:v>
                </c:pt>
                <c:pt idx="3843">
                  <c:v>42046.19358796296</c:v>
                </c:pt>
                <c:pt idx="3844">
                  <c:v>42046.239733796298</c:v>
                </c:pt>
                <c:pt idx="3845">
                  <c:v>42046.281840277778</c:v>
                </c:pt>
                <c:pt idx="3846">
                  <c:v>42046.293032407404</c:v>
                </c:pt>
                <c:pt idx="3847">
                  <c:v>42046.336863425924</c:v>
                </c:pt>
                <c:pt idx="3848">
                  <c:v>42046.360208333332</c:v>
                </c:pt>
                <c:pt idx="3849">
                  <c:v>42046.376944444448</c:v>
                </c:pt>
                <c:pt idx="3850">
                  <c:v>42046.378564814811</c:v>
                </c:pt>
                <c:pt idx="3851">
                  <c:v>42046.406354166669</c:v>
                </c:pt>
                <c:pt idx="3852">
                  <c:v>42046.420289351852</c:v>
                </c:pt>
                <c:pt idx="3853">
                  <c:v>42046.469224537039</c:v>
                </c:pt>
                <c:pt idx="3854">
                  <c:v>42046.502858796295</c:v>
                </c:pt>
                <c:pt idx="3855">
                  <c:v>42046.520937499998</c:v>
                </c:pt>
                <c:pt idx="3856">
                  <c:v>42046.584374999999</c:v>
                </c:pt>
                <c:pt idx="3857">
                  <c:v>42046.64947916667</c:v>
                </c:pt>
                <c:pt idx="3858">
                  <c:v>42046.709374999999</c:v>
                </c:pt>
                <c:pt idx="3859">
                  <c:v>42046.802222222221</c:v>
                </c:pt>
                <c:pt idx="3860">
                  <c:v>42047.110949074071</c:v>
                </c:pt>
                <c:pt idx="3861">
                  <c:v>42047.16306712963</c:v>
                </c:pt>
                <c:pt idx="3862">
                  <c:v>42047.184282407405</c:v>
                </c:pt>
                <c:pt idx="3863">
                  <c:v>42047.274571759262</c:v>
                </c:pt>
                <c:pt idx="3864">
                  <c:v>42047.292314814818</c:v>
                </c:pt>
                <c:pt idx="3865">
                  <c:v>42047.30327546296</c:v>
                </c:pt>
                <c:pt idx="3866">
                  <c:v>42047.336875000001</c:v>
                </c:pt>
                <c:pt idx="3867">
                  <c:v>42047.340590277781</c:v>
                </c:pt>
                <c:pt idx="3868">
                  <c:v>42047.357708333337</c:v>
                </c:pt>
                <c:pt idx="3869">
                  <c:v>42047.375520833331</c:v>
                </c:pt>
                <c:pt idx="3870">
                  <c:v>42047.406770833331</c:v>
                </c:pt>
                <c:pt idx="3871">
                  <c:v>42047.41605324074</c:v>
                </c:pt>
                <c:pt idx="3872">
                  <c:v>42047.417650462965</c:v>
                </c:pt>
                <c:pt idx="3873">
                  <c:v>42047.436168981483</c:v>
                </c:pt>
                <c:pt idx="3874">
                  <c:v>42047.469039351854</c:v>
                </c:pt>
                <c:pt idx="3875">
                  <c:v>42047.503738425927</c:v>
                </c:pt>
                <c:pt idx="3876">
                  <c:v>42047.507453703707</c:v>
                </c:pt>
                <c:pt idx="3877">
                  <c:v>42047.545231481483</c:v>
                </c:pt>
                <c:pt idx="3878">
                  <c:v>42047.614861111113</c:v>
                </c:pt>
                <c:pt idx="3879">
                  <c:v>42048.003599537034</c:v>
                </c:pt>
                <c:pt idx="3880">
                  <c:v>42048.121631944443</c:v>
                </c:pt>
                <c:pt idx="3881">
                  <c:v>42048.129687499997</c:v>
                </c:pt>
                <c:pt idx="3882">
                  <c:v>42048.204976851855</c:v>
                </c:pt>
                <c:pt idx="3883">
                  <c:v>42048.239884259259</c:v>
                </c:pt>
                <c:pt idx="3884">
                  <c:v>42048.262916666667</c:v>
                </c:pt>
                <c:pt idx="3885">
                  <c:v>42048.274513888886</c:v>
                </c:pt>
                <c:pt idx="3886">
                  <c:v>42048.292291666665</c:v>
                </c:pt>
                <c:pt idx="3887">
                  <c:v>42048.300173611111</c:v>
                </c:pt>
                <c:pt idx="3888">
                  <c:v>42048.305833333332</c:v>
                </c:pt>
                <c:pt idx="3889">
                  <c:v>42048.313217592593</c:v>
                </c:pt>
                <c:pt idx="3890">
                  <c:v>42048.370613425926</c:v>
                </c:pt>
                <c:pt idx="3891">
                  <c:v>42048.376574074071</c:v>
                </c:pt>
                <c:pt idx="3892">
                  <c:v>42048.418645833335</c:v>
                </c:pt>
                <c:pt idx="3893">
                  <c:v>42048.420254629629</c:v>
                </c:pt>
                <c:pt idx="3894">
                  <c:v>42048.455590277779</c:v>
                </c:pt>
                <c:pt idx="3895">
                  <c:v>42048.459791666668</c:v>
                </c:pt>
                <c:pt idx="3896">
                  <c:v>42048.583993055552</c:v>
                </c:pt>
                <c:pt idx="3897">
                  <c:v>42048.61818287037</c:v>
                </c:pt>
                <c:pt idx="3898">
                  <c:v>42048.646377314813</c:v>
                </c:pt>
                <c:pt idx="3899">
                  <c:v>42048.708958333336</c:v>
                </c:pt>
                <c:pt idx="3900">
                  <c:v>42048.750601851854</c:v>
                </c:pt>
                <c:pt idx="3901">
                  <c:v>42049.000381944446</c:v>
                </c:pt>
                <c:pt idx="3902">
                  <c:v>42049.125740740739</c:v>
                </c:pt>
                <c:pt idx="3903">
                  <c:v>42049.209004629629</c:v>
                </c:pt>
                <c:pt idx="3904">
                  <c:v>42049.253842592596</c:v>
                </c:pt>
                <c:pt idx="3905">
                  <c:v>42049.293171296296</c:v>
                </c:pt>
                <c:pt idx="3906">
                  <c:v>42049.399398148147</c:v>
                </c:pt>
                <c:pt idx="3907">
                  <c:v>42049.417048611111</c:v>
                </c:pt>
                <c:pt idx="3908">
                  <c:v>42049.45957175926</c:v>
                </c:pt>
                <c:pt idx="3909">
                  <c:v>42049.630972222221</c:v>
                </c:pt>
                <c:pt idx="3910">
                  <c:v>42050.084016203706</c:v>
                </c:pt>
                <c:pt idx="3911">
                  <c:v>42050.29210648148</c:v>
                </c:pt>
                <c:pt idx="3912">
                  <c:v>42050.336944444447</c:v>
                </c:pt>
                <c:pt idx="3913">
                  <c:v>42050.364918981482</c:v>
                </c:pt>
                <c:pt idx="3914">
                  <c:v>42050.469108796293</c:v>
                </c:pt>
                <c:pt idx="3915">
                  <c:v>42050.771180555559</c:v>
                </c:pt>
                <c:pt idx="3916">
                  <c:v>42051.003657407404</c:v>
                </c:pt>
                <c:pt idx="3917">
                  <c:v>42051.124247685184</c:v>
                </c:pt>
                <c:pt idx="3918">
                  <c:v>42051.152962962966</c:v>
                </c:pt>
                <c:pt idx="3919">
                  <c:v>42051.167604166665</c:v>
                </c:pt>
                <c:pt idx="3920">
                  <c:v>42051.26798611111</c:v>
                </c:pt>
                <c:pt idx="3921">
                  <c:v>42051.273541666669</c:v>
                </c:pt>
                <c:pt idx="3922">
                  <c:v>42051.282418981478</c:v>
                </c:pt>
                <c:pt idx="3923">
                  <c:v>42051.288425925923</c:v>
                </c:pt>
                <c:pt idx="3924">
                  <c:v>42051.309594907405</c:v>
                </c:pt>
                <c:pt idx="3925">
                  <c:v>42051.416666666664</c:v>
                </c:pt>
                <c:pt idx="3926">
                  <c:v>42051.417685185188</c:v>
                </c:pt>
                <c:pt idx="3927">
                  <c:v>42051.420312499999</c:v>
                </c:pt>
                <c:pt idx="3928">
                  <c:v>42051.422384259262</c:v>
                </c:pt>
                <c:pt idx="3929">
                  <c:v>42051.423483796294</c:v>
                </c:pt>
                <c:pt idx="3930">
                  <c:v>42051.42759259259</c:v>
                </c:pt>
                <c:pt idx="3931">
                  <c:v>42051.431585648148</c:v>
                </c:pt>
                <c:pt idx="3932">
                  <c:v>42051.436273148145</c:v>
                </c:pt>
                <c:pt idx="3933">
                  <c:v>42051.465636574074</c:v>
                </c:pt>
                <c:pt idx="3934">
                  <c:v>42051.479803240742</c:v>
                </c:pt>
                <c:pt idx="3935">
                  <c:v>42051.545300925929</c:v>
                </c:pt>
                <c:pt idx="3936">
                  <c:v>42051.587060185186</c:v>
                </c:pt>
                <c:pt idx="3937">
                  <c:v>42051.625717592593</c:v>
                </c:pt>
                <c:pt idx="3938">
                  <c:v>42052.112974537034</c:v>
                </c:pt>
                <c:pt idx="3939">
                  <c:v>42052.26599537037</c:v>
                </c:pt>
                <c:pt idx="3940">
                  <c:v>42052.406435185185</c:v>
                </c:pt>
                <c:pt idx="3941">
                  <c:v>42052.420347222222</c:v>
                </c:pt>
                <c:pt idx="3942">
                  <c:v>42052.458738425928</c:v>
                </c:pt>
                <c:pt idx="3943">
                  <c:v>42052.503912037035</c:v>
                </c:pt>
                <c:pt idx="3944">
                  <c:v>42052.584363425929</c:v>
                </c:pt>
                <c:pt idx="3945">
                  <c:v>42052.792442129627</c:v>
                </c:pt>
                <c:pt idx="3946">
                  <c:v>42053.176122685189</c:v>
                </c:pt>
                <c:pt idx="3947">
                  <c:v>42053.176990740743</c:v>
                </c:pt>
                <c:pt idx="3948">
                  <c:v>42053.206666666665</c:v>
                </c:pt>
                <c:pt idx="3949">
                  <c:v>42053.365902777776</c:v>
                </c:pt>
                <c:pt idx="3950">
                  <c:v>42053.369837962964</c:v>
                </c:pt>
                <c:pt idx="3951">
                  <c:v>42053.386076388888</c:v>
                </c:pt>
                <c:pt idx="3952">
                  <c:v>42053.408622685187</c:v>
                </c:pt>
                <c:pt idx="3953">
                  <c:v>42053.420451388891</c:v>
                </c:pt>
                <c:pt idx="3954">
                  <c:v>42053.438240740739</c:v>
                </c:pt>
                <c:pt idx="3955">
                  <c:v>42053.501539351855</c:v>
                </c:pt>
                <c:pt idx="3956">
                  <c:v>42053.548854166664</c:v>
                </c:pt>
                <c:pt idx="3957">
                  <c:v>42054.105034722219</c:v>
                </c:pt>
                <c:pt idx="3958">
                  <c:v>42054.106979166667</c:v>
                </c:pt>
                <c:pt idx="3959">
                  <c:v>42054.110601851855</c:v>
                </c:pt>
                <c:pt idx="3960">
                  <c:v>42054.116655092592</c:v>
                </c:pt>
                <c:pt idx="3961">
                  <c:v>42054.123530092591</c:v>
                </c:pt>
                <c:pt idx="3962">
                  <c:v>42054.16747685185</c:v>
                </c:pt>
                <c:pt idx="3963">
                  <c:v>42054.283738425926</c:v>
                </c:pt>
                <c:pt idx="3964">
                  <c:v>42054.376203703701</c:v>
                </c:pt>
                <c:pt idx="3965">
                  <c:v>42054.376331018517</c:v>
                </c:pt>
                <c:pt idx="3966">
                  <c:v>42054.396481481483</c:v>
                </c:pt>
                <c:pt idx="3967">
                  <c:v>42054.396817129629</c:v>
                </c:pt>
                <c:pt idx="3968">
                  <c:v>42054.399537037039</c:v>
                </c:pt>
                <c:pt idx="3969">
                  <c:v>42054.417662037034</c:v>
                </c:pt>
                <c:pt idx="3970">
                  <c:v>42054.43136574074</c:v>
                </c:pt>
                <c:pt idx="3971">
                  <c:v>42054.438298611109</c:v>
                </c:pt>
                <c:pt idx="3972">
                  <c:v>42054.451099537036</c:v>
                </c:pt>
                <c:pt idx="3973">
                  <c:v>42054.451724537037</c:v>
                </c:pt>
                <c:pt idx="3974">
                  <c:v>42054.489988425928</c:v>
                </c:pt>
                <c:pt idx="3975">
                  <c:v>42054.500185185185</c:v>
                </c:pt>
                <c:pt idx="3976">
                  <c:v>42054.500416666669</c:v>
                </c:pt>
                <c:pt idx="3977">
                  <c:v>42054.541967592595</c:v>
                </c:pt>
                <c:pt idx="3978">
                  <c:v>42054.607812499999</c:v>
                </c:pt>
                <c:pt idx="3979">
                  <c:v>42054.79241898148</c:v>
                </c:pt>
                <c:pt idx="3980">
                  <c:v>42055.042627314811</c:v>
                </c:pt>
                <c:pt idx="3981">
                  <c:v>42055.097060185188</c:v>
                </c:pt>
                <c:pt idx="3982">
                  <c:v>42055.10800925926</c:v>
                </c:pt>
                <c:pt idx="3983">
                  <c:v>42055.116122685184</c:v>
                </c:pt>
                <c:pt idx="3984">
                  <c:v>42055.121446759258</c:v>
                </c:pt>
                <c:pt idx="3985">
                  <c:v>42055.125810185185</c:v>
                </c:pt>
                <c:pt idx="3986">
                  <c:v>42055.305775462963</c:v>
                </c:pt>
                <c:pt idx="3987">
                  <c:v>42055.306793981479</c:v>
                </c:pt>
                <c:pt idx="3988">
                  <c:v>42055.333425925928</c:v>
                </c:pt>
                <c:pt idx="3989">
                  <c:v>42055.375960648147</c:v>
                </c:pt>
                <c:pt idx="3990">
                  <c:v>42055.396458333336</c:v>
                </c:pt>
                <c:pt idx="3991">
                  <c:v>42055.40997685185</c:v>
                </c:pt>
                <c:pt idx="3992">
                  <c:v>42055.425254629627</c:v>
                </c:pt>
                <c:pt idx="3993">
                  <c:v>42055.426724537036</c:v>
                </c:pt>
                <c:pt idx="3994">
                  <c:v>42055.441261574073</c:v>
                </c:pt>
                <c:pt idx="3995">
                  <c:v>42055.490057870367</c:v>
                </c:pt>
                <c:pt idx="3996">
                  <c:v>42055.520995370367</c:v>
                </c:pt>
                <c:pt idx="3997">
                  <c:v>42055.543067129627</c:v>
                </c:pt>
                <c:pt idx="3998">
                  <c:v>42055.750879629632</c:v>
                </c:pt>
                <c:pt idx="3999">
                  <c:v>42056.125937500001</c:v>
                </c:pt>
                <c:pt idx="4000">
                  <c:v>42056.146168981482</c:v>
                </c:pt>
                <c:pt idx="4001">
                  <c:v>42056.271469907406</c:v>
                </c:pt>
                <c:pt idx="4002">
                  <c:v>42056.334293981483</c:v>
                </c:pt>
                <c:pt idx="4003">
                  <c:v>42056.354872685188</c:v>
                </c:pt>
                <c:pt idx="4004">
                  <c:v>42056.376087962963</c:v>
                </c:pt>
                <c:pt idx="4005">
                  <c:v>42056.376250000001</c:v>
                </c:pt>
                <c:pt idx="4006">
                  <c:v>42056.378668981481</c:v>
                </c:pt>
                <c:pt idx="4007">
                  <c:v>42056.417824074073</c:v>
                </c:pt>
                <c:pt idx="4008">
                  <c:v>42056.750752314816</c:v>
                </c:pt>
                <c:pt idx="4009">
                  <c:v>42057.114814814813</c:v>
                </c:pt>
                <c:pt idx="4010">
                  <c:v>42057.167048611111</c:v>
                </c:pt>
                <c:pt idx="4011">
                  <c:v>42057.187847222223</c:v>
                </c:pt>
                <c:pt idx="4012">
                  <c:v>42057.417719907404</c:v>
                </c:pt>
                <c:pt idx="4013">
                  <c:v>42057.459502314814</c:v>
                </c:pt>
                <c:pt idx="4014">
                  <c:v>42057.584293981483</c:v>
                </c:pt>
                <c:pt idx="4015">
                  <c:v>42057.625879629632</c:v>
                </c:pt>
                <c:pt idx="4016">
                  <c:v>42057.750451388885</c:v>
                </c:pt>
                <c:pt idx="4017">
                  <c:v>42057.934178240743</c:v>
                </c:pt>
                <c:pt idx="4018">
                  <c:v>42057.959027777775</c:v>
                </c:pt>
                <c:pt idx="4019">
                  <c:v>42058.003692129627</c:v>
                </c:pt>
                <c:pt idx="4020">
                  <c:v>42058.114965277775</c:v>
                </c:pt>
                <c:pt idx="4021">
                  <c:v>42058.118298611109</c:v>
                </c:pt>
                <c:pt idx="4022">
                  <c:v>42058.126180555555</c:v>
                </c:pt>
                <c:pt idx="4023">
                  <c:v>42058.152962962966</c:v>
                </c:pt>
                <c:pt idx="4024">
                  <c:v>42058.293391203704</c:v>
                </c:pt>
                <c:pt idx="4025">
                  <c:v>42058.334039351852</c:v>
                </c:pt>
                <c:pt idx="4026">
                  <c:v>42058.406377314815</c:v>
                </c:pt>
                <c:pt idx="4027">
                  <c:v>42058.417696759258</c:v>
                </c:pt>
                <c:pt idx="4028">
                  <c:v>42058.430902777778</c:v>
                </c:pt>
                <c:pt idx="4029">
                  <c:v>42058.431585648148</c:v>
                </c:pt>
                <c:pt idx="4030">
                  <c:v>42058.437893518516</c:v>
                </c:pt>
                <c:pt idx="4031">
                  <c:v>42058.459560185183</c:v>
                </c:pt>
                <c:pt idx="4032">
                  <c:v>42058.479872685188</c:v>
                </c:pt>
                <c:pt idx="4033">
                  <c:v>42058.501932870371</c:v>
                </c:pt>
                <c:pt idx="4034">
                  <c:v>42058.504074074073</c:v>
                </c:pt>
                <c:pt idx="4035">
                  <c:v>42058.543356481481</c:v>
                </c:pt>
                <c:pt idx="4036">
                  <c:v>42058.563067129631</c:v>
                </c:pt>
                <c:pt idx="4037">
                  <c:v>42058.583969907406</c:v>
                </c:pt>
                <c:pt idx="4038">
                  <c:v>42058.626238425924</c:v>
                </c:pt>
                <c:pt idx="4039">
                  <c:v>42058.750717592593</c:v>
                </c:pt>
                <c:pt idx="4040">
                  <c:v>42059.092604166668</c:v>
                </c:pt>
                <c:pt idx="4041">
                  <c:v>42059.101145833331</c:v>
                </c:pt>
                <c:pt idx="4042">
                  <c:v>42059.114710648151</c:v>
                </c:pt>
                <c:pt idx="4043">
                  <c:v>42059.146550925929</c:v>
                </c:pt>
                <c:pt idx="4044">
                  <c:v>42059.264502314814</c:v>
                </c:pt>
                <c:pt idx="4045">
                  <c:v>42059.387037037035</c:v>
                </c:pt>
                <c:pt idx="4046">
                  <c:v>42059.389178240737</c:v>
                </c:pt>
                <c:pt idx="4047">
                  <c:v>42059.413310185184</c:v>
                </c:pt>
                <c:pt idx="4048">
                  <c:v>42059.420694444445</c:v>
                </c:pt>
                <c:pt idx="4049">
                  <c:v>42059.44023148148</c:v>
                </c:pt>
                <c:pt idx="4050">
                  <c:v>42059.459745370368</c:v>
                </c:pt>
                <c:pt idx="4051">
                  <c:v>42059.503599537034</c:v>
                </c:pt>
                <c:pt idx="4052">
                  <c:v>42059.521168981482</c:v>
                </c:pt>
                <c:pt idx="4053">
                  <c:v>42059.543020833335</c:v>
                </c:pt>
                <c:pt idx="4054">
                  <c:v>42059.548854166664</c:v>
                </c:pt>
                <c:pt idx="4055">
                  <c:v>42059.584583333337</c:v>
                </c:pt>
                <c:pt idx="4056">
                  <c:v>42059.618391203701</c:v>
                </c:pt>
                <c:pt idx="4057">
                  <c:v>42059.792395833334</c:v>
                </c:pt>
                <c:pt idx="4058">
                  <c:v>42059.909849537034</c:v>
                </c:pt>
                <c:pt idx="4059">
                  <c:v>42060.042754629627</c:v>
                </c:pt>
                <c:pt idx="4060">
                  <c:v>42060.100069444445</c:v>
                </c:pt>
                <c:pt idx="4061">
                  <c:v>42060.145601851851</c:v>
                </c:pt>
                <c:pt idx="4062">
                  <c:v>42060.212164351855</c:v>
                </c:pt>
                <c:pt idx="4063">
                  <c:v>42060.389513888891</c:v>
                </c:pt>
                <c:pt idx="4064">
                  <c:v>42060.414652777778</c:v>
                </c:pt>
                <c:pt idx="4065">
                  <c:v>42060.416678240741</c:v>
                </c:pt>
                <c:pt idx="4066">
                  <c:v>42060.424039351848</c:v>
                </c:pt>
                <c:pt idx="4067">
                  <c:v>42060.435312499998</c:v>
                </c:pt>
                <c:pt idx="4068">
                  <c:v>42060.435590277775</c:v>
                </c:pt>
                <c:pt idx="4069">
                  <c:v>42060.438055555554</c:v>
                </c:pt>
                <c:pt idx="4070">
                  <c:v>42060.479409722226</c:v>
                </c:pt>
                <c:pt idx="4071">
                  <c:v>42060.500428240739</c:v>
                </c:pt>
                <c:pt idx="4072">
                  <c:v>42060.542800925927</c:v>
                </c:pt>
                <c:pt idx="4073">
                  <c:v>42060.584166666667</c:v>
                </c:pt>
                <c:pt idx="4074">
                  <c:v>42060.709328703706</c:v>
                </c:pt>
                <c:pt idx="4075">
                  <c:v>42060.750694444447</c:v>
                </c:pt>
                <c:pt idx="4076">
                  <c:v>42060.792291666665</c:v>
                </c:pt>
                <c:pt idx="4077">
                  <c:v>42060.792673611111</c:v>
                </c:pt>
                <c:pt idx="4078">
                  <c:v>42060.909942129627</c:v>
                </c:pt>
                <c:pt idx="4079">
                  <c:v>42060.969097222223</c:v>
                </c:pt>
                <c:pt idx="4080">
                  <c:v>42061.086724537039</c:v>
                </c:pt>
                <c:pt idx="4081">
                  <c:v>42061.092534722222</c:v>
                </c:pt>
                <c:pt idx="4082">
                  <c:v>42061.123159722221</c:v>
                </c:pt>
                <c:pt idx="4083">
                  <c:v>42061.209328703706</c:v>
                </c:pt>
                <c:pt idx="4084">
                  <c:v>42061.250763888886</c:v>
                </c:pt>
                <c:pt idx="4085">
                  <c:v>42061.271481481483</c:v>
                </c:pt>
                <c:pt idx="4086">
                  <c:v>42061.28328703704</c:v>
                </c:pt>
                <c:pt idx="4087">
                  <c:v>42061.401539351849</c:v>
                </c:pt>
                <c:pt idx="4088">
                  <c:v>42061.406585648147</c:v>
                </c:pt>
                <c:pt idx="4089">
                  <c:v>42061.409212962964</c:v>
                </c:pt>
                <c:pt idx="4090">
                  <c:v>42061.423333333332</c:v>
                </c:pt>
                <c:pt idx="4091">
                  <c:v>42061.424386574072</c:v>
                </c:pt>
                <c:pt idx="4092">
                  <c:v>42061.438217592593</c:v>
                </c:pt>
                <c:pt idx="4093">
                  <c:v>42061.500173611108</c:v>
                </c:pt>
                <c:pt idx="4094">
                  <c:v>42061.559270833335</c:v>
                </c:pt>
                <c:pt idx="4095">
                  <c:v>42061.566076388888</c:v>
                </c:pt>
                <c:pt idx="4096">
                  <c:v>42061.590497685182</c:v>
                </c:pt>
                <c:pt idx="4097">
                  <c:v>42061.606423611112</c:v>
                </c:pt>
                <c:pt idx="4098">
                  <c:v>42061.626377314817</c:v>
                </c:pt>
                <c:pt idx="4099">
                  <c:v>42061.646562499998</c:v>
                </c:pt>
                <c:pt idx="4100">
                  <c:v>42061.663449074076</c:v>
                </c:pt>
                <c:pt idx="4101">
                  <c:v>42061.688287037039</c:v>
                </c:pt>
                <c:pt idx="4102">
                  <c:v>42061.709444444445</c:v>
                </c:pt>
                <c:pt idx="4103">
                  <c:v>42061.750497685185</c:v>
                </c:pt>
                <c:pt idx="4104">
                  <c:v>42061.771261574075</c:v>
                </c:pt>
                <c:pt idx="4105">
                  <c:v>42061.792662037034</c:v>
                </c:pt>
                <c:pt idx="4106">
                  <c:v>42061.792754629627</c:v>
                </c:pt>
                <c:pt idx="4107">
                  <c:v>42061.896296296298</c:v>
                </c:pt>
                <c:pt idx="4108">
                  <c:v>42062.000416666669</c:v>
                </c:pt>
                <c:pt idx="4109">
                  <c:v>42062.097430555557</c:v>
                </c:pt>
                <c:pt idx="4110">
                  <c:v>42062.108263888891</c:v>
                </c:pt>
                <c:pt idx="4111">
                  <c:v>42062.111215277779</c:v>
                </c:pt>
                <c:pt idx="4112">
                  <c:v>42062.135694444441</c:v>
                </c:pt>
                <c:pt idx="4113">
                  <c:v>42062.136620370373</c:v>
                </c:pt>
                <c:pt idx="4114">
                  <c:v>42062.14471064815</c:v>
                </c:pt>
                <c:pt idx="4115">
                  <c:v>42062.251238425924</c:v>
                </c:pt>
                <c:pt idx="4116">
                  <c:v>42062.257650462961</c:v>
                </c:pt>
                <c:pt idx="4117">
                  <c:v>42062.410104166665</c:v>
                </c:pt>
                <c:pt idx="4118">
                  <c:v>42062.413622685184</c:v>
                </c:pt>
                <c:pt idx="4119">
                  <c:v>42062.414629629631</c:v>
                </c:pt>
                <c:pt idx="4120">
                  <c:v>42062.437581018516</c:v>
                </c:pt>
                <c:pt idx="4121">
                  <c:v>42062.439571759256</c:v>
                </c:pt>
                <c:pt idx="4122">
                  <c:v>42062.503599537034</c:v>
                </c:pt>
                <c:pt idx="4123">
                  <c:v>42062.524537037039</c:v>
                </c:pt>
                <c:pt idx="4124">
                  <c:v>42062.584745370368</c:v>
                </c:pt>
                <c:pt idx="4125">
                  <c:v>42062.626284722224</c:v>
                </c:pt>
                <c:pt idx="4126">
                  <c:v>42062.792569444442</c:v>
                </c:pt>
                <c:pt idx="4127">
                  <c:v>42062.833993055552</c:v>
                </c:pt>
                <c:pt idx="4128">
                  <c:v>42062.896238425928</c:v>
                </c:pt>
                <c:pt idx="4129">
                  <c:v>42062.923761574071</c:v>
                </c:pt>
                <c:pt idx="4130">
                  <c:v>42062.959247685183</c:v>
                </c:pt>
                <c:pt idx="4131">
                  <c:v>42063.021145833336</c:v>
                </c:pt>
                <c:pt idx="4132">
                  <c:v>42063.211956018517</c:v>
                </c:pt>
                <c:pt idx="4133">
                  <c:v>42063.334756944445</c:v>
                </c:pt>
                <c:pt idx="4134">
                  <c:v>42063.420486111114</c:v>
                </c:pt>
                <c:pt idx="4135">
                  <c:v>42063.875439814816</c:v>
                </c:pt>
                <c:pt idx="4136">
                  <c:v>42063.97934027778</c:v>
                </c:pt>
                <c:pt idx="4137">
                  <c:v>42064.334224537037</c:v>
                </c:pt>
                <c:pt idx="4138">
                  <c:v>42064.420613425929</c:v>
                </c:pt>
                <c:pt idx="4139">
                  <c:v>42064.500520833331</c:v>
                </c:pt>
                <c:pt idx="4140">
                  <c:v>42064.625972222224</c:v>
                </c:pt>
                <c:pt idx="4141">
                  <c:v>42064.875590277778</c:v>
                </c:pt>
                <c:pt idx="4142">
                  <c:v>42065.00068287037</c:v>
                </c:pt>
                <c:pt idx="4143">
                  <c:v>42065.289733796293</c:v>
                </c:pt>
                <c:pt idx="4144">
                  <c:v>42065.431990740741</c:v>
                </c:pt>
                <c:pt idx="4145">
                  <c:v>42065.458425925928</c:v>
                </c:pt>
                <c:pt idx="4146">
                  <c:v>42065.500567129631</c:v>
                </c:pt>
                <c:pt idx="4147">
                  <c:v>42065.520949074074</c:v>
                </c:pt>
                <c:pt idx="4148">
                  <c:v>42065.583634259259</c:v>
                </c:pt>
                <c:pt idx="4149">
                  <c:v>42065.625196759262</c:v>
                </c:pt>
                <c:pt idx="4150">
                  <c:v>42065.66333333333</c:v>
                </c:pt>
                <c:pt idx="4151">
                  <c:v>42065.79247685185</c:v>
                </c:pt>
                <c:pt idx="4152">
                  <c:v>42065.836956018517</c:v>
                </c:pt>
                <c:pt idx="4153">
                  <c:v>42066.021365740744</c:v>
                </c:pt>
                <c:pt idx="4154">
                  <c:v>42066.071388888886</c:v>
                </c:pt>
                <c:pt idx="4155">
                  <c:v>42066.257557870369</c:v>
                </c:pt>
                <c:pt idx="4156">
                  <c:v>42066.25880787037</c:v>
                </c:pt>
                <c:pt idx="4157">
                  <c:v>42066.33489583333</c:v>
                </c:pt>
                <c:pt idx="4158">
                  <c:v>42066.412893518522</c:v>
                </c:pt>
                <c:pt idx="4159">
                  <c:v>42066.416296296295</c:v>
                </c:pt>
                <c:pt idx="4160">
                  <c:v>42066.417245370372</c:v>
                </c:pt>
                <c:pt idx="4161">
                  <c:v>42066.425300925926</c:v>
                </c:pt>
                <c:pt idx="4162">
                  <c:v>42066.437986111108</c:v>
                </c:pt>
                <c:pt idx="4163">
                  <c:v>42066.545416666668</c:v>
                </c:pt>
                <c:pt idx="4164">
                  <c:v>42066.587210648147</c:v>
                </c:pt>
                <c:pt idx="4165">
                  <c:v>42066.604907407411</c:v>
                </c:pt>
                <c:pt idx="4166">
                  <c:v>42066.635844907411</c:v>
                </c:pt>
                <c:pt idx="4167">
                  <c:v>42066.792245370372</c:v>
                </c:pt>
                <c:pt idx="4168">
                  <c:v>42066.896273148152</c:v>
                </c:pt>
                <c:pt idx="4169">
                  <c:v>42066.934189814812</c:v>
                </c:pt>
                <c:pt idx="4170">
                  <c:v>42067.10365740741</c:v>
                </c:pt>
                <c:pt idx="4171">
                  <c:v>42067.112708333334</c:v>
                </c:pt>
                <c:pt idx="4172">
                  <c:v>42067.125393518516</c:v>
                </c:pt>
                <c:pt idx="4173">
                  <c:v>42067.369641203702</c:v>
                </c:pt>
                <c:pt idx="4174">
                  <c:v>42067.408912037034</c:v>
                </c:pt>
                <c:pt idx="4175">
                  <c:v>42067.420243055552</c:v>
                </c:pt>
                <c:pt idx="4176">
                  <c:v>42067.420277777775</c:v>
                </c:pt>
                <c:pt idx="4177">
                  <c:v>42067.442384259259</c:v>
                </c:pt>
                <c:pt idx="4178">
                  <c:v>42067.479375000003</c:v>
                </c:pt>
                <c:pt idx="4179">
                  <c:v>42067.501875000002</c:v>
                </c:pt>
                <c:pt idx="4180">
                  <c:v>42067.542164351849</c:v>
                </c:pt>
                <c:pt idx="4181">
                  <c:v>42067.626238425924</c:v>
                </c:pt>
                <c:pt idx="4182">
                  <c:v>42067.709722222222</c:v>
                </c:pt>
                <c:pt idx="4183">
                  <c:v>42067.792754629627</c:v>
                </c:pt>
                <c:pt idx="4184">
                  <c:v>42067.834166666667</c:v>
                </c:pt>
                <c:pt idx="4185">
                  <c:v>42068.304826388892</c:v>
                </c:pt>
                <c:pt idx="4186">
                  <c:v>42068.309479166666</c:v>
                </c:pt>
                <c:pt idx="4187">
                  <c:v>42068.334907407407</c:v>
                </c:pt>
                <c:pt idx="4188">
                  <c:v>42068.376562500001</c:v>
                </c:pt>
                <c:pt idx="4189">
                  <c:v>42068.376759259256</c:v>
                </c:pt>
                <c:pt idx="4190">
                  <c:v>42068.381851851853</c:v>
                </c:pt>
                <c:pt idx="4191">
                  <c:v>42068.393784722219</c:v>
                </c:pt>
                <c:pt idx="4192">
                  <c:v>42068.426006944443</c:v>
                </c:pt>
                <c:pt idx="4193">
                  <c:v>42068.501435185186</c:v>
                </c:pt>
                <c:pt idx="4194">
                  <c:v>42068.590555555558</c:v>
                </c:pt>
                <c:pt idx="4195">
                  <c:v>42068.625798611109</c:v>
                </c:pt>
                <c:pt idx="4196">
                  <c:v>42068.628865740742</c:v>
                </c:pt>
                <c:pt idx="4197">
                  <c:v>42068.646365740744</c:v>
                </c:pt>
                <c:pt idx="4198">
                  <c:v>42068.680763888886</c:v>
                </c:pt>
                <c:pt idx="4199">
                  <c:v>42068.729791666665</c:v>
                </c:pt>
                <c:pt idx="4200">
                  <c:v>42068.764143518521</c:v>
                </c:pt>
                <c:pt idx="4201">
                  <c:v>42068.792337962965</c:v>
                </c:pt>
                <c:pt idx="4202">
                  <c:v>42068.812939814816</c:v>
                </c:pt>
                <c:pt idx="4203">
                  <c:v>42068.857812499999</c:v>
                </c:pt>
                <c:pt idx="4204">
                  <c:v>42068.892557870371</c:v>
                </c:pt>
                <c:pt idx="4205">
                  <c:v>42068.917175925926</c:v>
                </c:pt>
                <c:pt idx="4206">
                  <c:v>42068.979722222219</c:v>
                </c:pt>
                <c:pt idx="4207">
                  <c:v>42069.106215277781</c:v>
                </c:pt>
                <c:pt idx="4208">
                  <c:v>42069.108912037038</c:v>
                </c:pt>
                <c:pt idx="4209">
                  <c:v>42069.116446759261</c:v>
                </c:pt>
                <c:pt idx="4210">
                  <c:v>42069.12599537037</c:v>
                </c:pt>
                <c:pt idx="4211">
                  <c:v>42069.251944444448</c:v>
                </c:pt>
                <c:pt idx="4212">
                  <c:v>42069.334710648145</c:v>
                </c:pt>
                <c:pt idx="4213">
                  <c:v>42069.413148148145</c:v>
                </c:pt>
                <c:pt idx="4214">
                  <c:v>42069.414085648146</c:v>
                </c:pt>
                <c:pt idx="4215">
                  <c:v>42069.416597222225</c:v>
                </c:pt>
                <c:pt idx="4216">
                  <c:v>42069.421643518515</c:v>
                </c:pt>
                <c:pt idx="4217">
                  <c:v>42069.424363425926</c:v>
                </c:pt>
                <c:pt idx="4218">
                  <c:v>42069.429108796299</c:v>
                </c:pt>
                <c:pt idx="4219">
                  <c:v>42069.462025462963</c:v>
                </c:pt>
                <c:pt idx="4220">
                  <c:v>42069.545300925929</c:v>
                </c:pt>
                <c:pt idx="4221">
                  <c:v>42069.600902777776</c:v>
                </c:pt>
                <c:pt idx="4222">
                  <c:v>42069.646365740744</c:v>
                </c:pt>
                <c:pt idx="4223">
                  <c:v>42069.709398148145</c:v>
                </c:pt>
                <c:pt idx="4224">
                  <c:v>42069.750185185185</c:v>
                </c:pt>
                <c:pt idx="4225">
                  <c:v>42069.792453703703</c:v>
                </c:pt>
                <c:pt idx="4226">
                  <c:v>42069.875752314816</c:v>
                </c:pt>
                <c:pt idx="4227">
                  <c:v>42070.250335648147</c:v>
                </c:pt>
                <c:pt idx="4228">
                  <c:v>42070.250335648147</c:v>
                </c:pt>
                <c:pt idx="4229">
                  <c:v>42070.335069444445</c:v>
                </c:pt>
                <c:pt idx="4230">
                  <c:v>42070.500798611109</c:v>
                </c:pt>
                <c:pt idx="4231">
                  <c:v>42070.503796296296</c:v>
                </c:pt>
                <c:pt idx="4232">
                  <c:v>42070.614884259259</c:v>
                </c:pt>
                <c:pt idx="4233">
                  <c:v>42070.625775462962</c:v>
                </c:pt>
                <c:pt idx="4234">
                  <c:v>42070.875671296293</c:v>
                </c:pt>
                <c:pt idx="4235">
                  <c:v>42070.93409722222</c:v>
                </c:pt>
                <c:pt idx="4236">
                  <c:v>42070.9377662037</c:v>
                </c:pt>
                <c:pt idx="4237">
                  <c:v>42071.16746527778</c:v>
                </c:pt>
                <c:pt idx="4238">
                  <c:v>42071.170289351852</c:v>
                </c:pt>
                <c:pt idx="4239">
                  <c:v>42071.229791666665</c:v>
                </c:pt>
                <c:pt idx="4240">
                  <c:v>42071.376018518517</c:v>
                </c:pt>
                <c:pt idx="4241">
                  <c:v>42071.378842592596</c:v>
                </c:pt>
                <c:pt idx="4242">
                  <c:v>42071.542523148149</c:v>
                </c:pt>
                <c:pt idx="4243">
                  <c:v>42071.833958333336</c:v>
                </c:pt>
                <c:pt idx="4244">
                  <c:v>42071.91741898148</c:v>
                </c:pt>
                <c:pt idx="4245">
                  <c:v>42071.937905092593</c:v>
                </c:pt>
                <c:pt idx="4246">
                  <c:v>42072.334861111114</c:v>
                </c:pt>
                <c:pt idx="4247">
                  <c:v>42072.340810185182</c:v>
                </c:pt>
                <c:pt idx="4248">
                  <c:v>42072.371759259258</c:v>
                </c:pt>
                <c:pt idx="4249">
                  <c:v>42072.376446759263</c:v>
                </c:pt>
                <c:pt idx="4250">
                  <c:v>42072.429016203707</c:v>
                </c:pt>
                <c:pt idx="4251">
                  <c:v>42072.433738425927</c:v>
                </c:pt>
                <c:pt idx="4252">
                  <c:v>42072.436273148145</c:v>
                </c:pt>
                <c:pt idx="4253">
                  <c:v>42072.441053240742</c:v>
                </c:pt>
                <c:pt idx="4254">
                  <c:v>42072.456631944442</c:v>
                </c:pt>
                <c:pt idx="4255">
                  <c:v>42072.503553240742</c:v>
                </c:pt>
                <c:pt idx="4256">
                  <c:v>42072.542141203703</c:v>
                </c:pt>
                <c:pt idx="4257">
                  <c:v>42072.626331018517</c:v>
                </c:pt>
                <c:pt idx="4258">
                  <c:v>42072.659907407404</c:v>
                </c:pt>
                <c:pt idx="4259">
                  <c:v>42072.751087962963</c:v>
                </c:pt>
                <c:pt idx="4260">
                  <c:v>42072.795381944445</c:v>
                </c:pt>
                <c:pt idx="4261">
                  <c:v>42072.834293981483</c:v>
                </c:pt>
                <c:pt idx="4262">
                  <c:v>42072.840648148151</c:v>
                </c:pt>
                <c:pt idx="4263">
                  <c:v>42072.853472222225</c:v>
                </c:pt>
                <c:pt idx="4264">
                  <c:v>42072.937951388885</c:v>
                </c:pt>
                <c:pt idx="4265">
                  <c:v>42073.13894675926</c:v>
                </c:pt>
                <c:pt idx="4266">
                  <c:v>42073.296331018515</c:v>
                </c:pt>
                <c:pt idx="4267">
                  <c:v>42073.301354166666</c:v>
                </c:pt>
                <c:pt idx="4268">
                  <c:v>42073.334085648145</c:v>
                </c:pt>
                <c:pt idx="4269">
                  <c:v>42073.375763888886</c:v>
                </c:pt>
                <c:pt idx="4270">
                  <c:v>42073.419247685182</c:v>
                </c:pt>
                <c:pt idx="4271">
                  <c:v>42073.423020833332</c:v>
                </c:pt>
                <c:pt idx="4272">
                  <c:v>42073.438726851855</c:v>
                </c:pt>
                <c:pt idx="4273">
                  <c:v>42073.451469907406</c:v>
                </c:pt>
                <c:pt idx="4274">
                  <c:v>42073.453310185185</c:v>
                </c:pt>
                <c:pt idx="4275">
                  <c:v>42073.460578703707</c:v>
                </c:pt>
                <c:pt idx="4276">
                  <c:v>42073.501192129632</c:v>
                </c:pt>
                <c:pt idx="4277">
                  <c:v>42073.545243055552</c:v>
                </c:pt>
                <c:pt idx="4278">
                  <c:v>42073.632210648146</c:v>
                </c:pt>
                <c:pt idx="4279">
                  <c:v>42073.668055555558</c:v>
                </c:pt>
                <c:pt idx="4280">
                  <c:v>42073.677430555559</c:v>
                </c:pt>
                <c:pt idx="4281">
                  <c:v>42073.712106481478</c:v>
                </c:pt>
                <c:pt idx="4282">
                  <c:v>42073.809212962966</c:v>
                </c:pt>
                <c:pt idx="4283">
                  <c:v>42073.843993055554</c:v>
                </c:pt>
                <c:pt idx="4284">
                  <c:v>42073.941087962965</c:v>
                </c:pt>
                <c:pt idx="4285">
                  <c:v>42074.373761574076</c:v>
                </c:pt>
                <c:pt idx="4286">
                  <c:v>42074.374780092592</c:v>
                </c:pt>
                <c:pt idx="4287">
                  <c:v>42074.379953703705</c:v>
                </c:pt>
                <c:pt idx="4288">
                  <c:v>42074.382592592592</c:v>
                </c:pt>
                <c:pt idx="4289">
                  <c:v>42074.451018518521</c:v>
                </c:pt>
                <c:pt idx="4290">
                  <c:v>42074.462233796294</c:v>
                </c:pt>
                <c:pt idx="4291">
                  <c:v>42074.465601851851</c:v>
                </c:pt>
                <c:pt idx="4292">
                  <c:v>42074.468923611108</c:v>
                </c:pt>
                <c:pt idx="4293">
                  <c:v>42074.496018518519</c:v>
                </c:pt>
                <c:pt idx="4294">
                  <c:v>42074.503784722219</c:v>
                </c:pt>
                <c:pt idx="4295">
                  <c:v>42074.543587962966</c:v>
                </c:pt>
                <c:pt idx="4296">
                  <c:v>42074.587280092594</c:v>
                </c:pt>
                <c:pt idx="4297">
                  <c:v>42074.628923611112</c:v>
                </c:pt>
                <c:pt idx="4298">
                  <c:v>42074.750011574077</c:v>
                </c:pt>
                <c:pt idx="4299">
                  <c:v>42074.792326388888</c:v>
                </c:pt>
                <c:pt idx="4300">
                  <c:v>42074.847569444442</c:v>
                </c:pt>
                <c:pt idx="4301">
                  <c:v>42074.87871527778</c:v>
                </c:pt>
                <c:pt idx="4302">
                  <c:v>42074.938090277778</c:v>
                </c:pt>
                <c:pt idx="4303">
                  <c:v>42074.979548611111</c:v>
                </c:pt>
                <c:pt idx="4304">
                  <c:v>42075.385381944441</c:v>
                </c:pt>
                <c:pt idx="4305">
                  <c:v>42075.388136574074</c:v>
                </c:pt>
                <c:pt idx="4306">
                  <c:v>42075.408912037034</c:v>
                </c:pt>
                <c:pt idx="4307">
                  <c:v>42075.451435185183</c:v>
                </c:pt>
                <c:pt idx="4308">
                  <c:v>42075.460104166668</c:v>
                </c:pt>
                <c:pt idx="4309">
                  <c:v>42075.463275462964</c:v>
                </c:pt>
                <c:pt idx="4310">
                  <c:v>42075.47587962963</c:v>
                </c:pt>
                <c:pt idx="4311">
                  <c:v>42075.486481481479</c:v>
                </c:pt>
                <c:pt idx="4312">
                  <c:v>42075.488564814812</c:v>
                </c:pt>
                <c:pt idx="4313">
                  <c:v>42075.503912037035</c:v>
                </c:pt>
                <c:pt idx="4314">
                  <c:v>42075.520960648151</c:v>
                </c:pt>
                <c:pt idx="4315">
                  <c:v>42075.552453703705</c:v>
                </c:pt>
                <c:pt idx="4316">
                  <c:v>42075.628784722219</c:v>
                </c:pt>
                <c:pt idx="4317">
                  <c:v>42075.663402777776</c:v>
                </c:pt>
                <c:pt idx="4318">
                  <c:v>42075.712129629632</c:v>
                </c:pt>
                <c:pt idx="4319">
                  <c:v>42075.751319444447</c:v>
                </c:pt>
                <c:pt idx="4320">
                  <c:v>42075.792245370372</c:v>
                </c:pt>
                <c:pt idx="4321">
                  <c:v>42075.813113425924</c:v>
                </c:pt>
                <c:pt idx="4322">
                  <c:v>42075.833807870367</c:v>
                </c:pt>
                <c:pt idx="4323">
                  <c:v>42075.884027777778</c:v>
                </c:pt>
                <c:pt idx="4324">
                  <c:v>42075.896018518521</c:v>
                </c:pt>
                <c:pt idx="4325">
                  <c:v>42075.962002314816</c:v>
                </c:pt>
                <c:pt idx="4326">
                  <c:v>42076.007314814815</c:v>
                </c:pt>
                <c:pt idx="4327">
                  <c:v>42076.230995370373</c:v>
                </c:pt>
                <c:pt idx="4328">
                  <c:v>42076.238622685189</c:v>
                </c:pt>
                <c:pt idx="4329">
                  <c:v>42076.292199074072</c:v>
                </c:pt>
                <c:pt idx="4330">
                  <c:v>42076.311747685184</c:v>
                </c:pt>
                <c:pt idx="4331">
                  <c:v>42076.333958333336</c:v>
                </c:pt>
                <c:pt idx="4332">
                  <c:v>42076.386550925927</c:v>
                </c:pt>
                <c:pt idx="4333">
                  <c:v>42076.389328703706</c:v>
                </c:pt>
                <c:pt idx="4334">
                  <c:v>42076.400740740741</c:v>
                </c:pt>
                <c:pt idx="4335">
                  <c:v>42076.41846064815</c:v>
                </c:pt>
                <c:pt idx="4336">
                  <c:v>42076.427083333336</c:v>
                </c:pt>
                <c:pt idx="4337">
                  <c:v>42076.46</c:v>
                </c:pt>
                <c:pt idx="4338">
                  <c:v>42076.460219907407</c:v>
                </c:pt>
                <c:pt idx="4339">
                  <c:v>42076.465601851851</c:v>
                </c:pt>
                <c:pt idx="4340">
                  <c:v>42076.466574074075</c:v>
                </c:pt>
                <c:pt idx="4341">
                  <c:v>42076.467523148145</c:v>
                </c:pt>
                <c:pt idx="4342">
                  <c:v>42076.542118055557</c:v>
                </c:pt>
                <c:pt idx="4343">
                  <c:v>42076.545601851853</c:v>
                </c:pt>
                <c:pt idx="4344">
                  <c:v>42076.646608796298</c:v>
                </c:pt>
                <c:pt idx="4345">
                  <c:v>42076.834016203706</c:v>
                </c:pt>
                <c:pt idx="4346">
                  <c:v>42076.854687500003</c:v>
                </c:pt>
                <c:pt idx="4347">
                  <c:v>42076.875138888892</c:v>
                </c:pt>
                <c:pt idx="4348">
                  <c:v>42076.889108796298</c:v>
                </c:pt>
                <c:pt idx="4349">
                  <c:v>42076.969074074077</c:v>
                </c:pt>
                <c:pt idx="4350">
                  <c:v>42077.042141203703</c:v>
                </c:pt>
                <c:pt idx="4351">
                  <c:v>42077.05914351852</c:v>
                </c:pt>
                <c:pt idx="4352">
                  <c:v>42077.086111111108</c:v>
                </c:pt>
                <c:pt idx="4353">
                  <c:v>42077.125439814816</c:v>
                </c:pt>
                <c:pt idx="4354">
                  <c:v>42077.20888888889</c:v>
                </c:pt>
                <c:pt idx="4355">
                  <c:v>42077.229375000003</c:v>
                </c:pt>
                <c:pt idx="4356">
                  <c:v>42077.250532407408</c:v>
                </c:pt>
                <c:pt idx="4357">
                  <c:v>42077.375717592593</c:v>
                </c:pt>
                <c:pt idx="4358">
                  <c:v>42077.420300925929</c:v>
                </c:pt>
                <c:pt idx="4359">
                  <c:v>42077.459374999999</c:v>
                </c:pt>
                <c:pt idx="4360">
                  <c:v>42077.663414351853</c:v>
                </c:pt>
                <c:pt idx="4361">
                  <c:v>42077.750972222224</c:v>
                </c:pt>
                <c:pt idx="4362">
                  <c:v>42077.812939814816</c:v>
                </c:pt>
                <c:pt idx="4363">
                  <c:v>42077.889027777775</c:v>
                </c:pt>
                <c:pt idx="4364">
                  <c:v>42077.958807870367</c:v>
                </c:pt>
                <c:pt idx="4365">
                  <c:v>42078.000567129631</c:v>
                </c:pt>
                <c:pt idx="4366">
                  <c:v>42078.104814814818</c:v>
                </c:pt>
                <c:pt idx="4367">
                  <c:v>42078.167407407411</c:v>
                </c:pt>
                <c:pt idx="4368">
                  <c:v>42078.208981481483</c:v>
                </c:pt>
                <c:pt idx="4369">
                  <c:v>42078.375462962962</c:v>
                </c:pt>
                <c:pt idx="4370">
                  <c:v>42078.459097222221</c:v>
                </c:pt>
                <c:pt idx="4371">
                  <c:v>42078.500648148147</c:v>
                </c:pt>
                <c:pt idx="4372">
                  <c:v>42078.792314814818</c:v>
                </c:pt>
                <c:pt idx="4373">
                  <c:v>42078.892453703702</c:v>
                </c:pt>
                <c:pt idx="4374">
                  <c:v>42078.892488425925</c:v>
                </c:pt>
                <c:pt idx="4375">
                  <c:v>42078.972407407404</c:v>
                </c:pt>
                <c:pt idx="4376">
                  <c:v>42078.982766203706</c:v>
                </c:pt>
                <c:pt idx="4377">
                  <c:v>42079.028078703705</c:v>
                </c:pt>
                <c:pt idx="4378">
                  <c:v>42079.100844907407</c:v>
                </c:pt>
                <c:pt idx="4379">
                  <c:v>42079.126284722224</c:v>
                </c:pt>
                <c:pt idx="4380">
                  <c:v>42079.209270833337</c:v>
                </c:pt>
                <c:pt idx="4381">
                  <c:v>42079.311388888891</c:v>
                </c:pt>
                <c:pt idx="4382">
                  <c:v>42079.314733796295</c:v>
                </c:pt>
                <c:pt idx="4383">
                  <c:v>42079.317071759258</c:v>
                </c:pt>
                <c:pt idx="4384">
                  <c:v>42079.412824074076</c:v>
                </c:pt>
                <c:pt idx="4385">
                  <c:v>42079.449756944443</c:v>
                </c:pt>
                <c:pt idx="4386">
                  <c:v>42079.45789351852</c:v>
                </c:pt>
                <c:pt idx="4387">
                  <c:v>42079.459444444445</c:v>
                </c:pt>
                <c:pt idx="4388">
                  <c:v>42079.500347222223</c:v>
                </c:pt>
                <c:pt idx="4389">
                  <c:v>42079.542002314818</c:v>
                </c:pt>
                <c:pt idx="4390">
                  <c:v>42079.584999999999</c:v>
                </c:pt>
                <c:pt idx="4391">
                  <c:v>42079.628842592596</c:v>
                </c:pt>
                <c:pt idx="4392">
                  <c:v>42079.751145833332</c:v>
                </c:pt>
                <c:pt idx="4393">
                  <c:v>42079.833761574075</c:v>
                </c:pt>
                <c:pt idx="4394">
                  <c:v>42079.975810185184</c:v>
                </c:pt>
                <c:pt idx="4395">
                  <c:v>42080.014166666668</c:v>
                </c:pt>
                <c:pt idx="4396">
                  <c:v>42080.052465277775</c:v>
                </c:pt>
                <c:pt idx="4397">
                  <c:v>42080.126099537039</c:v>
                </c:pt>
                <c:pt idx="4398">
                  <c:v>42080.273935185185</c:v>
                </c:pt>
                <c:pt idx="4399">
                  <c:v>42080.376203703701</c:v>
                </c:pt>
                <c:pt idx="4400">
                  <c:v>42080.448564814818</c:v>
                </c:pt>
                <c:pt idx="4401">
                  <c:v>42080.448634259257</c:v>
                </c:pt>
                <c:pt idx="4402">
                  <c:v>42080.452152777776</c:v>
                </c:pt>
                <c:pt idx="4403">
                  <c:v>42080.454444444447</c:v>
                </c:pt>
                <c:pt idx="4404">
                  <c:v>42080.498680555553</c:v>
                </c:pt>
                <c:pt idx="4405">
                  <c:v>42080.552164351851</c:v>
                </c:pt>
                <c:pt idx="4406">
                  <c:v>42080.583564814813</c:v>
                </c:pt>
                <c:pt idx="4407">
                  <c:v>42080.628761574073</c:v>
                </c:pt>
                <c:pt idx="4408">
                  <c:v>42080.819571759261</c:v>
                </c:pt>
                <c:pt idx="4409">
                  <c:v>42080.854733796295</c:v>
                </c:pt>
                <c:pt idx="4410">
                  <c:v>42080.917094907411</c:v>
                </c:pt>
                <c:pt idx="4411">
                  <c:v>42081.131516203706</c:v>
                </c:pt>
                <c:pt idx="4412">
                  <c:v>42081.155324074076</c:v>
                </c:pt>
                <c:pt idx="4413">
                  <c:v>42081.438715277778</c:v>
                </c:pt>
                <c:pt idx="4414">
                  <c:v>42081.448854166665</c:v>
                </c:pt>
                <c:pt idx="4415">
                  <c:v>42081.453773148147</c:v>
                </c:pt>
                <c:pt idx="4416">
                  <c:v>42081.465671296297</c:v>
                </c:pt>
                <c:pt idx="4417">
                  <c:v>42081.470219907409</c:v>
                </c:pt>
                <c:pt idx="4418">
                  <c:v>42081.472291666665</c:v>
                </c:pt>
                <c:pt idx="4419">
                  <c:v>42081.479166666664</c:v>
                </c:pt>
                <c:pt idx="4420">
                  <c:v>42081.491122685184</c:v>
                </c:pt>
                <c:pt idx="4421">
                  <c:v>42081.501423611109</c:v>
                </c:pt>
                <c:pt idx="4422">
                  <c:v>42081.521099537036</c:v>
                </c:pt>
                <c:pt idx="4423">
                  <c:v>42081.564375000002</c:v>
                </c:pt>
                <c:pt idx="4424">
                  <c:v>42081.62877314815</c:v>
                </c:pt>
                <c:pt idx="4425">
                  <c:v>42081.781539351854</c:v>
                </c:pt>
                <c:pt idx="4426">
                  <c:v>42081.792291666665</c:v>
                </c:pt>
                <c:pt idx="4427">
                  <c:v>42081.823217592595</c:v>
                </c:pt>
                <c:pt idx="4428">
                  <c:v>42081.8753125</c:v>
                </c:pt>
                <c:pt idx="4429">
                  <c:v>42082.149976851855</c:v>
                </c:pt>
                <c:pt idx="4430">
                  <c:v>42082.157407407409</c:v>
                </c:pt>
                <c:pt idx="4431">
                  <c:v>42082.335416666669</c:v>
                </c:pt>
                <c:pt idx="4432">
                  <c:v>42082.336770833332</c:v>
                </c:pt>
                <c:pt idx="4433">
                  <c:v>42082.344594907408</c:v>
                </c:pt>
                <c:pt idx="4434">
                  <c:v>42082.357604166667</c:v>
                </c:pt>
                <c:pt idx="4435">
                  <c:v>42082.360381944447</c:v>
                </c:pt>
                <c:pt idx="4436">
                  <c:v>42082.36513888889</c:v>
                </c:pt>
                <c:pt idx="4437">
                  <c:v>42082.376273148147</c:v>
                </c:pt>
                <c:pt idx="4438">
                  <c:v>42082.390821759262</c:v>
                </c:pt>
                <c:pt idx="4439">
                  <c:v>42082.418865740743</c:v>
                </c:pt>
                <c:pt idx="4440">
                  <c:v>42082.427233796298</c:v>
                </c:pt>
                <c:pt idx="4441">
                  <c:v>42082.471377314818</c:v>
                </c:pt>
                <c:pt idx="4442">
                  <c:v>42082.543391203704</c:v>
                </c:pt>
                <c:pt idx="4443">
                  <c:v>42082.586886574078</c:v>
                </c:pt>
                <c:pt idx="4444">
                  <c:v>42082.628807870373</c:v>
                </c:pt>
                <c:pt idx="4445">
                  <c:v>42082.751087962963</c:v>
                </c:pt>
                <c:pt idx="4446">
                  <c:v>42082.792500000003</c:v>
                </c:pt>
                <c:pt idx="4447">
                  <c:v>42082.833761574075</c:v>
                </c:pt>
                <c:pt idx="4448">
                  <c:v>42082.83388888889</c:v>
                </c:pt>
                <c:pt idx="4449">
                  <c:v>42082.864872685182</c:v>
                </c:pt>
                <c:pt idx="4450">
                  <c:v>42082.959097222221</c:v>
                </c:pt>
                <c:pt idx="4451">
                  <c:v>42083.084236111114</c:v>
                </c:pt>
                <c:pt idx="4452">
                  <c:v>42083.142847222225</c:v>
                </c:pt>
                <c:pt idx="4453">
                  <c:v>42083.149791666663</c:v>
                </c:pt>
                <c:pt idx="4454">
                  <c:v>42083.304479166669</c:v>
                </c:pt>
                <c:pt idx="4455">
                  <c:v>42083.306423611109</c:v>
                </c:pt>
                <c:pt idx="4456">
                  <c:v>42083.309594907405</c:v>
                </c:pt>
                <c:pt idx="4457">
                  <c:v>42083.313171296293</c:v>
                </c:pt>
                <c:pt idx="4458">
                  <c:v>42083.320393518516</c:v>
                </c:pt>
                <c:pt idx="4459">
                  <c:v>42083.375486111108</c:v>
                </c:pt>
                <c:pt idx="4460">
                  <c:v>42083.377129629633</c:v>
                </c:pt>
                <c:pt idx="4461">
                  <c:v>42083.392951388887</c:v>
                </c:pt>
                <c:pt idx="4462">
                  <c:v>42083.398032407407</c:v>
                </c:pt>
                <c:pt idx="4463">
                  <c:v>42083.454444444447</c:v>
                </c:pt>
                <c:pt idx="4464">
                  <c:v>42083.462314814817</c:v>
                </c:pt>
                <c:pt idx="4465">
                  <c:v>42083.503807870373</c:v>
                </c:pt>
                <c:pt idx="4466">
                  <c:v>42083.587164351855</c:v>
                </c:pt>
                <c:pt idx="4467">
                  <c:v>42083.639131944445</c:v>
                </c:pt>
                <c:pt idx="4468">
                  <c:v>42083.750451388885</c:v>
                </c:pt>
                <c:pt idx="4469">
                  <c:v>42083.792534722219</c:v>
                </c:pt>
                <c:pt idx="4470">
                  <c:v>42083.816041666665</c:v>
                </c:pt>
                <c:pt idx="4471">
                  <c:v>42083.844027777777</c:v>
                </c:pt>
                <c:pt idx="4472">
                  <c:v>42083.885682870372</c:v>
                </c:pt>
                <c:pt idx="4473">
                  <c:v>42083.961956018517</c:v>
                </c:pt>
                <c:pt idx="4474">
                  <c:v>42084.107638888891</c:v>
                </c:pt>
                <c:pt idx="4475">
                  <c:v>42084.376435185186</c:v>
                </c:pt>
                <c:pt idx="4476">
                  <c:v>42084.416990740741</c:v>
                </c:pt>
                <c:pt idx="4477">
                  <c:v>42084.462141203701</c:v>
                </c:pt>
                <c:pt idx="4478">
                  <c:v>42084.521018518521</c:v>
                </c:pt>
                <c:pt idx="4479">
                  <c:v>42084.604525462964</c:v>
                </c:pt>
                <c:pt idx="4480">
                  <c:v>42084.667129629626</c:v>
                </c:pt>
                <c:pt idx="4481">
                  <c:v>42084.792002314818</c:v>
                </c:pt>
                <c:pt idx="4482">
                  <c:v>42084.833784722221</c:v>
                </c:pt>
                <c:pt idx="4483">
                  <c:v>42084.868206018517</c:v>
                </c:pt>
                <c:pt idx="4484">
                  <c:v>42084.92386574074</c:v>
                </c:pt>
                <c:pt idx="4485">
                  <c:v>42084.961898148147</c:v>
                </c:pt>
                <c:pt idx="4486">
                  <c:v>42085.083796296298</c:v>
                </c:pt>
                <c:pt idx="4487">
                  <c:v>42085.170289351852</c:v>
                </c:pt>
                <c:pt idx="4488">
                  <c:v>42085.337094907409</c:v>
                </c:pt>
                <c:pt idx="4489">
                  <c:v>42085.375520833331</c:v>
                </c:pt>
                <c:pt idx="4490">
                  <c:v>42085.417337962965</c:v>
                </c:pt>
                <c:pt idx="4491">
                  <c:v>42085.418043981481</c:v>
                </c:pt>
                <c:pt idx="4492">
                  <c:v>42085.462094907409</c:v>
                </c:pt>
                <c:pt idx="4493">
                  <c:v>42085.54215277778</c:v>
                </c:pt>
                <c:pt idx="4494">
                  <c:v>42085.656446759262</c:v>
                </c:pt>
                <c:pt idx="4495">
                  <c:v>42085.764131944445</c:v>
                </c:pt>
                <c:pt idx="4496">
                  <c:v>42085.812835648147</c:v>
                </c:pt>
                <c:pt idx="4497">
                  <c:v>42085.868275462963</c:v>
                </c:pt>
                <c:pt idx="4498">
                  <c:v>42085.930868055555</c:v>
                </c:pt>
                <c:pt idx="4499">
                  <c:v>42085.989837962959</c:v>
                </c:pt>
                <c:pt idx="4500">
                  <c:v>42086.310243055559</c:v>
                </c:pt>
                <c:pt idx="4501">
                  <c:v>42086.333865740744</c:v>
                </c:pt>
                <c:pt idx="4502">
                  <c:v>42086.422974537039</c:v>
                </c:pt>
                <c:pt idx="4503">
                  <c:v>42086.426076388889</c:v>
                </c:pt>
                <c:pt idx="4504">
                  <c:v>42086.432523148149</c:v>
                </c:pt>
                <c:pt idx="4505">
                  <c:v>42086.449224537035</c:v>
                </c:pt>
                <c:pt idx="4506">
                  <c:v>42086.450775462959</c:v>
                </c:pt>
                <c:pt idx="4507">
                  <c:v>42086.453912037039</c:v>
                </c:pt>
                <c:pt idx="4508">
                  <c:v>42086.542812500003</c:v>
                </c:pt>
                <c:pt idx="4509">
                  <c:v>42086.628877314812</c:v>
                </c:pt>
                <c:pt idx="4510">
                  <c:v>42086.666898148149</c:v>
                </c:pt>
                <c:pt idx="4511">
                  <c:v>42086.709143518521</c:v>
                </c:pt>
                <c:pt idx="4512">
                  <c:v>42086.792592592596</c:v>
                </c:pt>
                <c:pt idx="4513">
                  <c:v>42086.819652777776</c:v>
                </c:pt>
                <c:pt idx="4514">
                  <c:v>42086.875752314816</c:v>
                </c:pt>
                <c:pt idx="4515">
                  <c:v>42086.941087962965</c:v>
                </c:pt>
                <c:pt idx="4516">
                  <c:v>42086.98636574074</c:v>
                </c:pt>
                <c:pt idx="4517">
                  <c:v>42087.137673611112</c:v>
                </c:pt>
                <c:pt idx="4518">
                  <c:v>42087.151597222219</c:v>
                </c:pt>
                <c:pt idx="4519">
                  <c:v>42087.159155092595</c:v>
                </c:pt>
                <c:pt idx="4520">
                  <c:v>42087.322696759256</c:v>
                </c:pt>
                <c:pt idx="4521">
                  <c:v>42087.364606481482</c:v>
                </c:pt>
                <c:pt idx="4522">
                  <c:v>42087.372662037036</c:v>
                </c:pt>
                <c:pt idx="4523">
                  <c:v>42087.376134259262</c:v>
                </c:pt>
                <c:pt idx="4524">
                  <c:v>42087.427951388891</c:v>
                </c:pt>
                <c:pt idx="4525">
                  <c:v>42087.447951388887</c:v>
                </c:pt>
                <c:pt idx="4526">
                  <c:v>42087.464467592596</c:v>
                </c:pt>
                <c:pt idx="4527">
                  <c:v>42087.465543981481</c:v>
                </c:pt>
                <c:pt idx="4528">
                  <c:v>42087.542893518519</c:v>
                </c:pt>
                <c:pt idx="4529">
                  <c:v>42087.584351851852</c:v>
                </c:pt>
                <c:pt idx="4530">
                  <c:v>42087.590636574074</c:v>
                </c:pt>
                <c:pt idx="4531">
                  <c:v>42087.646053240744</c:v>
                </c:pt>
                <c:pt idx="4532">
                  <c:v>42087.819606481484</c:v>
                </c:pt>
                <c:pt idx="4533">
                  <c:v>42087.834120370368</c:v>
                </c:pt>
                <c:pt idx="4534">
                  <c:v>42087.867326388892</c:v>
                </c:pt>
                <c:pt idx="4535">
                  <c:v>42087.875497685185</c:v>
                </c:pt>
                <c:pt idx="4536">
                  <c:v>42087.930821759262</c:v>
                </c:pt>
                <c:pt idx="4537">
                  <c:v>42087.93414351852</c:v>
                </c:pt>
                <c:pt idx="4538">
                  <c:v>42087.934166666666</c:v>
                </c:pt>
                <c:pt idx="4539">
                  <c:v>42087.937881944446</c:v>
                </c:pt>
                <c:pt idx="4540">
                  <c:v>42087.958599537036</c:v>
                </c:pt>
                <c:pt idx="4541">
                  <c:v>42087.962025462963</c:v>
                </c:pt>
                <c:pt idx="4542">
                  <c:v>42088.328900462962</c:v>
                </c:pt>
                <c:pt idx="4543">
                  <c:v>42088.332858796297</c:v>
                </c:pt>
                <c:pt idx="4544">
                  <c:v>42088.360289351855</c:v>
                </c:pt>
                <c:pt idx="4545">
                  <c:v>42088.372835648152</c:v>
                </c:pt>
                <c:pt idx="4546">
                  <c:v>42088.376655092594</c:v>
                </c:pt>
                <c:pt idx="4547">
                  <c:v>42088.42291666667</c:v>
                </c:pt>
                <c:pt idx="4548">
                  <c:v>42088.462708333333</c:v>
                </c:pt>
                <c:pt idx="4549">
                  <c:v>42088.484606481485</c:v>
                </c:pt>
                <c:pt idx="4550">
                  <c:v>42088.501215277778</c:v>
                </c:pt>
                <c:pt idx="4551">
                  <c:v>42088.542037037034</c:v>
                </c:pt>
                <c:pt idx="4552">
                  <c:v>42088.590833333335</c:v>
                </c:pt>
                <c:pt idx="4553">
                  <c:v>42088.628877314812</c:v>
                </c:pt>
                <c:pt idx="4554">
                  <c:v>42088.871655092589</c:v>
                </c:pt>
                <c:pt idx="4555">
                  <c:v>42088.937847222223</c:v>
                </c:pt>
                <c:pt idx="4556">
                  <c:v>42089.145682870374</c:v>
                </c:pt>
                <c:pt idx="4557">
                  <c:v>42089.154282407406</c:v>
                </c:pt>
                <c:pt idx="4558">
                  <c:v>42089.163657407407</c:v>
                </c:pt>
                <c:pt idx="4559">
                  <c:v>42089.17046296296</c:v>
                </c:pt>
                <c:pt idx="4560">
                  <c:v>42089.173750000002</c:v>
                </c:pt>
                <c:pt idx="4561">
                  <c:v>42089.179513888892</c:v>
                </c:pt>
                <c:pt idx="4562">
                  <c:v>42089.180983796294</c:v>
                </c:pt>
                <c:pt idx="4563">
                  <c:v>42089.182893518519</c:v>
                </c:pt>
                <c:pt idx="4564">
                  <c:v>42089.229375000003</c:v>
                </c:pt>
                <c:pt idx="4565">
                  <c:v>42089.239351851851</c:v>
                </c:pt>
                <c:pt idx="4566">
                  <c:v>42089.326006944444</c:v>
                </c:pt>
                <c:pt idx="4567">
                  <c:v>42089.326851851853</c:v>
                </c:pt>
                <c:pt idx="4568">
                  <c:v>42089.330949074072</c:v>
                </c:pt>
                <c:pt idx="4569">
                  <c:v>42089.361550925925</c:v>
                </c:pt>
                <c:pt idx="4570">
                  <c:v>42089.370243055557</c:v>
                </c:pt>
                <c:pt idx="4571">
                  <c:v>42089.416759259257</c:v>
                </c:pt>
                <c:pt idx="4572">
                  <c:v>42089.454016203701</c:v>
                </c:pt>
                <c:pt idx="4573">
                  <c:v>42089.462129629632</c:v>
                </c:pt>
                <c:pt idx="4574">
                  <c:v>42089.469212962962</c:v>
                </c:pt>
                <c:pt idx="4575">
                  <c:v>42089.476064814815</c:v>
                </c:pt>
                <c:pt idx="4576">
                  <c:v>42089.545277777775</c:v>
                </c:pt>
                <c:pt idx="4577">
                  <c:v>42089.604861111111</c:v>
                </c:pt>
                <c:pt idx="4578">
                  <c:v>42089.632303240738</c:v>
                </c:pt>
                <c:pt idx="4579">
                  <c:v>42089.667291666665</c:v>
                </c:pt>
                <c:pt idx="4580">
                  <c:v>42089.687673611108</c:v>
                </c:pt>
                <c:pt idx="4581">
                  <c:v>42089.78833333333</c:v>
                </c:pt>
                <c:pt idx="4582">
                  <c:v>42089.83</c:v>
                </c:pt>
                <c:pt idx="4583">
                  <c:v>42089.885763888888</c:v>
                </c:pt>
                <c:pt idx="4584">
                  <c:v>42090.133391203701</c:v>
                </c:pt>
                <c:pt idx="4585">
                  <c:v>42090.13722222222</c:v>
                </c:pt>
                <c:pt idx="4586">
                  <c:v>42090.165069444447</c:v>
                </c:pt>
                <c:pt idx="4587">
                  <c:v>42090.339745370373</c:v>
                </c:pt>
                <c:pt idx="4588">
                  <c:v>42090.340057870373</c:v>
                </c:pt>
                <c:pt idx="4589">
                  <c:v>42090.352662037039</c:v>
                </c:pt>
                <c:pt idx="4590">
                  <c:v>42090.378935185188</c:v>
                </c:pt>
                <c:pt idx="4591">
                  <c:v>42090.418321759258</c:v>
                </c:pt>
                <c:pt idx="4592">
                  <c:v>42090.449791666666</c:v>
                </c:pt>
                <c:pt idx="4593">
                  <c:v>42090.451273148145</c:v>
                </c:pt>
                <c:pt idx="4594">
                  <c:v>42090.452465277776</c:v>
                </c:pt>
                <c:pt idx="4595">
                  <c:v>42090.455196759256</c:v>
                </c:pt>
                <c:pt idx="4596">
                  <c:v>42090.463356481479</c:v>
                </c:pt>
                <c:pt idx="4597">
                  <c:v>42090.468587962961</c:v>
                </c:pt>
                <c:pt idx="4598">
                  <c:v>42090.503935185188</c:v>
                </c:pt>
                <c:pt idx="4599">
                  <c:v>42090.628680555557</c:v>
                </c:pt>
                <c:pt idx="4600">
                  <c:v>42090.646307870367</c:v>
                </c:pt>
                <c:pt idx="4601">
                  <c:v>42090.687905092593</c:v>
                </c:pt>
                <c:pt idx="4602">
                  <c:v>42090.829988425925</c:v>
                </c:pt>
                <c:pt idx="4603">
                  <c:v>42090.885567129626</c:v>
                </c:pt>
                <c:pt idx="4604">
                  <c:v>42090.958784722221</c:v>
                </c:pt>
                <c:pt idx="4605">
                  <c:v>42091.083333333336</c:v>
                </c:pt>
                <c:pt idx="4606">
                  <c:v>42091.105567129627</c:v>
                </c:pt>
                <c:pt idx="4607">
                  <c:v>42091.16642361111</c:v>
                </c:pt>
                <c:pt idx="4608">
                  <c:v>42091.337002314816</c:v>
                </c:pt>
                <c:pt idx="4609">
                  <c:v>42091.375486111108</c:v>
                </c:pt>
                <c:pt idx="4610">
                  <c:v>42091.510659722226</c:v>
                </c:pt>
                <c:pt idx="4611">
                  <c:v>42091.583935185183</c:v>
                </c:pt>
                <c:pt idx="4612">
                  <c:v>42091.621712962966</c:v>
                </c:pt>
                <c:pt idx="4613">
                  <c:v>42091.656412037039</c:v>
                </c:pt>
                <c:pt idx="4614">
                  <c:v>42091.688055555554</c:v>
                </c:pt>
                <c:pt idx="4615">
                  <c:v>42091.774398148147</c:v>
                </c:pt>
                <c:pt idx="4616">
                  <c:v>42091.819606481484</c:v>
                </c:pt>
                <c:pt idx="4617">
                  <c:v>42091.882187499999</c:v>
                </c:pt>
                <c:pt idx="4618">
                  <c:v>42091.958680555559</c:v>
                </c:pt>
                <c:pt idx="4619">
                  <c:v>42092.118287037039</c:v>
                </c:pt>
                <c:pt idx="4620">
                  <c:v>42092.212013888886</c:v>
                </c:pt>
                <c:pt idx="4621">
                  <c:v>42092.382303240738</c:v>
                </c:pt>
                <c:pt idx="4622">
                  <c:v>42092.500972222224</c:v>
                </c:pt>
                <c:pt idx="4623">
                  <c:v>42092.587013888886</c:v>
                </c:pt>
                <c:pt idx="4624">
                  <c:v>42092.61824074074</c:v>
                </c:pt>
                <c:pt idx="4625">
                  <c:v>42092.639062499999</c:v>
                </c:pt>
                <c:pt idx="4626">
                  <c:v>42092.667488425926</c:v>
                </c:pt>
                <c:pt idx="4627">
                  <c:v>42092.753599537034</c:v>
                </c:pt>
                <c:pt idx="4628">
                  <c:v>42092.798784722225</c:v>
                </c:pt>
                <c:pt idx="4629">
                  <c:v>42092.843981481485</c:v>
                </c:pt>
                <c:pt idx="4630">
                  <c:v>42092.902997685182</c:v>
                </c:pt>
                <c:pt idx="4631">
                  <c:v>42092.948171296295</c:v>
                </c:pt>
                <c:pt idx="4632">
                  <c:v>42092.989884259259</c:v>
                </c:pt>
                <c:pt idx="4633">
                  <c:v>42093.079560185186</c:v>
                </c:pt>
                <c:pt idx="4634">
                  <c:v>42093.188888888886</c:v>
                </c:pt>
                <c:pt idx="4635">
                  <c:v>42093.280648148146</c:v>
                </c:pt>
                <c:pt idx="4636">
                  <c:v>42093.282708333332</c:v>
                </c:pt>
              </c:numCache>
              <c:extLst xmlns:c15="http://schemas.microsoft.com/office/drawing/2012/chart"/>
            </c:numRef>
          </c:xVal>
          <c:yVal>
            <c:numRef>
              <c:f>'Reach by type II'!$E$4:$E$4640</c:f>
              <c:numCache>
                <c:formatCode>General</c:formatCode>
                <c:ptCount val="4637"/>
                <c:pt idx="0">
                  <c:v>0</c:v>
                </c:pt>
                <c:pt idx="1">
                  <c:v>0</c:v>
                </c:pt>
                <c:pt idx="2" formatCode="0">
                  <c:v>184768</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formatCode="0">
                  <c:v>73632</c:v>
                </c:pt>
                <c:pt idx="25">
                  <c:v>0</c:v>
                </c:pt>
                <c:pt idx="26" formatCode="0">
                  <c:v>43120</c:v>
                </c:pt>
                <c:pt idx="27" formatCode="0">
                  <c:v>53568</c:v>
                </c:pt>
                <c:pt idx="28">
                  <c:v>0</c:v>
                </c:pt>
                <c:pt idx="29">
                  <c:v>0</c:v>
                </c:pt>
                <c:pt idx="30">
                  <c:v>0</c:v>
                </c:pt>
                <c:pt idx="31">
                  <c:v>0</c:v>
                </c:pt>
                <c:pt idx="32">
                  <c:v>0</c:v>
                </c:pt>
                <c:pt idx="33">
                  <c:v>0</c:v>
                </c:pt>
                <c:pt idx="34">
                  <c:v>0</c:v>
                </c:pt>
                <c:pt idx="35">
                  <c:v>0</c:v>
                </c:pt>
                <c:pt idx="36">
                  <c:v>0</c:v>
                </c:pt>
                <c:pt idx="37">
                  <c:v>0</c:v>
                </c:pt>
                <c:pt idx="38" formatCode="0">
                  <c:v>53360</c:v>
                </c:pt>
                <c:pt idx="39" formatCode="0">
                  <c:v>53760</c:v>
                </c:pt>
                <c:pt idx="40" formatCode="0">
                  <c:v>66848</c:v>
                </c:pt>
                <c:pt idx="41">
                  <c:v>0</c:v>
                </c:pt>
                <c:pt idx="42">
                  <c:v>0</c:v>
                </c:pt>
                <c:pt idx="43">
                  <c:v>0</c:v>
                </c:pt>
                <c:pt idx="44">
                  <c:v>0</c:v>
                </c:pt>
                <c:pt idx="45" formatCode="0">
                  <c:v>98976</c:v>
                </c:pt>
                <c:pt idx="46">
                  <c:v>0</c:v>
                </c:pt>
                <c:pt idx="47" formatCode="0">
                  <c:v>130048</c:v>
                </c:pt>
                <c:pt idx="48">
                  <c:v>0</c:v>
                </c:pt>
                <c:pt idx="49">
                  <c:v>0</c:v>
                </c:pt>
                <c:pt idx="50">
                  <c:v>0</c:v>
                </c:pt>
                <c:pt idx="51">
                  <c:v>0</c:v>
                </c:pt>
                <c:pt idx="52" formatCode="0">
                  <c:v>89856</c:v>
                </c:pt>
                <c:pt idx="53" formatCode="0">
                  <c:v>36016</c:v>
                </c:pt>
                <c:pt idx="54">
                  <c:v>0</c:v>
                </c:pt>
                <c:pt idx="55">
                  <c:v>0</c:v>
                </c:pt>
                <c:pt idx="56">
                  <c:v>0</c:v>
                </c:pt>
                <c:pt idx="57" formatCode="0">
                  <c:v>67104</c:v>
                </c:pt>
                <c:pt idx="58" formatCode="0">
                  <c:v>65984</c:v>
                </c:pt>
                <c:pt idx="59" formatCode="0">
                  <c:v>109184</c:v>
                </c:pt>
                <c:pt idx="60" formatCode="0">
                  <c:v>145216</c:v>
                </c:pt>
                <c:pt idx="61" formatCode="0">
                  <c:v>101920</c:v>
                </c:pt>
                <c:pt idx="62">
                  <c:v>0</c:v>
                </c:pt>
                <c:pt idx="63">
                  <c:v>0</c:v>
                </c:pt>
                <c:pt idx="64" formatCode="0">
                  <c:v>69056</c:v>
                </c:pt>
                <c:pt idx="65">
                  <c:v>0</c:v>
                </c:pt>
                <c:pt idx="66" formatCode="0">
                  <c:v>46320</c:v>
                </c:pt>
                <c:pt idx="67">
                  <c:v>0</c:v>
                </c:pt>
                <c:pt idx="68">
                  <c:v>0</c:v>
                </c:pt>
                <c:pt idx="69" formatCode="0">
                  <c:v>129344</c:v>
                </c:pt>
                <c:pt idx="70">
                  <c:v>0</c:v>
                </c:pt>
                <c:pt idx="71" formatCode="0">
                  <c:v>119104</c:v>
                </c:pt>
                <c:pt idx="72">
                  <c:v>0</c:v>
                </c:pt>
                <c:pt idx="73">
                  <c:v>0</c:v>
                </c:pt>
                <c:pt idx="74" formatCode="0">
                  <c:v>99200</c:v>
                </c:pt>
                <c:pt idx="75" formatCode="0">
                  <c:v>41472</c:v>
                </c:pt>
                <c:pt idx="76">
                  <c:v>0</c:v>
                </c:pt>
                <c:pt idx="77">
                  <c:v>0</c:v>
                </c:pt>
                <c:pt idx="78">
                  <c:v>0</c:v>
                </c:pt>
                <c:pt idx="79">
                  <c:v>0</c:v>
                </c:pt>
                <c:pt idx="80">
                  <c:v>0</c:v>
                </c:pt>
                <c:pt idx="81">
                  <c:v>0</c:v>
                </c:pt>
                <c:pt idx="82">
                  <c:v>0</c:v>
                </c:pt>
                <c:pt idx="83">
                  <c:v>0</c:v>
                </c:pt>
                <c:pt idx="84">
                  <c:v>0</c:v>
                </c:pt>
                <c:pt idx="85">
                  <c:v>0</c:v>
                </c:pt>
                <c:pt idx="86">
                  <c:v>0</c:v>
                </c:pt>
                <c:pt idx="87">
                  <c:v>0</c:v>
                </c:pt>
                <c:pt idx="88">
                  <c:v>0</c:v>
                </c:pt>
                <c:pt idx="89">
                  <c:v>0</c:v>
                </c:pt>
                <c:pt idx="90">
                  <c:v>0</c:v>
                </c:pt>
                <c:pt idx="91">
                  <c:v>0</c:v>
                </c:pt>
                <c:pt idx="92">
                  <c:v>0</c:v>
                </c:pt>
                <c:pt idx="93" formatCode="0">
                  <c:v>58976</c:v>
                </c:pt>
                <c:pt idx="94">
                  <c:v>0</c:v>
                </c:pt>
                <c:pt idx="95">
                  <c:v>0</c:v>
                </c:pt>
                <c:pt idx="96">
                  <c:v>0</c:v>
                </c:pt>
                <c:pt idx="97">
                  <c:v>0</c:v>
                </c:pt>
                <c:pt idx="98">
                  <c:v>0</c:v>
                </c:pt>
                <c:pt idx="99" formatCode="0">
                  <c:v>70720</c:v>
                </c:pt>
                <c:pt idx="100" formatCode="0">
                  <c:v>130368</c:v>
                </c:pt>
                <c:pt idx="101">
                  <c:v>0</c:v>
                </c:pt>
                <c:pt idx="102">
                  <c:v>0</c:v>
                </c:pt>
                <c:pt idx="103" formatCode="0">
                  <c:v>96544</c:v>
                </c:pt>
                <c:pt idx="104">
                  <c:v>0</c:v>
                </c:pt>
                <c:pt idx="105">
                  <c:v>0</c:v>
                </c:pt>
                <c:pt idx="106" formatCode="0">
                  <c:v>39488</c:v>
                </c:pt>
                <c:pt idx="107">
                  <c:v>0</c:v>
                </c:pt>
                <c:pt idx="108">
                  <c:v>0</c:v>
                </c:pt>
                <c:pt idx="109">
                  <c:v>0</c:v>
                </c:pt>
                <c:pt idx="110">
                  <c:v>0</c:v>
                </c:pt>
                <c:pt idx="111">
                  <c:v>0</c:v>
                </c:pt>
                <c:pt idx="112" formatCode="0">
                  <c:v>85952</c:v>
                </c:pt>
                <c:pt idx="113">
                  <c:v>0</c:v>
                </c:pt>
                <c:pt idx="114">
                  <c:v>0</c:v>
                </c:pt>
                <c:pt idx="115">
                  <c:v>0</c:v>
                </c:pt>
                <c:pt idx="116">
                  <c:v>0</c:v>
                </c:pt>
                <c:pt idx="117" formatCode="0">
                  <c:v>73088</c:v>
                </c:pt>
                <c:pt idx="118">
                  <c:v>0</c:v>
                </c:pt>
                <c:pt idx="119" formatCode="0">
                  <c:v>235136</c:v>
                </c:pt>
                <c:pt idx="120" formatCode="0">
                  <c:v>84864</c:v>
                </c:pt>
                <c:pt idx="121">
                  <c:v>0</c:v>
                </c:pt>
                <c:pt idx="122">
                  <c:v>0</c:v>
                </c:pt>
                <c:pt idx="123">
                  <c:v>0</c:v>
                </c:pt>
                <c:pt idx="124">
                  <c:v>0</c:v>
                </c:pt>
                <c:pt idx="125">
                  <c:v>0</c:v>
                </c:pt>
                <c:pt idx="126">
                  <c:v>0</c:v>
                </c:pt>
                <c:pt idx="127">
                  <c:v>0</c:v>
                </c:pt>
                <c:pt idx="128">
                  <c:v>0</c:v>
                </c:pt>
                <c:pt idx="129">
                  <c:v>0</c:v>
                </c:pt>
                <c:pt idx="130" formatCode="0">
                  <c:v>115840</c:v>
                </c:pt>
                <c:pt idx="131" formatCode="0">
                  <c:v>241792</c:v>
                </c:pt>
                <c:pt idx="132" formatCode="0">
                  <c:v>85888</c:v>
                </c:pt>
                <c:pt idx="133">
                  <c:v>0</c:v>
                </c:pt>
                <c:pt idx="134">
                  <c:v>0</c:v>
                </c:pt>
                <c:pt idx="135">
                  <c:v>0</c:v>
                </c:pt>
                <c:pt idx="136">
                  <c:v>0</c:v>
                </c:pt>
                <c:pt idx="137">
                  <c:v>0</c:v>
                </c:pt>
                <c:pt idx="138">
                  <c:v>0</c:v>
                </c:pt>
                <c:pt idx="139" formatCode="0">
                  <c:v>128320</c:v>
                </c:pt>
                <c:pt idx="140" formatCode="0">
                  <c:v>190656</c:v>
                </c:pt>
                <c:pt idx="141">
                  <c:v>0</c:v>
                </c:pt>
                <c:pt idx="142">
                  <c:v>0</c:v>
                </c:pt>
                <c:pt idx="143">
                  <c:v>0</c:v>
                </c:pt>
                <c:pt idx="144">
                  <c:v>0</c:v>
                </c:pt>
                <c:pt idx="145">
                  <c:v>0</c:v>
                </c:pt>
                <c:pt idx="146">
                  <c:v>0</c:v>
                </c:pt>
                <c:pt idx="147">
                  <c:v>0</c:v>
                </c:pt>
                <c:pt idx="148">
                  <c:v>0</c:v>
                </c:pt>
                <c:pt idx="149" formatCode="0">
                  <c:v>97216</c:v>
                </c:pt>
                <c:pt idx="150" formatCode="0">
                  <c:v>356224</c:v>
                </c:pt>
                <c:pt idx="151">
                  <c:v>0</c:v>
                </c:pt>
                <c:pt idx="152">
                  <c:v>0</c:v>
                </c:pt>
                <c:pt idx="153">
                  <c:v>0</c:v>
                </c:pt>
                <c:pt idx="154">
                  <c:v>0</c:v>
                </c:pt>
                <c:pt idx="155">
                  <c:v>0</c:v>
                </c:pt>
                <c:pt idx="156">
                  <c:v>0</c:v>
                </c:pt>
                <c:pt idx="157" formatCode="0">
                  <c:v>88672</c:v>
                </c:pt>
                <c:pt idx="158">
                  <c:v>0</c:v>
                </c:pt>
                <c:pt idx="159" formatCode="0">
                  <c:v>198528</c:v>
                </c:pt>
                <c:pt idx="160" formatCode="0">
                  <c:v>79968</c:v>
                </c:pt>
                <c:pt idx="161">
                  <c:v>0</c:v>
                </c:pt>
                <c:pt idx="162">
                  <c:v>0</c:v>
                </c:pt>
                <c:pt idx="163">
                  <c:v>0</c:v>
                </c:pt>
                <c:pt idx="164">
                  <c:v>0</c:v>
                </c:pt>
                <c:pt idx="165">
                  <c:v>0</c:v>
                </c:pt>
                <c:pt idx="166">
                  <c:v>0</c:v>
                </c:pt>
                <c:pt idx="167">
                  <c:v>0</c:v>
                </c:pt>
                <c:pt idx="168">
                  <c:v>0</c:v>
                </c:pt>
                <c:pt idx="169" formatCode="0">
                  <c:v>60704</c:v>
                </c:pt>
                <c:pt idx="170">
                  <c:v>0</c:v>
                </c:pt>
                <c:pt idx="171">
                  <c:v>0</c:v>
                </c:pt>
                <c:pt idx="172">
                  <c:v>0</c:v>
                </c:pt>
                <c:pt idx="173">
                  <c:v>0</c:v>
                </c:pt>
                <c:pt idx="174">
                  <c:v>0</c:v>
                </c:pt>
                <c:pt idx="175">
                  <c:v>0</c:v>
                </c:pt>
                <c:pt idx="176" formatCode="0">
                  <c:v>91616</c:v>
                </c:pt>
                <c:pt idx="177">
                  <c:v>0</c:v>
                </c:pt>
                <c:pt idx="178">
                  <c:v>0</c:v>
                </c:pt>
                <c:pt idx="179">
                  <c:v>0</c:v>
                </c:pt>
                <c:pt idx="180">
                  <c:v>0</c:v>
                </c:pt>
                <c:pt idx="181" formatCode="0">
                  <c:v>197568</c:v>
                </c:pt>
                <c:pt idx="182" formatCode="0">
                  <c:v>77152</c:v>
                </c:pt>
                <c:pt idx="183">
                  <c:v>0</c:v>
                </c:pt>
                <c:pt idx="184">
                  <c:v>0</c:v>
                </c:pt>
                <c:pt idx="185">
                  <c:v>0</c:v>
                </c:pt>
                <c:pt idx="186">
                  <c:v>0</c:v>
                </c:pt>
                <c:pt idx="187">
                  <c:v>0</c:v>
                </c:pt>
                <c:pt idx="188">
                  <c:v>0</c:v>
                </c:pt>
                <c:pt idx="189" formatCode="0">
                  <c:v>101600</c:v>
                </c:pt>
                <c:pt idx="190">
                  <c:v>0</c:v>
                </c:pt>
                <c:pt idx="191">
                  <c:v>0</c:v>
                </c:pt>
                <c:pt idx="192">
                  <c:v>0</c:v>
                </c:pt>
                <c:pt idx="193" formatCode="0">
                  <c:v>129024</c:v>
                </c:pt>
                <c:pt idx="194">
                  <c:v>0</c:v>
                </c:pt>
                <c:pt idx="195" formatCode="0">
                  <c:v>171008</c:v>
                </c:pt>
                <c:pt idx="196">
                  <c:v>0</c:v>
                </c:pt>
                <c:pt idx="197">
                  <c:v>0</c:v>
                </c:pt>
                <c:pt idx="198" formatCode="0">
                  <c:v>192384</c:v>
                </c:pt>
                <c:pt idx="199">
                  <c:v>0</c:v>
                </c:pt>
                <c:pt idx="200">
                  <c:v>0</c:v>
                </c:pt>
                <c:pt idx="201">
                  <c:v>0</c:v>
                </c:pt>
                <c:pt idx="202">
                  <c:v>0</c:v>
                </c:pt>
                <c:pt idx="203">
                  <c:v>0</c:v>
                </c:pt>
                <c:pt idx="204">
                  <c:v>0</c:v>
                </c:pt>
                <c:pt idx="205" formatCode="0">
                  <c:v>81568</c:v>
                </c:pt>
                <c:pt idx="206">
                  <c:v>0</c:v>
                </c:pt>
                <c:pt idx="207">
                  <c:v>0</c:v>
                </c:pt>
                <c:pt idx="208">
                  <c:v>0</c:v>
                </c:pt>
                <c:pt idx="209">
                  <c:v>0</c:v>
                </c:pt>
                <c:pt idx="210">
                  <c:v>0</c:v>
                </c:pt>
                <c:pt idx="211">
                  <c:v>0</c:v>
                </c:pt>
                <c:pt idx="212">
                  <c:v>0</c:v>
                </c:pt>
                <c:pt idx="213" formatCode="0">
                  <c:v>148416</c:v>
                </c:pt>
                <c:pt idx="214" formatCode="0">
                  <c:v>118144</c:v>
                </c:pt>
                <c:pt idx="215">
                  <c:v>0</c:v>
                </c:pt>
                <c:pt idx="216">
                  <c:v>0</c:v>
                </c:pt>
                <c:pt idx="217">
                  <c:v>0</c:v>
                </c:pt>
                <c:pt idx="218">
                  <c:v>0</c:v>
                </c:pt>
                <c:pt idx="219" formatCode="0">
                  <c:v>203904</c:v>
                </c:pt>
                <c:pt idx="220">
                  <c:v>0</c:v>
                </c:pt>
                <c:pt idx="221">
                  <c:v>0</c:v>
                </c:pt>
                <c:pt idx="222">
                  <c:v>0</c:v>
                </c:pt>
                <c:pt idx="223" formatCode="0">
                  <c:v>136320</c:v>
                </c:pt>
                <c:pt idx="224" formatCode="0">
                  <c:v>86688</c:v>
                </c:pt>
                <c:pt idx="225" formatCode="0">
                  <c:v>117376</c:v>
                </c:pt>
                <c:pt idx="226">
                  <c:v>0</c:v>
                </c:pt>
                <c:pt idx="227">
                  <c:v>0</c:v>
                </c:pt>
                <c:pt idx="228" formatCode="0">
                  <c:v>111712</c:v>
                </c:pt>
                <c:pt idx="229">
                  <c:v>0</c:v>
                </c:pt>
                <c:pt idx="230">
                  <c:v>0</c:v>
                </c:pt>
                <c:pt idx="231">
                  <c:v>0</c:v>
                </c:pt>
                <c:pt idx="232">
                  <c:v>0</c:v>
                </c:pt>
                <c:pt idx="233">
                  <c:v>0</c:v>
                </c:pt>
                <c:pt idx="234">
                  <c:v>0</c:v>
                </c:pt>
                <c:pt idx="235" formatCode="0">
                  <c:v>95168</c:v>
                </c:pt>
                <c:pt idx="236">
                  <c:v>0</c:v>
                </c:pt>
                <c:pt idx="237">
                  <c:v>0</c:v>
                </c:pt>
                <c:pt idx="238">
                  <c:v>0</c:v>
                </c:pt>
                <c:pt idx="239">
                  <c:v>0</c:v>
                </c:pt>
                <c:pt idx="240">
                  <c:v>0</c:v>
                </c:pt>
                <c:pt idx="241">
                  <c:v>0</c:v>
                </c:pt>
                <c:pt idx="242">
                  <c:v>0</c:v>
                </c:pt>
                <c:pt idx="243" formatCode="0">
                  <c:v>57536</c:v>
                </c:pt>
                <c:pt idx="244" formatCode="0">
                  <c:v>128832</c:v>
                </c:pt>
                <c:pt idx="245">
                  <c:v>0</c:v>
                </c:pt>
                <c:pt idx="246">
                  <c:v>0</c:v>
                </c:pt>
                <c:pt idx="247">
                  <c:v>0</c:v>
                </c:pt>
                <c:pt idx="248" formatCode="0">
                  <c:v>189376</c:v>
                </c:pt>
                <c:pt idx="249">
                  <c:v>0</c:v>
                </c:pt>
                <c:pt idx="250">
                  <c:v>0</c:v>
                </c:pt>
                <c:pt idx="251">
                  <c:v>0</c:v>
                </c:pt>
                <c:pt idx="252">
                  <c:v>0</c:v>
                </c:pt>
                <c:pt idx="253">
                  <c:v>0</c:v>
                </c:pt>
                <c:pt idx="254">
                  <c:v>0</c:v>
                </c:pt>
                <c:pt idx="255">
                  <c:v>0</c:v>
                </c:pt>
                <c:pt idx="256">
                  <c:v>0</c:v>
                </c:pt>
                <c:pt idx="257">
                  <c:v>0</c:v>
                </c:pt>
                <c:pt idx="258">
                  <c:v>0</c:v>
                </c:pt>
                <c:pt idx="259">
                  <c:v>0</c:v>
                </c:pt>
                <c:pt idx="260">
                  <c:v>0</c:v>
                </c:pt>
                <c:pt idx="261">
                  <c:v>0</c:v>
                </c:pt>
                <c:pt idx="262">
                  <c:v>0</c:v>
                </c:pt>
                <c:pt idx="263">
                  <c:v>0</c:v>
                </c:pt>
                <c:pt idx="264">
                  <c:v>0</c:v>
                </c:pt>
                <c:pt idx="265" formatCode="0">
                  <c:v>115200</c:v>
                </c:pt>
                <c:pt idx="266">
                  <c:v>0</c:v>
                </c:pt>
                <c:pt idx="267">
                  <c:v>0</c:v>
                </c:pt>
                <c:pt idx="268">
                  <c:v>0</c:v>
                </c:pt>
                <c:pt idx="269">
                  <c:v>0</c:v>
                </c:pt>
                <c:pt idx="270">
                  <c:v>0</c:v>
                </c:pt>
                <c:pt idx="271">
                  <c:v>0</c:v>
                </c:pt>
                <c:pt idx="272">
                  <c:v>0</c:v>
                </c:pt>
                <c:pt idx="273">
                  <c:v>0</c:v>
                </c:pt>
                <c:pt idx="274">
                  <c:v>0</c:v>
                </c:pt>
                <c:pt idx="275" formatCode="0">
                  <c:v>259328</c:v>
                </c:pt>
                <c:pt idx="276">
                  <c:v>0</c:v>
                </c:pt>
                <c:pt idx="277">
                  <c:v>0</c:v>
                </c:pt>
                <c:pt idx="278" formatCode="0">
                  <c:v>443520</c:v>
                </c:pt>
                <c:pt idx="279">
                  <c:v>0</c:v>
                </c:pt>
                <c:pt idx="280">
                  <c:v>0</c:v>
                </c:pt>
                <c:pt idx="281" formatCode="0">
                  <c:v>109184</c:v>
                </c:pt>
                <c:pt idx="282">
                  <c:v>0</c:v>
                </c:pt>
                <c:pt idx="283">
                  <c:v>0</c:v>
                </c:pt>
                <c:pt idx="284">
                  <c:v>0</c:v>
                </c:pt>
                <c:pt idx="285" formatCode="0">
                  <c:v>175872</c:v>
                </c:pt>
                <c:pt idx="286">
                  <c:v>0</c:v>
                </c:pt>
                <c:pt idx="287">
                  <c:v>0</c:v>
                </c:pt>
                <c:pt idx="288">
                  <c:v>0</c:v>
                </c:pt>
                <c:pt idx="289">
                  <c:v>0</c:v>
                </c:pt>
                <c:pt idx="290">
                  <c:v>0</c:v>
                </c:pt>
                <c:pt idx="291">
                  <c:v>0</c:v>
                </c:pt>
                <c:pt idx="292">
                  <c:v>0</c:v>
                </c:pt>
                <c:pt idx="293">
                  <c:v>0</c:v>
                </c:pt>
                <c:pt idx="294">
                  <c:v>0</c:v>
                </c:pt>
                <c:pt idx="295">
                  <c:v>0</c:v>
                </c:pt>
                <c:pt idx="296" formatCode="0">
                  <c:v>119488</c:v>
                </c:pt>
                <c:pt idx="297">
                  <c:v>0</c:v>
                </c:pt>
                <c:pt idx="298" formatCode="0">
                  <c:v>54368</c:v>
                </c:pt>
                <c:pt idx="299" formatCode="0">
                  <c:v>418688</c:v>
                </c:pt>
                <c:pt idx="300" formatCode="0">
                  <c:v>157760</c:v>
                </c:pt>
                <c:pt idx="301">
                  <c:v>0</c:v>
                </c:pt>
                <c:pt idx="302" formatCode="0">
                  <c:v>53216</c:v>
                </c:pt>
                <c:pt idx="303" formatCode="0">
                  <c:v>164352</c:v>
                </c:pt>
                <c:pt idx="304">
                  <c:v>0</c:v>
                </c:pt>
                <c:pt idx="305" formatCode="0">
                  <c:v>245888</c:v>
                </c:pt>
                <c:pt idx="306">
                  <c:v>0</c:v>
                </c:pt>
                <c:pt idx="307">
                  <c:v>0</c:v>
                </c:pt>
                <c:pt idx="308">
                  <c:v>0</c:v>
                </c:pt>
                <c:pt idx="309">
                  <c:v>0</c:v>
                </c:pt>
                <c:pt idx="310">
                  <c:v>0</c:v>
                </c:pt>
                <c:pt idx="311">
                  <c:v>0</c:v>
                </c:pt>
                <c:pt idx="312">
                  <c:v>0</c:v>
                </c:pt>
                <c:pt idx="313" formatCode="0">
                  <c:v>47408</c:v>
                </c:pt>
                <c:pt idx="314">
                  <c:v>0</c:v>
                </c:pt>
                <c:pt idx="315">
                  <c:v>0</c:v>
                </c:pt>
                <c:pt idx="316">
                  <c:v>0</c:v>
                </c:pt>
                <c:pt idx="317">
                  <c:v>0</c:v>
                </c:pt>
                <c:pt idx="318">
                  <c:v>0</c:v>
                </c:pt>
                <c:pt idx="319">
                  <c:v>0</c:v>
                </c:pt>
                <c:pt idx="320">
                  <c:v>0</c:v>
                </c:pt>
                <c:pt idx="321">
                  <c:v>0</c:v>
                </c:pt>
                <c:pt idx="322">
                  <c:v>0</c:v>
                </c:pt>
                <c:pt idx="323">
                  <c:v>0</c:v>
                </c:pt>
                <c:pt idx="324">
                  <c:v>0</c:v>
                </c:pt>
                <c:pt idx="325">
                  <c:v>0</c:v>
                </c:pt>
                <c:pt idx="326">
                  <c:v>0</c:v>
                </c:pt>
                <c:pt idx="327">
                  <c:v>0</c:v>
                </c:pt>
                <c:pt idx="328">
                  <c:v>0</c:v>
                </c:pt>
                <c:pt idx="329">
                  <c:v>0</c:v>
                </c:pt>
                <c:pt idx="330">
                  <c:v>0</c:v>
                </c:pt>
                <c:pt idx="331" formatCode="0">
                  <c:v>159360</c:v>
                </c:pt>
                <c:pt idx="332">
                  <c:v>0</c:v>
                </c:pt>
                <c:pt idx="333">
                  <c:v>0</c:v>
                </c:pt>
                <c:pt idx="334">
                  <c:v>0</c:v>
                </c:pt>
                <c:pt idx="335" formatCode="0">
                  <c:v>138112</c:v>
                </c:pt>
                <c:pt idx="336">
                  <c:v>0</c:v>
                </c:pt>
                <c:pt idx="337" formatCode="0">
                  <c:v>149632</c:v>
                </c:pt>
                <c:pt idx="338">
                  <c:v>0</c:v>
                </c:pt>
                <c:pt idx="339">
                  <c:v>0</c:v>
                </c:pt>
                <c:pt idx="340" formatCode="0">
                  <c:v>137216</c:v>
                </c:pt>
                <c:pt idx="341">
                  <c:v>0</c:v>
                </c:pt>
                <c:pt idx="342">
                  <c:v>0</c:v>
                </c:pt>
                <c:pt idx="343">
                  <c:v>0</c:v>
                </c:pt>
                <c:pt idx="344">
                  <c:v>0</c:v>
                </c:pt>
                <c:pt idx="345">
                  <c:v>0</c:v>
                </c:pt>
                <c:pt idx="346">
                  <c:v>0</c:v>
                </c:pt>
                <c:pt idx="347">
                  <c:v>0</c:v>
                </c:pt>
                <c:pt idx="348">
                  <c:v>0</c:v>
                </c:pt>
                <c:pt idx="349">
                  <c:v>0</c:v>
                </c:pt>
                <c:pt idx="350">
                  <c:v>0</c:v>
                </c:pt>
                <c:pt idx="351">
                  <c:v>0</c:v>
                </c:pt>
                <c:pt idx="352">
                  <c:v>0</c:v>
                </c:pt>
                <c:pt idx="353">
                  <c:v>0</c:v>
                </c:pt>
                <c:pt idx="354">
                  <c:v>0</c:v>
                </c:pt>
                <c:pt idx="355" formatCode="0">
                  <c:v>218432</c:v>
                </c:pt>
                <c:pt idx="356">
                  <c:v>0</c:v>
                </c:pt>
                <c:pt idx="357" formatCode="0">
                  <c:v>354304</c:v>
                </c:pt>
                <c:pt idx="358">
                  <c:v>0</c:v>
                </c:pt>
                <c:pt idx="359">
                  <c:v>0</c:v>
                </c:pt>
                <c:pt idx="360">
                  <c:v>0</c:v>
                </c:pt>
                <c:pt idx="361" formatCode="0">
                  <c:v>108480</c:v>
                </c:pt>
                <c:pt idx="362">
                  <c:v>0</c:v>
                </c:pt>
                <c:pt idx="363">
                  <c:v>0</c:v>
                </c:pt>
                <c:pt idx="364">
                  <c:v>0</c:v>
                </c:pt>
                <c:pt idx="365">
                  <c:v>0</c:v>
                </c:pt>
                <c:pt idx="366">
                  <c:v>0</c:v>
                </c:pt>
                <c:pt idx="367" formatCode="0">
                  <c:v>88128</c:v>
                </c:pt>
                <c:pt idx="368">
                  <c:v>0</c:v>
                </c:pt>
                <c:pt idx="369">
                  <c:v>0</c:v>
                </c:pt>
                <c:pt idx="370" formatCode="0">
                  <c:v>114496</c:v>
                </c:pt>
                <c:pt idx="371" formatCode="0">
                  <c:v>73888</c:v>
                </c:pt>
                <c:pt idx="372">
                  <c:v>0</c:v>
                </c:pt>
                <c:pt idx="373" formatCode="0">
                  <c:v>161024</c:v>
                </c:pt>
                <c:pt idx="374">
                  <c:v>0</c:v>
                </c:pt>
                <c:pt idx="375">
                  <c:v>0</c:v>
                </c:pt>
                <c:pt idx="376">
                  <c:v>0</c:v>
                </c:pt>
                <c:pt idx="377" formatCode="0">
                  <c:v>129728</c:v>
                </c:pt>
                <c:pt idx="378">
                  <c:v>0</c:v>
                </c:pt>
                <c:pt idx="379" formatCode="0">
                  <c:v>100064</c:v>
                </c:pt>
                <c:pt idx="380">
                  <c:v>0</c:v>
                </c:pt>
                <c:pt idx="381" formatCode="0">
                  <c:v>89632</c:v>
                </c:pt>
                <c:pt idx="382">
                  <c:v>0</c:v>
                </c:pt>
                <c:pt idx="383" formatCode="0">
                  <c:v>87264</c:v>
                </c:pt>
                <c:pt idx="384">
                  <c:v>0</c:v>
                </c:pt>
                <c:pt idx="385">
                  <c:v>0</c:v>
                </c:pt>
                <c:pt idx="386">
                  <c:v>0</c:v>
                </c:pt>
                <c:pt idx="387" formatCode="0">
                  <c:v>239232</c:v>
                </c:pt>
                <c:pt idx="388">
                  <c:v>0</c:v>
                </c:pt>
                <c:pt idx="389" formatCode="0">
                  <c:v>297088</c:v>
                </c:pt>
                <c:pt idx="390">
                  <c:v>0</c:v>
                </c:pt>
                <c:pt idx="391">
                  <c:v>0</c:v>
                </c:pt>
                <c:pt idx="392">
                  <c:v>0</c:v>
                </c:pt>
                <c:pt idx="393">
                  <c:v>0</c:v>
                </c:pt>
                <c:pt idx="394" formatCode="0">
                  <c:v>89600</c:v>
                </c:pt>
                <c:pt idx="395">
                  <c:v>0</c:v>
                </c:pt>
                <c:pt idx="396">
                  <c:v>0</c:v>
                </c:pt>
                <c:pt idx="397">
                  <c:v>0</c:v>
                </c:pt>
                <c:pt idx="398">
                  <c:v>0</c:v>
                </c:pt>
                <c:pt idx="399">
                  <c:v>0</c:v>
                </c:pt>
                <c:pt idx="400">
                  <c:v>0</c:v>
                </c:pt>
                <c:pt idx="401">
                  <c:v>0</c:v>
                </c:pt>
                <c:pt idx="402">
                  <c:v>0</c:v>
                </c:pt>
                <c:pt idx="403" formatCode="0">
                  <c:v>150784</c:v>
                </c:pt>
                <c:pt idx="404">
                  <c:v>0</c:v>
                </c:pt>
                <c:pt idx="405" formatCode="0">
                  <c:v>123392</c:v>
                </c:pt>
                <c:pt idx="406">
                  <c:v>0</c:v>
                </c:pt>
                <c:pt idx="407">
                  <c:v>0</c:v>
                </c:pt>
                <c:pt idx="408">
                  <c:v>0</c:v>
                </c:pt>
                <c:pt idx="409">
                  <c:v>0</c:v>
                </c:pt>
                <c:pt idx="410">
                  <c:v>0</c:v>
                </c:pt>
                <c:pt idx="411">
                  <c:v>0</c:v>
                </c:pt>
                <c:pt idx="412">
                  <c:v>0</c:v>
                </c:pt>
                <c:pt idx="413">
                  <c:v>0</c:v>
                </c:pt>
                <c:pt idx="414" formatCode="0">
                  <c:v>114816</c:v>
                </c:pt>
                <c:pt idx="415" formatCode="0">
                  <c:v>151744</c:v>
                </c:pt>
                <c:pt idx="416" formatCode="0">
                  <c:v>47584</c:v>
                </c:pt>
                <c:pt idx="417">
                  <c:v>0</c:v>
                </c:pt>
                <c:pt idx="418" formatCode="0">
                  <c:v>189952</c:v>
                </c:pt>
                <c:pt idx="419" formatCode="0">
                  <c:v>131392</c:v>
                </c:pt>
                <c:pt idx="420">
                  <c:v>0</c:v>
                </c:pt>
                <c:pt idx="421">
                  <c:v>0</c:v>
                </c:pt>
                <c:pt idx="422">
                  <c:v>0</c:v>
                </c:pt>
                <c:pt idx="423" formatCode="0">
                  <c:v>68736</c:v>
                </c:pt>
                <c:pt idx="424" formatCode="0">
                  <c:v>89760</c:v>
                </c:pt>
                <c:pt idx="425" formatCode="0">
                  <c:v>134720</c:v>
                </c:pt>
                <c:pt idx="426">
                  <c:v>0</c:v>
                </c:pt>
                <c:pt idx="427">
                  <c:v>0</c:v>
                </c:pt>
                <c:pt idx="428">
                  <c:v>0</c:v>
                </c:pt>
                <c:pt idx="429">
                  <c:v>0</c:v>
                </c:pt>
                <c:pt idx="430">
                  <c:v>0</c:v>
                </c:pt>
                <c:pt idx="431">
                  <c:v>0</c:v>
                </c:pt>
                <c:pt idx="432">
                  <c:v>0</c:v>
                </c:pt>
                <c:pt idx="433">
                  <c:v>0</c:v>
                </c:pt>
                <c:pt idx="434">
                  <c:v>0</c:v>
                </c:pt>
                <c:pt idx="435">
                  <c:v>0</c:v>
                </c:pt>
                <c:pt idx="436">
                  <c:v>0</c:v>
                </c:pt>
                <c:pt idx="437" formatCode="0">
                  <c:v>137856</c:v>
                </c:pt>
                <c:pt idx="438" formatCode="0">
                  <c:v>109024</c:v>
                </c:pt>
                <c:pt idx="439" formatCode="0">
                  <c:v>124480</c:v>
                </c:pt>
                <c:pt idx="440">
                  <c:v>0</c:v>
                </c:pt>
                <c:pt idx="441">
                  <c:v>0</c:v>
                </c:pt>
                <c:pt idx="442">
                  <c:v>0</c:v>
                </c:pt>
                <c:pt idx="443">
                  <c:v>0</c:v>
                </c:pt>
                <c:pt idx="444">
                  <c:v>0</c:v>
                </c:pt>
                <c:pt idx="445">
                  <c:v>0</c:v>
                </c:pt>
                <c:pt idx="446" formatCode="0">
                  <c:v>120256</c:v>
                </c:pt>
                <c:pt idx="447">
                  <c:v>0</c:v>
                </c:pt>
                <c:pt idx="448" formatCode="0">
                  <c:v>52080</c:v>
                </c:pt>
                <c:pt idx="449" formatCode="0">
                  <c:v>119808</c:v>
                </c:pt>
                <c:pt idx="450">
                  <c:v>0</c:v>
                </c:pt>
                <c:pt idx="451" formatCode="0">
                  <c:v>44288</c:v>
                </c:pt>
                <c:pt idx="452">
                  <c:v>0</c:v>
                </c:pt>
                <c:pt idx="453">
                  <c:v>0</c:v>
                </c:pt>
                <c:pt idx="454" formatCode="0">
                  <c:v>115264</c:v>
                </c:pt>
                <c:pt idx="455" formatCode="0">
                  <c:v>151936</c:v>
                </c:pt>
                <c:pt idx="456" formatCode="0">
                  <c:v>224704</c:v>
                </c:pt>
                <c:pt idx="457" formatCode="0">
                  <c:v>88832</c:v>
                </c:pt>
                <c:pt idx="458" formatCode="0">
                  <c:v>85248</c:v>
                </c:pt>
                <c:pt idx="459" formatCode="0">
                  <c:v>87008</c:v>
                </c:pt>
                <c:pt idx="460" formatCode="0">
                  <c:v>114944</c:v>
                </c:pt>
                <c:pt idx="461">
                  <c:v>0</c:v>
                </c:pt>
                <c:pt idx="462" formatCode="0">
                  <c:v>123008</c:v>
                </c:pt>
                <c:pt idx="463" formatCode="0">
                  <c:v>116224</c:v>
                </c:pt>
                <c:pt idx="464" formatCode="0">
                  <c:v>114560</c:v>
                </c:pt>
                <c:pt idx="465">
                  <c:v>0</c:v>
                </c:pt>
                <c:pt idx="466" formatCode="0">
                  <c:v>151744</c:v>
                </c:pt>
                <c:pt idx="467">
                  <c:v>0</c:v>
                </c:pt>
                <c:pt idx="468">
                  <c:v>0</c:v>
                </c:pt>
                <c:pt idx="469">
                  <c:v>0</c:v>
                </c:pt>
                <c:pt idx="470">
                  <c:v>0</c:v>
                </c:pt>
                <c:pt idx="471">
                  <c:v>0</c:v>
                </c:pt>
                <c:pt idx="472">
                  <c:v>0</c:v>
                </c:pt>
                <c:pt idx="473" formatCode="0">
                  <c:v>89536</c:v>
                </c:pt>
                <c:pt idx="474" formatCode="0">
                  <c:v>122048</c:v>
                </c:pt>
                <c:pt idx="475">
                  <c:v>0</c:v>
                </c:pt>
                <c:pt idx="476">
                  <c:v>0</c:v>
                </c:pt>
                <c:pt idx="477" formatCode="0">
                  <c:v>108608</c:v>
                </c:pt>
                <c:pt idx="478">
                  <c:v>0</c:v>
                </c:pt>
                <c:pt idx="479" formatCode="0">
                  <c:v>62624</c:v>
                </c:pt>
                <c:pt idx="480" formatCode="0">
                  <c:v>112000</c:v>
                </c:pt>
                <c:pt idx="481">
                  <c:v>0</c:v>
                </c:pt>
                <c:pt idx="482" formatCode="0">
                  <c:v>524800</c:v>
                </c:pt>
                <c:pt idx="483">
                  <c:v>0</c:v>
                </c:pt>
                <c:pt idx="484">
                  <c:v>0</c:v>
                </c:pt>
                <c:pt idx="485">
                  <c:v>0</c:v>
                </c:pt>
                <c:pt idx="486" formatCode="0">
                  <c:v>68928</c:v>
                </c:pt>
                <c:pt idx="487">
                  <c:v>0</c:v>
                </c:pt>
                <c:pt idx="488">
                  <c:v>0</c:v>
                </c:pt>
                <c:pt idx="489">
                  <c:v>0</c:v>
                </c:pt>
                <c:pt idx="490">
                  <c:v>0</c:v>
                </c:pt>
                <c:pt idx="491">
                  <c:v>0</c:v>
                </c:pt>
                <c:pt idx="492" formatCode="0">
                  <c:v>16520</c:v>
                </c:pt>
                <c:pt idx="493" formatCode="0">
                  <c:v>73472</c:v>
                </c:pt>
                <c:pt idx="494">
                  <c:v>0</c:v>
                </c:pt>
                <c:pt idx="495">
                  <c:v>0</c:v>
                </c:pt>
                <c:pt idx="496" formatCode="0">
                  <c:v>47296</c:v>
                </c:pt>
                <c:pt idx="497">
                  <c:v>0</c:v>
                </c:pt>
                <c:pt idx="498">
                  <c:v>0</c:v>
                </c:pt>
                <c:pt idx="499">
                  <c:v>0</c:v>
                </c:pt>
                <c:pt idx="500" formatCode="0">
                  <c:v>52800</c:v>
                </c:pt>
                <c:pt idx="501">
                  <c:v>0</c:v>
                </c:pt>
                <c:pt idx="502">
                  <c:v>0</c:v>
                </c:pt>
                <c:pt idx="503">
                  <c:v>0</c:v>
                </c:pt>
                <c:pt idx="504">
                  <c:v>0</c:v>
                </c:pt>
                <c:pt idx="505">
                  <c:v>0</c:v>
                </c:pt>
                <c:pt idx="506">
                  <c:v>0</c:v>
                </c:pt>
                <c:pt idx="507">
                  <c:v>0</c:v>
                </c:pt>
                <c:pt idx="508">
                  <c:v>0</c:v>
                </c:pt>
                <c:pt idx="509">
                  <c:v>0</c:v>
                </c:pt>
                <c:pt idx="510">
                  <c:v>0</c:v>
                </c:pt>
                <c:pt idx="511">
                  <c:v>0</c:v>
                </c:pt>
                <c:pt idx="512">
                  <c:v>0</c:v>
                </c:pt>
                <c:pt idx="513">
                  <c:v>0</c:v>
                </c:pt>
                <c:pt idx="514">
                  <c:v>0</c:v>
                </c:pt>
                <c:pt idx="515">
                  <c:v>0</c:v>
                </c:pt>
                <c:pt idx="516" formatCode="0">
                  <c:v>77696</c:v>
                </c:pt>
                <c:pt idx="517" formatCode="0">
                  <c:v>133120</c:v>
                </c:pt>
                <c:pt idx="518">
                  <c:v>0</c:v>
                </c:pt>
                <c:pt idx="519">
                  <c:v>0</c:v>
                </c:pt>
                <c:pt idx="520" formatCode="0">
                  <c:v>30192</c:v>
                </c:pt>
                <c:pt idx="521" formatCode="0">
                  <c:v>312192</c:v>
                </c:pt>
                <c:pt idx="522">
                  <c:v>0</c:v>
                </c:pt>
                <c:pt idx="523">
                  <c:v>0</c:v>
                </c:pt>
                <c:pt idx="524">
                  <c:v>0</c:v>
                </c:pt>
                <c:pt idx="525">
                  <c:v>0</c:v>
                </c:pt>
                <c:pt idx="526">
                  <c:v>0</c:v>
                </c:pt>
                <c:pt idx="527">
                  <c:v>0</c:v>
                </c:pt>
                <c:pt idx="528">
                  <c:v>0</c:v>
                </c:pt>
                <c:pt idx="529">
                  <c:v>0</c:v>
                </c:pt>
                <c:pt idx="530">
                  <c:v>0</c:v>
                </c:pt>
                <c:pt idx="531">
                  <c:v>0</c:v>
                </c:pt>
                <c:pt idx="532">
                  <c:v>0</c:v>
                </c:pt>
                <c:pt idx="533" formatCode="0">
                  <c:v>156032</c:v>
                </c:pt>
                <c:pt idx="534">
                  <c:v>0</c:v>
                </c:pt>
                <c:pt idx="535">
                  <c:v>0</c:v>
                </c:pt>
                <c:pt idx="536">
                  <c:v>0</c:v>
                </c:pt>
                <c:pt idx="537" formatCode="0">
                  <c:v>300928</c:v>
                </c:pt>
                <c:pt idx="538" formatCode="0">
                  <c:v>203648</c:v>
                </c:pt>
                <c:pt idx="539" formatCode="0">
                  <c:v>78304</c:v>
                </c:pt>
                <c:pt idx="540">
                  <c:v>0</c:v>
                </c:pt>
                <c:pt idx="541">
                  <c:v>0</c:v>
                </c:pt>
                <c:pt idx="542">
                  <c:v>0</c:v>
                </c:pt>
                <c:pt idx="543">
                  <c:v>0</c:v>
                </c:pt>
                <c:pt idx="544">
                  <c:v>0</c:v>
                </c:pt>
                <c:pt idx="545">
                  <c:v>0</c:v>
                </c:pt>
                <c:pt idx="546">
                  <c:v>0</c:v>
                </c:pt>
                <c:pt idx="547">
                  <c:v>0</c:v>
                </c:pt>
                <c:pt idx="548">
                  <c:v>0</c:v>
                </c:pt>
                <c:pt idx="549">
                  <c:v>0</c:v>
                </c:pt>
                <c:pt idx="550">
                  <c:v>0</c:v>
                </c:pt>
                <c:pt idx="551" formatCode="0">
                  <c:v>326784</c:v>
                </c:pt>
                <c:pt idx="552">
                  <c:v>0</c:v>
                </c:pt>
                <c:pt idx="553" formatCode="0">
                  <c:v>59200</c:v>
                </c:pt>
                <c:pt idx="554">
                  <c:v>0</c:v>
                </c:pt>
                <c:pt idx="555">
                  <c:v>0</c:v>
                </c:pt>
                <c:pt idx="556">
                  <c:v>0</c:v>
                </c:pt>
                <c:pt idx="557">
                  <c:v>0</c:v>
                </c:pt>
                <c:pt idx="558" formatCode="0">
                  <c:v>49248</c:v>
                </c:pt>
                <c:pt idx="559" formatCode="0">
                  <c:v>105536</c:v>
                </c:pt>
                <c:pt idx="560">
                  <c:v>0</c:v>
                </c:pt>
                <c:pt idx="561">
                  <c:v>0</c:v>
                </c:pt>
                <c:pt idx="562">
                  <c:v>0</c:v>
                </c:pt>
                <c:pt idx="563">
                  <c:v>0</c:v>
                </c:pt>
                <c:pt idx="564" formatCode="0">
                  <c:v>181184</c:v>
                </c:pt>
                <c:pt idx="565">
                  <c:v>0</c:v>
                </c:pt>
                <c:pt idx="566">
                  <c:v>0</c:v>
                </c:pt>
                <c:pt idx="567" formatCode="0">
                  <c:v>156224</c:v>
                </c:pt>
                <c:pt idx="568">
                  <c:v>0</c:v>
                </c:pt>
                <c:pt idx="569">
                  <c:v>0</c:v>
                </c:pt>
                <c:pt idx="570">
                  <c:v>0</c:v>
                </c:pt>
                <c:pt idx="571">
                  <c:v>0</c:v>
                </c:pt>
                <c:pt idx="572">
                  <c:v>0</c:v>
                </c:pt>
                <c:pt idx="573" formatCode="0">
                  <c:v>259200</c:v>
                </c:pt>
                <c:pt idx="574">
                  <c:v>0</c:v>
                </c:pt>
                <c:pt idx="575">
                  <c:v>0</c:v>
                </c:pt>
                <c:pt idx="576" formatCode="0">
                  <c:v>166080</c:v>
                </c:pt>
                <c:pt idx="577">
                  <c:v>0</c:v>
                </c:pt>
                <c:pt idx="578" formatCode="0">
                  <c:v>97440</c:v>
                </c:pt>
                <c:pt idx="579">
                  <c:v>0</c:v>
                </c:pt>
                <c:pt idx="580">
                  <c:v>0</c:v>
                </c:pt>
                <c:pt idx="581">
                  <c:v>0</c:v>
                </c:pt>
                <c:pt idx="582">
                  <c:v>0</c:v>
                </c:pt>
                <c:pt idx="583">
                  <c:v>0</c:v>
                </c:pt>
                <c:pt idx="584" formatCode="0">
                  <c:v>148160</c:v>
                </c:pt>
                <c:pt idx="585">
                  <c:v>0</c:v>
                </c:pt>
                <c:pt idx="586">
                  <c:v>0</c:v>
                </c:pt>
                <c:pt idx="587" formatCode="0">
                  <c:v>210944</c:v>
                </c:pt>
                <c:pt idx="588">
                  <c:v>0</c:v>
                </c:pt>
                <c:pt idx="589">
                  <c:v>0</c:v>
                </c:pt>
                <c:pt idx="590">
                  <c:v>0</c:v>
                </c:pt>
                <c:pt idx="591">
                  <c:v>0</c:v>
                </c:pt>
                <c:pt idx="592">
                  <c:v>0</c:v>
                </c:pt>
                <c:pt idx="593">
                  <c:v>0</c:v>
                </c:pt>
                <c:pt idx="594">
                  <c:v>0</c:v>
                </c:pt>
                <c:pt idx="595">
                  <c:v>0</c:v>
                </c:pt>
                <c:pt idx="596">
                  <c:v>0</c:v>
                </c:pt>
                <c:pt idx="597">
                  <c:v>0</c:v>
                </c:pt>
                <c:pt idx="598">
                  <c:v>0</c:v>
                </c:pt>
                <c:pt idx="599">
                  <c:v>0</c:v>
                </c:pt>
                <c:pt idx="600">
                  <c:v>0</c:v>
                </c:pt>
                <c:pt idx="601">
                  <c:v>0</c:v>
                </c:pt>
                <c:pt idx="602" formatCode="0">
                  <c:v>98336</c:v>
                </c:pt>
                <c:pt idx="603">
                  <c:v>0</c:v>
                </c:pt>
                <c:pt idx="604" formatCode="0">
                  <c:v>69088</c:v>
                </c:pt>
                <c:pt idx="605">
                  <c:v>0</c:v>
                </c:pt>
                <c:pt idx="606" formatCode="0">
                  <c:v>130112</c:v>
                </c:pt>
                <c:pt idx="607">
                  <c:v>0</c:v>
                </c:pt>
                <c:pt idx="608">
                  <c:v>0</c:v>
                </c:pt>
                <c:pt idx="609" formatCode="0">
                  <c:v>60416</c:v>
                </c:pt>
                <c:pt idx="610">
                  <c:v>0</c:v>
                </c:pt>
                <c:pt idx="611">
                  <c:v>0</c:v>
                </c:pt>
                <c:pt idx="612">
                  <c:v>0</c:v>
                </c:pt>
                <c:pt idx="613" formatCode="0">
                  <c:v>127040</c:v>
                </c:pt>
                <c:pt idx="614">
                  <c:v>0</c:v>
                </c:pt>
                <c:pt idx="615">
                  <c:v>0</c:v>
                </c:pt>
                <c:pt idx="616">
                  <c:v>0</c:v>
                </c:pt>
                <c:pt idx="617">
                  <c:v>0</c:v>
                </c:pt>
                <c:pt idx="618">
                  <c:v>0</c:v>
                </c:pt>
                <c:pt idx="619" formatCode="0">
                  <c:v>104000</c:v>
                </c:pt>
                <c:pt idx="620" formatCode="0">
                  <c:v>77792</c:v>
                </c:pt>
                <c:pt idx="621">
                  <c:v>0</c:v>
                </c:pt>
                <c:pt idx="622" formatCode="0">
                  <c:v>92832</c:v>
                </c:pt>
                <c:pt idx="623" formatCode="0">
                  <c:v>84352</c:v>
                </c:pt>
                <c:pt idx="624">
                  <c:v>0</c:v>
                </c:pt>
                <c:pt idx="625">
                  <c:v>0</c:v>
                </c:pt>
                <c:pt idx="626">
                  <c:v>0</c:v>
                </c:pt>
                <c:pt idx="627" formatCode="0">
                  <c:v>127808</c:v>
                </c:pt>
                <c:pt idx="628">
                  <c:v>0</c:v>
                </c:pt>
                <c:pt idx="629">
                  <c:v>0</c:v>
                </c:pt>
                <c:pt idx="630" formatCode="0">
                  <c:v>120320</c:v>
                </c:pt>
                <c:pt idx="631">
                  <c:v>0</c:v>
                </c:pt>
                <c:pt idx="632">
                  <c:v>0</c:v>
                </c:pt>
                <c:pt idx="633">
                  <c:v>0</c:v>
                </c:pt>
                <c:pt idx="634">
                  <c:v>0</c:v>
                </c:pt>
                <c:pt idx="635" formatCode="0">
                  <c:v>133504</c:v>
                </c:pt>
                <c:pt idx="636" formatCode="0">
                  <c:v>302336</c:v>
                </c:pt>
                <c:pt idx="637">
                  <c:v>0</c:v>
                </c:pt>
                <c:pt idx="638">
                  <c:v>0</c:v>
                </c:pt>
                <c:pt idx="639">
                  <c:v>0</c:v>
                </c:pt>
                <c:pt idx="640">
                  <c:v>0</c:v>
                </c:pt>
                <c:pt idx="641">
                  <c:v>0</c:v>
                </c:pt>
                <c:pt idx="642" formatCode="0">
                  <c:v>152768</c:v>
                </c:pt>
                <c:pt idx="643">
                  <c:v>0</c:v>
                </c:pt>
                <c:pt idx="644">
                  <c:v>0</c:v>
                </c:pt>
                <c:pt idx="645">
                  <c:v>0</c:v>
                </c:pt>
                <c:pt idx="646" formatCode="0">
                  <c:v>71776</c:v>
                </c:pt>
                <c:pt idx="647">
                  <c:v>0</c:v>
                </c:pt>
                <c:pt idx="648">
                  <c:v>0</c:v>
                </c:pt>
                <c:pt idx="649">
                  <c:v>0</c:v>
                </c:pt>
                <c:pt idx="650">
                  <c:v>0</c:v>
                </c:pt>
                <c:pt idx="651">
                  <c:v>0</c:v>
                </c:pt>
                <c:pt idx="652">
                  <c:v>0</c:v>
                </c:pt>
                <c:pt idx="653">
                  <c:v>0</c:v>
                </c:pt>
                <c:pt idx="654">
                  <c:v>0</c:v>
                </c:pt>
                <c:pt idx="655">
                  <c:v>0</c:v>
                </c:pt>
                <c:pt idx="656">
                  <c:v>0</c:v>
                </c:pt>
                <c:pt idx="657">
                  <c:v>0</c:v>
                </c:pt>
                <c:pt idx="658">
                  <c:v>0</c:v>
                </c:pt>
                <c:pt idx="659">
                  <c:v>0</c:v>
                </c:pt>
                <c:pt idx="660">
                  <c:v>0</c:v>
                </c:pt>
                <c:pt idx="661" formatCode="0">
                  <c:v>206848</c:v>
                </c:pt>
                <c:pt idx="662">
                  <c:v>0</c:v>
                </c:pt>
                <c:pt idx="663">
                  <c:v>0</c:v>
                </c:pt>
                <c:pt idx="664">
                  <c:v>0</c:v>
                </c:pt>
                <c:pt idx="665">
                  <c:v>0</c:v>
                </c:pt>
                <c:pt idx="666">
                  <c:v>0</c:v>
                </c:pt>
                <c:pt idx="667">
                  <c:v>0</c:v>
                </c:pt>
                <c:pt idx="668">
                  <c:v>0</c:v>
                </c:pt>
                <c:pt idx="669">
                  <c:v>0</c:v>
                </c:pt>
                <c:pt idx="670">
                  <c:v>0</c:v>
                </c:pt>
                <c:pt idx="671" formatCode="0">
                  <c:v>105056</c:v>
                </c:pt>
                <c:pt idx="672">
                  <c:v>0</c:v>
                </c:pt>
                <c:pt idx="673">
                  <c:v>0</c:v>
                </c:pt>
                <c:pt idx="674" formatCode="0">
                  <c:v>549376</c:v>
                </c:pt>
                <c:pt idx="675">
                  <c:v>0</c:v>
                </c:pt>
                <c:pt idx="676">
                  <c:v>0</c:v>
                </c:pt>
                <c:pt idx="677" formatCode="0">
                  <c:v>576256</c:v>
                </c:pt>
                <c:pt idx="678" formatCode="0">
                  <c:v>448256</c:v>
                </c:pt>
                <c:pt idx="679">
                  <c:v>0</c:v>
                </c:pt>
                <c:pt idx="680">
                  <c:v>0</c:v>
                </c:pt>
                <c:pt idx="681" formatCode="0">
                  <c:v>119680</c:v>
                </c:pt>
                <c:pt idx="682">
                  <c:v>0</c:v>
                </c:pt>
                <c:pt idx="683">
                  <c:v>0</c:v>
                </c:pt>
                <c:pt idx="684">
                  <c:v>0</c:v>
                </c:pt>
                <c:pt idx="685">
                  <c:v>0</c:v>
                </c:pt>
                <c:pt idx="686" formatCode="0">
                  <c:v>46256</c:v>
                </c:pt>
                <c:pt idx="687">
                  <c:v>0</c:v>
                </c:pt>
                <c:pt idx="688" formatCode="0">
                  <c:v>202624</c:v>
                </c:pt>
                <c:pt idx="689" formatCode="0">
                  <c:v>65664</c:v>
                </c:pt>
                <c:pt idx="690" formatCode="0">
                  <c:v>75424</c:v>
                </c:pt>
                <c:pt idx="691">
                  <c:v>0</c:v>
                </c:pt>
                <c:pt idx="692">
                  <c:v>0</c:v>
                </c:pt>
                <c:pt idx="693">
                  <c:v>0</c:v>
                </c:pt>
                <c:pt idx="694">
                  <c:v>0</c:v>
                </c:pt>
                <c:pt idx="695">
                  <c:v>0</c:v>
                </c:pt>
                <c:pt idx="696">
                  <c:v>0</c:v>
                </c:pt>
                <c:pt idx="697">
                  <c:v>0</c:v>
                </c:pt>
                <c:pt idx="698">
                  <c:v>0</c:v>
                </c:pt>
                <c:pt idx="699" formatCode="0">
                  <c:v>93120</c:v>
                </c:pt>
                <c:pt idx="700">
                  <c:v>0</c:v>
                </c:pt>
                <c:pt idx="701" formatCode="0">
                  <c:v>14744</c:v>
                </c:pt>
                <c:pt idx="702" formatCode="0">
                  <c:v>162880</c:v>
                </c:pt>
                <c:pt idx="703">
                  <c:v>0</c:v>
                </c:pt>
                <c:pt idx="704">
                  <c:v>0</c:v>
                </c:pt>
                <c:pt idx="705">
                  <c:v>0</c:v>
                </c:pt>
                <c:pt idx="706" formatCode="0">
                  <c:v>476928</c:v>
                </c:pt>
                <c:pt idx="707" formatCode="0">
                  <c:v>119360</c:v>
                </c:pt>
                <c:pt idx="708">
                  <c:v>0</c:v>
                </c:pt>
                <c:pt idx="709" formatCode="0">
                  <c:v>204800</c:v>
                </c:pt>
                <c:pt idx="710" formatCode="0">
                  <c:v>103616</c:v>
                </c:pt>
                <c:pt idx="711">
                  <c:v>0</c:v>
                </c:pt>
                <c:pt idx="712">
                  <c:v>0</c:v>
                </c:pt>
                <c:pt idx="713" formatCode="0">
                  <c:v>64832</c:v>
                </c:pt>
                <c:pt idx="714">
                  <c:v>0</c:v>
                </c:pt>
                <c:pt idx="715">
                  <c:v>0</c:v>
                </c:pt>
                <c:pt idx="716">
                  <c:v>0</c:v>
                </c:pt>
                <c:pt idx="717" formatCode="0">
                  <c:v>31120</c:v>
                </c:pt>
                <c:pt idx="718">
                  <c:v>0</c:v>
                </c:pt>
                <c:pt idx="719">
                  <c:v>0</c:v>
                </c:pt>
                <c:pt idx="720">
                  <c:v>0</c:v>
                </c:pt>
                <c:pt idx="721" formatCode="0">
                  <c:v>103008</c:v>
                </c:pt>
                <c:pt idx="722">
                  <c:v>0</c:v>
                </c:pt>
                <c:pt idx="723">
                  <c:v>0</c:v>
                </c:pt>
                <c:pt idx="724">
                  <c:v>0</c:v>
                </c:pt>
                <c:pt idx="725">
                  <c:v>0</c:v>
                </c:pt>
                <c:pt idx="726">
                  <c:v>0</c:v>
                </c:pt>
                <c:pt idx="727">
                  <c:v>0</c:v>
                </c:pt>
                <c:pt idx="728">
                  <c:v>0</c:v>
                </c:pt>
                <c:pt idx="729">
                  <c:v>0</c:v>
                </c:pt>
                <c:pt idx="730">
                  <c:v>0</c:v>
                </c:pt>
                <c:pt idx="731">
                  <c:v>0</c:v>
                </c:pt>
                <c:pt idx="732">
                  <c:v>0</c:v>
                </c:pt>
                <c:pt idx="733" formatCode="0">
                  <c:v>76256</c:v>
                </c:pt>
                <c:pt idx="734">
                  <c:v>0</c:v>
                </c:pt>
                <c:pt idx="735">
                  <c:v>0</c:v>
                </c:pt>
                <c:pt idx="736">
                  <c:v>0</c:v>
                </c:pt>
                <c:pt idx="737">
                  <c:v>0</c:v>
                </c:pt>
                <c:pt idx="738" formatCode="0">
                  <c:v>161984</c:v>
                </c:pt>
                <c:pt idx="739">
                  <c:v>0</c:v>
                </c:pt>
                <c:pt idx="740">
                  <c:v>0</c:v>
                </c:pt>
                <c:pt idx="741">
                  <c:v>0</c:v>
                </c:pt>
                <c:pt idx="742">
                  <c:v>0</c:v>
                </c:pt>
                <c:pt idx="743">
                  <c:v>0</c:v>
                </c:pt>
                <c:pt idx="744">
                  <c:v>0</c:v>
                </c:pt>
                <c:pt idx="745" formatCode="0">
                  <c:v>111520</c:v>
                </c:pt>
                <c:pt idx="746">
                  <c:v>0</c:v>
                </c:pt>
                <c:pt idx="747" formatCode="0">
                  <c:v>124224</c:v>
                </c:pt>
                <c:pt idx="748" formatCode="0">
                  <c:v>45360</c:v>
                </c:pt>
                <c:pt idx="749">
                  <c:v>0</c:v>
                </c:pt>
                <c:pt idx="750">
                  <c:v>0</c:v>
                </c:pt>
                <c:pt idx="751">
                  <c:v>0</c:v>
                </c:pt>
                <c:pt idx="752">
                  <c:v>0</c:v>
                </c:pt>
                <c:pt idx="753" formatCode="0">
                  <c:v>234624</c:v>
                </c:pt>
                <c:pt idx="754" formatCode="0">
                  <c:v>157824</c:v>
                </c:pt>
                <c:pt idx="755">
                  <c:v>0</c:v>
                </c:pt>
                <c:pt idx="756">
                  <c:v>0</c:v>
                </c:pt>
                <c:pt idx="757" formatCode="0">
                  <c:v>148928</c:v>
                </c:pt>
                <c:pt idx="758">
                  <c:v>0</c:v>
                </c:pt>
                <c:pt idx="759">
                  <c:v>0</c:v>
                </c:pt>
                <c:pt idx="760" formatCode="0">
                  <c:v>76512</c:v>
                </c:pt>
                <c:pt idx="761">
                  <c:v>0</c:v>
                </c:pt>
                <c:pt idx="762" formatCode="0">
                  <c:v>76480</c:v>
                </c:pt>
                <c:pt idx="763" formatCode="0">
                  <c:v>228736</c:v>
                </c:pt>
                <c:pt idx="764">
                  <c:v>0</c:v>
                </c:pt>
                <c:pt idx="765" formatCode="0">
                  <c:v>100768</c:v>
                </c:pt>
                <c:pt idx="766">
                  <c:v>0</c:v>
                </c:pt>
                <c:pt idx="767">
                  <c:v>0</c:v>
                </c:pt>
                <c:pt idx="768" formatCode="0">
                  <c:v>55872</c:v>
                </c:pt>
                <c:pt idx="769" formatCode="0">
                  <c:v>61504</c:v>
                </c:pt>
                <c:pt idx="770">
                  <c:v>0</c:v>
                </c:pt>
                <c:pt idx="771" formatCode="0">
                  <c:v>104288</c:v>
                </c:pt>
                <c:pt idx="772" formatCode="0">
                  <c:v>104992</c:v>
                </c:pt>
                <c:pt idx="773">
                  <c:v>0</c:v>
                </c:pt>
                <c:pt idx="774">
                  <c:v>0</c:v>
                </c:pt>
                <c:pt idx="775">
                  <c:v>0</c:v>
                </c:pt>
                <c:pt idx="776" formatCode="0">
                  <c:v>140864</c:v>
                </c:pt>
                <c:pt idx="777" formatCode="0">
                  <c:v>171520</c:v>
                </c:pt>
                <c:pt idx="778">
                  <c:v>0</c:v>
                </c:pt>
                <c:pt idx="779" formatCode="0">
                  <c:v>212032</c:v>
                </c:pt>
                <c:pt idx="780" formatCode="0">
                  <c:v>94720</c:v>
                </c:pt>
                <c:pt idx="781" formatCode="0">
                  <c:v>156800</c:v>
                </c:pt>
                <c:pt idx="782" formatCode="0">
                  <c:v>89248</c:v>
                </c:pt>
                <c:pt idx="783">
                  <c:v>0</c:v>
                </c:pt>
                <c:pt idx="784">
                  <c:v>0</c:v>
                </c:pt>
                <c:pt idx="785">
                  <c:v>0</c:v>
                </c:pt>
                <c:pt idx="786">
                  <c:v>0</c:v>
                </c:pt>
                <c:pt idx="787">
                  <c:v>0</c:v>
                </c:pt>
                <c:pt idx="788">
                  <c:v>0</c:v>
                </c:pt>
                <c:pt idx="789" formatCode="0">
                  <c:v>94912</c:v>
                </c:pt>
                <c:pt idx="790" formatCode="0">
                  <c:v>40384</c:v>
                </c:pt>
                <c:pt idx="791">
                  <c:v>0</c:v>
                </c:pt>
                <c:pt idx="792" formatCode="0">
                  <c:v>155584</c:v>
                </c:pt>
                <c:pt idx="793">
                  <c:v>0</c:v>
                </c:pt>
                <c:pt idx="794" formatCode="0">
                  <c:v>150464</c:v>
                </c:pt>
                <c:pt idx="795">
                  <c:v>0</c:v>
                </c:pt>
                <c:pt idx="796">
                  <c:v>0</c:v>
                </c:pt>
                <c:pt idx="797" formatCode="0">
                  <c:v>378496</c:v>
                </c:pt>
                <c:pt idx="798">
                  <c:v>0</c:v>
                </c:pt>
                <c:pt idx="799">
                  <c:v>0</c:v>
                </c:pt>
                <c:pt idx="800" formatCode="0">
                  <c:v>60928</c:v>
                </c:pt>
                <c:pt idx="801">
                  <c:v>0</c:v>
                </c:pt>
                <c:pt idx="802">
                  <c:v>0</c:v>
                </c:pt>
                <c:pt idx="803" formatCode="0">
                  <c:v>283904</c:v>
                </c:pt>
                <c:pt idx="804">
                  <c:v>0</c:v>
                </c:pt>
                <c:pt idx="805" formatCode="0">
                  <c:v>86272</c:v>
                </c:pt>
                <c:pt idx="806">
                  <c:v>0</c:v>
                </c:pt>
                <c:pt idx="807">
                  <c:v>0</c:v>
                </c:pt>
                <c:pt idx="808">
                  <c:v>0</c:v>
                </c:pt>
                <c:pt idx="809">
                  <c:v>0</c:v>
                </c:pt>
                <c:pt idx="810">
                  <c:v>0</c:v>
                </c:pt>
                <c:pt idx="811" formatCode="0">
                  <c:v>146560</c:v>
                </c:pt>
                <c:pt idx="812" formatCode="0">
                  <c:v>191680</c:v>
                </c:pt>
                <c:pt idx="813">
                  <c:v>0</c:v>
                </c:pt>
                <c:pt idx="814" formatCode="0">
                  <c:v>88416</c:v>
                </c:pt>
                <c:pt idx="815">
                  <c:v>0</c:v>
                </c:pt>
                <c:pt idx="816">
                  <c:v>0</c:v>
                </c:pt>
                <c:pt idx="817" formatCode="0">
                  <c:v>40720</c:v>
                </c:pt>
                <c:pt idx="818" formatCode="0">
                  <c:v>93760</c:v>
                </c:pt>
                <c:pt idx="819">
                  <c:v>0</c:v>
                </c:pt>
                <c:pt idx="820">
                  <c:v>0</c:v>
                </c:pt>
                <c:pt idx="821" formatCode="0">
                  <c:v>64032</c:v>
                </c:pt>
                <c:pt idx="822">
                  <c:v>0</c:v>
                </c:pt>
                <c:pt idx="823">
                  <c:v>0</c:v>
                </c:pt>
                <c:pt idx="824">
                  <c:v>0</c:v>
                </c:pt>
                <c:pt idx="825">
                  <c:v>0</c:v>
                </c:pt>
                <c:pt idx="826">
                  <c:v>0</c:v>
                </c:pt>
                <c:pt idx="827" formatCode="0">
                  <c:v>41792</c:v>
                </c:pt>
                <c:pt idx="828">
                  <c:v>0</c:v>
                </c:pt>
                <c:pt idx="829">
                  <c:v>0</c:v>
                </c:pt>
                <c:pt idx="830">
                  <c:v>0</c:v>
                </c:pt>
                <c:pt idx="831" formatCode="0">
                  <c:v>122304</c:v>
                </c:pt>
                <c:pt idx="832">
                  <c:v>0</c:v>
                </c:pt>
                <c:pt idx="833">
                  <c:v>0</c:v>
                </c:pt>
                <c:pt idx="834">
                  <c:v>0</c:v>
                </c:pt>
                <c:pt idx="835">
                  <c:v>0</c:v>
                </c:pt>
                <c:pt idx="836">
                  <c:v>0</c:v>
                </c:pt>
                <c:pt idx="837">
                  <c:v>0</c:v>
                </c:pt>
                <c:pt idx="838">
                  <c:v>0</c:v>
                </c:pt>
                <c:pt idx="839" formatCode="0">
                  <c:v>45840</c:v>
                </c:pt>
                <c:pt idx="840">
                  <c:v>0</c:v>
                </c:pt>
                <c:pt idx="841">
                  <c:v>0</c:v>
                </c:pt>
                <c:pt idx="842">
                  <c:v>0</c:v>
                </c:pt>
                <c:pt idx="843">
                  <c:v>0</c:v>
                </c:pt>
                <c:pt idx="844" formatCode="0">
                  <c:v>81536</c:v>
                </c:pt>
                <c:pt idx="845">
                  <c:v>0</c:v>
                </c:pt>
                <c:pt idx="846" formatCode="0">
                  <c:v>65664</c:v>
                </c:pt>
                <c:pt idx="847">
                  <c:v>0</c:v>
                </c:pt>
                <c:pt idx="848">
                  <c:v>0</c:v>
                </c:pt>
                <c:pt idx="849">
                  <c:v>0</c:v>
                </c:pt>
                <c:pt idx="850" formatCode="0">
                  <c:v>30320</c:v>
                </c:pt>
                <c:pt idx="851">
                  <c:v>0</c:v>
                </c:pt>
                <c:pt idx="852">
                  <c:v>0</c:v>
                </c:pt>
                <c:pt idx="853">
                  <c:v>0</c:v>
                </c:pt>
                <c:pt idx="854">
                  <c:v>0</c:v>
                </c:pt>
                <c:pt idx="855">
                  <c:v>0</c:v>
                </c:pt>
                <c:pt idx="856" formatCode="0">
                  <c:v>273408</c:v>
                </c:pt>
                <c:pt idx="857">
                  <c:v>0</c:v>
                </c:pt>
                <c:pt idx="858">
                  <c:v>0</c:v>
                </c:pt>
                <c:pt idx="859">
                  <c:v>0</c:v>
                </c:pt>
                <c:pt idx="860" formatCode="0">
                  <c:v>106912</c:v>
                </c:pt>
                <c:pt idx="861">
                  <c:v>0</c:v>
                </c:pt>
                <c:pt idx="862" formatCode="0">
                  <c:v>62496</c:v>
                </c:pt>
                <c:pt idx="863">
                  <c:v>0</c:v>
                </c:pt>
                <c:pt idx="864">
                  <c:v>0</c:v>
                </c:pt>
                <c:pt idx="865">
                  <c:v>0</c:v>
                </c:pt>
                <c:pt idx="866">
                  <c:v>0</c:v>
                </c:pt>
                <c:pt idx="867">
                  <c:v>0</c:v>
                </c:pt>
                <c:pt idx="868">
                  <c:v>0</c:v>
                </c:pt>
                <c:pt idx="869">
                  <c:v>0</c:v>
                </c:pt>
                <c:pt idx="870" formatCode="0">
                  <c:v>64960</c:v>
                </c:pt>
                <c:pt idx="871">
                  <c:v>0</c:v>
                </c:pt>
                <c:pt idx="872">
                  <c:v>0</c:v>
                </c:pt>
                <c:pt idx="873" formatCode="0">
                  <c:v>727808</c:v>
                </c:pt>
                <c:pt idx="874">
                  <c:v>0</c:v>
                </c:pt>
                <c:pt idx="875">
                  <c:v>0</c:v>
                </c:pt>
                <c:pt idx="876">
                  <c:v>0</c:v>
                </c:pt>
                <c:pt idx="877">
                  <c:v>0</c:v>
                </c:pt>
                <c:pt idx="878">
                  <c:v>0</c:v>
                </c:pt>
                <c:pt idx="879">
                  <c:v>0</c:v>
                </c:pt>
                <c:pt idx="880">
                  <c:v>0</c:v>
                </c:pt>
                <c:pt idx="881">
                  <c:v>0</c:v>
                </c:pt>
                <c:pt idx="882">
                  <c:v>0</c:v>
                </c:pt>
                <c:pt idx="883" formatCode="0">
                  <c:v>64000</c:v>
                </c:pt>
                <c:pt idx="884" formatCode="0">
                  <c:v>46448</c:v>
                </c:pt>
                <c:pt idx="885" formatCode="0">
                  <c:v>87552</c:v>
                </c:pt>
                <c:pt idx="886">
                  <c:v>0</c:v>
                </c:pt>
                <c:pt idx="887">
                  <c:v>0</c:v>
                </c:pt>
                <c:pt idx="888" formatCode="0">
                  <c:v>633088</c:v>
                </c:pt>
                <c:pt idx="889">
                  <c:v>0</c:v>
                </c:pt>
                <c:pt idx="890">
                  <c:v>0</c:v>
                </c:pt>
                <c:pt idx="891">
                  <c:v>0</c:v>
                </c:pt>
                <c:pt idx="892">
                  <c:v>0</c:v>
                </c:pt>
                <c:pt idx="893">
                  <c:v>0</c:v>
                </c:pt>
                <c:pt idx="894" formatCode="0">
                  <c:v>183552</c:v>
                </c:pt>
                <c:pt idx="895">
                  <c:v>0</c:v>
                </c:pt>
                <c:pt idx="896">
                  <c:v>0</c:v>
                </c:pt>
                <c:pt idx="897" formatCode="0">
                  <c:v>71872</c:v>
                </c:pt>
                <c:pt idx="898">
                  <c:v>0</c:v>
                </c:pt>
                <c:pt idx="899">
                  <c:v>0</c:v>
                </c:pt>
                <c:pt idx="900">
                  <c:v>0</c:v>
                </c:pt>
                <c:pt idx="901" formatCode="0">
                  <c:v>81792</c:v>
                </c:pt>
                <c:pt idx="902">
                  <c:v>0</c:v>
                </c:pt>
                <c:pt idx="903" formatCode="0">
                  <c:v>126272</c:v>
                </c:pt>
                <c:pt idx="904">
                  <c:v>0</c:v>
                </c:pt>
                <c:pt idx="905">
                  <c:v>0</c:v>
                </c:pt>
                <c:pt idx="906">
                  <c:v>0</c:v>
                </c:pt>
                <c:pt idx="907">
                  <c:v>0</c:v>
                </c:pt>
                <c:pt idx="908">
                  <c:v>0</c:v>
                </c:pt>
                <c:pt idx="909">
                  <c:v>0</c:v>
                </c:pt>
                <c:pt idx="910">
                  <c:v>0</c:v>
                </c:pt>
                <c:pt idx="911" formatCode="0">
                  <c:v>131904</c:v>
                </c:pt>
                <c:pt idx="912" formatCode="0">
                  <c:v>49248</c:v>
                </c:pt>
                <c:pt idx="913">
                  <c:v>0</c:v>
                </c:pt>
                <c:pt idx="914">
                  <c:v>0</c:v>
                </c:pt>
                <c:pt idx="915" formatCode="0">
                  <c:v>64160</c:v>
                </c:pt>
                <c:pt idx="916">
                  <c:v>0</c:v>
                </c:pt>
                <c:pt idx="917">
                  <c:v>0</c:v>
                </c:pt>
                <c:pt idx="918">
                  <c:v>0</c:v>
                </c:pt>
                <c:pt idx="919">
                  <c:v>0</c:v>
                </c:pt>
                <c:pt idx="920" formatCode="0">
                  <c:v>239360</c:v>
                </c:pt>
                <c:pt idx="921">
                  <c:v>0</c:v>
                </c:pt>
                <c:pt idx="922">
                  <c:v>0</c:v>
                </c:pt>
                <c:pt idx="923" formatCode="0">
                  <c:v>48528</c:v>
                </c:pt>
                <c:pt idx="924">
                  <c:v>0</c:v>
                </c:pt>
                <c:pt idx="925" formatCode="0">
                  <c:v>72320</c:v>
                </c:pt>
                <c:pt idx="926">
                  <c:v>0</c:v>
                </c:pt>
                <c:pt idx="927">
                  <c:v>0</c:v>
                </c:pt>
                <c:pt idx="928">
                  <c:v>0</c:v>
                </c:pt>
                <c:pt idx="929">
                  <c:v>0</c:v>
                </c:pt>
                <c:pt idx="930">
                  <c:v>0</c:v>
                </c:pt>
                <c:pt idx="931">
                  <c:v>0</c:v>
                </c:pt>
                <c:pt idx="932">
                  <c:v>0</c:v>
                </c:pt>
                <c:pt idx="933" formatCode="0">
                  <c:v>138304</c:v>
                </c:pt>
                <c:pt idx="934">
                  <c:v>0</c:v>
                </c:pt>
                <c:pt idx="935" formatCode="0">
                  <c:v>158272</c:v>
                </c:pt>
                <c:pt idx="936">
                  <c:v>0</c:v>
                </c:pt>
                <c:pt idx="937">
                  <c:v>0</c:v>
                </c:pt>
                <c:pt idx="938">
                  <c:v>0</c:v>
                </c:pt>
                <c:pt idx="939" formatCode="0">
                  <c:v>89248</c:v>
                </c:pt>
                <c:pt idx="940" formatCode="0">
                  <c:v>39760</c:v>
                </c:pt>
                <c:pt idx="941" formatCode="0">
                  <c:v>69312</c:v>
                </c:pt>
                <c:pt idx="942">
                  <c:v>0</c:v>
                </c:pt>
                <c:pt idx="943">
                  <c:v>0</c:v>
                </c:pt>
                <c:pt idx="944">
                  <c:v>0</c:v>
                </c:pt>
                <c:pt idx="945">
                  <c:v>0</c:v>
                </c:pt>
                <c:pt idx="946" formatCode="0">
                  <c:v>71008</c:v>
                </c:pt>
                <c:pt idx="947">
                  <c:v>0</c:v>
                </c:pt>
                <c:pt idx="948">
                  <c:v>0</c:v>
                </c:pt>
                <c:pt idx="949">
                  <c:v>0</c:v>
                </c:pt>
                <c:pt idx="950">
                  <c:v>0</c:v>
                </c:pt>
                <c:pt idx="951">
                  <c:v>0</c:v>
                </c:pt>
                <c:pt idx="952">
                  <c:v>0</c:v>
                </c:pt>
                <c:pt idx="953" formatCode="0">
                  <c:v>53856</c:v>
                </c:pt>
                <c:pt idx="954">
                  <c:v>0</c:v>
                </c:pt>
                <c:pt idx="955" formatCode="0">
                  <c:v>67040</c:v>
                </c:pt>
                <c:pt idx="956">
                  <c:v>0</c:v>
                </c:pt>
                <c:pt idx="957">
                  <c:v>0</c:v>
                </c:pt>
                <c:pt idx="958" formatCode="0">
                  <c:v>59712</c:v>
                </c:pt>
                <c:pt idx="959">
                  <c:v>0</c:v>
                </c:pt>
                <c:pt idx="960">
                  <c:v>0</c:v>
                </c:pt>
                <c:pt idx="961">
                  <c:v>0</c:v>
                </c:pt>
                <c:pt idx="962">
                  <c:v>0</c:v>
                </c:pt>
                <c:pt idx="963" formatCode="0">
                  <c:v>30752</c:v>
                </c:pt>
                <c:pt idx="964">
                  <c:v>0</c:v>
                </c:pt>
                <c:pt idx="965">
                  <c:v>0</c:v>
                </c:pt>
                <c:pt idx="966">
                  <c:v>0</c:v>
                </c:pt>
                <c:pt idx="967">
                  <c:v>0</c:v>
                </c:pt>
                <c:pt idx="968">
                  <c:v>0</c:v>
                </c:pt>
                <c:pt idx="969">
                  <c:v>0</c:v>
                </c:pt>
                <c:pt idx="970">
                  <c:v>0</c:v>
                </c:pt>
                <c:pt idx="971" formatCode="0">
                  <c:v>16792</c:v>
                </c:pt>
                <c:pt idx="972">
                  <c:v>0</c:v>
                </c:pt>
                <c:pt idx="973" formatCode="0">
                  <c:v>145280</c:v>
                </c:pt>
                <c:pt idx="974">
                  <c:v>0</c:v>
                </c:pt>
                <c:pt idx="975">
                  <c:v>0</c:v>
                </c:pt>
                <c:pt idx="976" formatCode="0">
                  <c:v>60896</c:v>
                </c:pt>
                <c:pt idx="977" formatCode="0">
                  <c:v>103808</c:v>
                </c:pt>
                <c:pt idx="978" formatCode="0">
                  <c:v>260480</c:v>
                </c:pt>
                <c:pt idx="979">
                  <c:v>0</c:v>
                </c:pt>
                <c:pt idx="980" formatCode="0">
                  <c:v>91744</c:v>
                </c:pt>
                <c:pt idx="981" formatCode="0">
                  <c:v>44688</c:v>
                </c:pt>
                <c:pt idx="982">
                  <c:v>0</c:v>
                </c:pt>
                <c:pt idx="983">
                  <c:v>0</c:v>
                </c:pt>
                <c:pt idx="984">
                  <c:v>0</c:v>
                </c:pt>
                <c:pt idx="985">
                  <c:v>0</c:v>
                </c:pt>
                <c:pt idx="986">
                  <c:v>0</c:v>
                </c:pt>
                <c:pt idx="987" formatCode="0">
                  <c:v>95232</c:v>
                </c:pt>
                <c:pt idx="988" formatCode="0">
                  <c:v>315392</c:v>
                </c:pt>
                <c:pt idx="989">
                  <c:v>0</c:v>
                </c:pt>
                <c:pt idx="990" formatCode="0">
                  <c:v>97696</c:v>
                </c:pt>
                <c:pt idx="991" formatCode="0">
                  <c:v>200704</c:v>
                </c:pt>
                <c:pt idx="992" formatCode="0">
                  <c:v>106368</c:v>
                </c:pt>
                <c:pt idx="993">
                  <c:v>0</c:v>
                </c:pt>
                <c:pt idx="994">
                  <c:v>0</c:v>
                </c:pt>
                <c:pt idx="995">
                  <c:v>0</c:v>
                </c:pt>
                <c:pt idx="996">
                  <c:v>0</c:v>
                </c:pt>
                <c:pt idx="997">
                  <c:v>0</c:v>
                </c:pt>
                <c:pt idx="998">
                  <c:v>0</c:v>
                </c:pt>
                <c:pt idx="999">
                  <c:v>0</c:v>
                </c:pt>
                <c:pt idx="1000" formatCode="0">
                  <c:v>135616</c:v>
                </c:pt>
                <c:pt idx="1001" formatCode="0">
                  <c:v>138816</c:v>
                </c:pt>
                <c:pt idx="1002" formatCode="0">
                  <c:v>172032</c:v>
                </c:pt>
                <c:pt idx="1003">
                  <c:v>0</c:v>
                </c:pt>
                <c:pt idx="1004" formatCode="0">
                  <c:v>186944</c:v>
                </c:pt>
                <c:pt idx="1005" formatCode="0">
                  <c:v>198400</c:v>
                </c:pt>
                <c:pt idx="1006">
                  <c:v>0</c:v>
                </c:pt>
                <c:pt idx="1007">
                  <c:v>0</c:v>
                </c:pt>
                <c:pt idx="1008">
                  <c:v>0</c:v>
                </c:pt>
                <c:pt idx="1009" formatCode="0">
                  <c:v>185024</c:v>
                </c:pt>
                <c:pt idx="1010">
                  <c:v>0</c:v>
                </c:pt>
                <c:pt idx="1011" formatCode="0">
                  <c:v>152064</c:v>
                </c:pt>
                <c:pt idx="1012" formatCode="0">
                  <c:v>391808</c:v>
                </c:pt>
                <c:pt idx="1013">
                  <c:v>0</c:v>
                </c:pt>
                <c:pt idx="1014" formatCode="0">
                  <c:v>58720</c:v>
                </c:pt>
                <c:pt idx="1015">
                  <c:v>0</c:v>
                </c:pt>
                <c:pt idx="1016">
                  <c:v>0</c:v>
                </c:pt>
                <c:pt idx="1017">
                  <c:v>0</c:v>
                </c:pt>
                <c:pt idx="1018">
                  <c:v>0</c:v>
                </c:pt>
                <c:pt idx="1019">
                  <c:v>0</c:v>
                </c:pt>
                <c:pt idx="1020" formatCode="0">
                  <c:v>138816</c:v>
                </c:pt>
                <c:pt idx="1021">
                  <c:v>0</c:v>
                </c:pt>
                <c:pt idx="1022" formatCode="0">
                  <c:v>293632</c:v>
                </c:pt>
                <c:pt idx="1023">
                  <c:v>0</c:v>
                </c:pt>
                <c:pt idx="1024">
                  <c:v>0</c:v>
                </c:pt>
                <c:pt idx="1025" formatCode="0">
                  <c:v>92256</c:v>
                </c:pt>
                <c:pt idx="1026" formatCode="0">
                  <c:v>105152</c:v>
                </c:pt>
                <c:pt idx="1027">
                  <c:v>0</c:v>
                </c:pt>
                <c:pt idx="1028" formatCode="0">
                  <c:v>103008</c:v>
                </c:pt>
                <c:pt idx="1029" formatCode="0">
                  <c:v>131008</c:v>
                </c:pt>
                <c:pt idx="1030">
                  <c:v>0</c:v>
                </c:pt>
                <c:pt idx="1031">
                  <c:v>0</c:v>
                </c:pt>
                <c:pt idx="1032" formatCode="0">
                  <c:v>51024</c:v>
                </c:pt>
                <c:pt idx="1033">
                  <c:v>0</c:v>
                </c:pt>
                <c:pt idx="1034">
                  <c:v>0</c:v>
                </c:pt>
                <c:pt idx="1035">
                  <c:v>0</c:v>
                </c:pt>
                <c:pt idx="1036">
                  <c:v>0</c:v>
                </c:pt>
                <c:pt idx="1037">
                  <c:v>0</c:v>
                </c:pt>
                <c:pt idx="1038">
                  <c:v>0</c:v>
                </c:pt>
                <c:pt idx="1039" formatCode="0">
                  <c:v>260992</c:v>
                </c:pt>
                <c:pt idx="1040" formatCode="0">
                  <c:v>98976</c:v>
                </c:pt>
                <c:pt idx="1041">
                  <c:v>0</c:v>
                </c:pt>
                <c:pt idx="1042">
                  <c:v>0</c:v>
                </c:pt>
                <c:pt idx="1043">
                  <c:v>0</c:v>
                </c:pt>
                <c:pt idx="1044" formatCode="0">
                  <c:v>74368</c:v>
                </c:pt>
                <c:pt idx="1045">
                  <c:v>0</c:v>
                </c:pt>
                <c:pt idx="1046">
                  <c:v>0</c:v>
                </c:pt>
                <c:pt idx="1047">
                  <c:v>0</c:v>
                </c:pt>
                <c:pt idx="1048" formatCode="0">
                  <c:v>68736</c:v>
                </c:pt>
                <c:pt idx="1049">
                  <c:v>0</c:v>
                </c:pt>
                <c:pt idx="1050">
                  <c:v>0</c:v>
                </c:pt>
                <c:pt idx="1051">
                  <c:v>0</c:v>
                </c:pt>
                <c:pt idx="1052">
                  <c:v>0</c:v>
                </c:pt>
                <c:pt idx="1053" formatCode="0">
                  <c:v>40432</c:v>
                </c:pt>
                <c:pt idx="1054" formatCode="0">
                  <c:v>96576</c:v>
                </c:pt>
                <c:pt idx="1055" formatCode="0">
                  <c:v>276992</c:v>
                </c:pt>
                <c:pt idx="1056">
                  <c:v>0</c:v>
                </c:pt>
                <c:pt idx="1057">
                  <c:v>0</c:v>
                </c:pt>
                <c:pt idx="1058">
                  <c:v>0</c:v>
                </c:pt>
                <c:pt idx="1059" formatCode="0">
                  <c:v>39200</c:v>
                </c:pt>
                <c:pt idx="1060">
                  <c:v>0</c:v>
                </c:pt>
                <c:pt idx="1061" formatCode="0">
                  <c:v>71296</c:v>
                </c:pt>
                <c:pt idx="1062">
                  <c:v>0</c:v>
                </c:pt>
                <c:pt idx="1063" formatCode="0">
                  <c:v>110464</c:v>
                </c:pt>
                <c:pt idx="1064">
                  <c:v>0</c:v>
                </c:pt>
                <c:pt idx="1065">
                  <c:v>0</c:v>
                </c:pt>
                <c:pt idx="1066" formatCode="0">
                  <c:v>40816</c:v>
                </c:pt>
                <c:pt idx="1067" formatCode="0">
                  <c:v>209856</c:v>
                </c:pt>
                <c:pt idx="1068">
                  <c:v>0</c:v>
                </c:pt>
                <c:pt idx="1069" formatCode="0">
                  <c:v>11916</c:v>
                </c:pt>
                <c:pt idx="1070">
                  <c:v>0</c:v>
                </c:pt>
                <c:pt idx="1071" formatCode="0">
                  <c:v>72128</c:v>
                </c:pt>
                <c:pt idx="1072">
                  <c:v>0</c:v>
                </c:pt>
                <c:pt idx="1073" formatCode="0">
                  <c:v>48320</c:v>
                </c:pt>
                <c:pt idx="1074" formatCode="0">
                  <c:v>201728</c:v>
                </c:pt>
                <c:pt idx="1075" formatCode="0">
                  <c:v>91712</c:v>
                </c:pt>
                <c:pt idx="1076">
                  <c:v>0</c:v>
                </c:pt>
                <c:pt idx="1077">
                  <c:v>0</c:v>
                </c:pt>
                <c:pt idx="1078">
                  <c:v>0</c:v>
                </c:pt>
                <c:pt idx="1079">
                  <c:v>0</c:v>
                </c:pt>
                <c:pt idx="1080">
                  <c:v>0</c:v>
                </c:pt>
                <c:pt idx="1081">
                  <c:v>0</c:v>
                </c:pt>
                <c:pt idx="1082" formatCode="0">
                  <c:v>85184</c:v>
                </c:pt>
                <c:pt idx="1083">
                  <c:v>0</c:v>
                </c:pt>
                <c:pt idx="1084">
                  <c:v>0</c:v>
                </c:pt>
                <c:pt idx="1085">
                  <c:v>0</c:v>
                </c:pt>
                <c:pt idx="1086">
                  <c:v>0</c:v>
                </c:pt>
                <c:pt idx="1087" formatCode="0">
                  <c:v>98560</c:v>
                </c:pt>
                <c:pt idx="1088" formatCode="0">
                  <c:v>105792</c:v>
                </c:pt>
                <c:pt idx="1089" formatCode="0">
                  <c:v>135552</c:v>
                </c:pt>
                <c:pt idx="1090">
                  <c:v>0</c:v>
                </c:pt>
                <c:pt idx="1091">
                  <c:v>0</c:v>
                </c:pt>
                <c:pt idx="1092">
                  <c:v>0</c:v>
                </c:pt>
                <c:pt idx="1093">
                  <c:v>0</c:v>
                </c:pt>
                <c:pt idx="1094">
                  <c:v>0</c:v>
                </c:pt>
                <c:pt idx="1095">
                  <c:v>0</c:v>
                </c:pt>
                <c:pt idx="1096">
                  <c:v>0</c:v>
                </c:pt>
                <c:pt idx="1097">
                  <c:v>0</c:v>
                </c:pt>
                <c:pt idx="1098">
                  <c:v>0</c:v>
                </c:pt>
                <c:pt idx="1099">
                  <c:v>0</c:v>
                </c:pt>
                <c:pt idx="1100">
                  <c:v>0</c:v>
                </c:pt>
                <c:pt idx="1101" formatCode="0">
                  <c:v>228672</c:v>
                </c:pt>
                <c:pt idx="1102">
                  <c:v>0</c:v>
                </c:pt>
                <c:pt idx="1103">
                  <c:v>0</c:v>
                </c:pt>
                <c:pt idx="1104">
                  <c:v>0</c:v>
                </c:pt>
                <c:pt idx="1105" formatCode="0">
                  <c:v>407296</c:v>
                </c:pt>
                <c:pt idx="1106">
                  <c:v>0</c:v>
                </c:pt>
                <c:pt idx="1107" formatCode="0">
                  <c:v>42992</c:v>
                </c:pt>
                <c:pt idx="1108">
                  <c:v>0</c:v>
                </c:pt>
                <c:pt idx="1109" formatCode="0">
                  <c:v>112256</c:v>
                </c:pt>
                <c:pt idx="1110">
                  <c:v>0</c:v>
                </c:pt>
                <c:pt idx="1111" formatCode="0">
                  <c:v>46928</c:v>
                </c:pt>
                <c:pt idx="1112">
                  <c:v>0</c:v>
                </c:pt>
                <c:pt idx="1113">
                  <c:v>0</c:v>
                </c:pt>
                <c:pt idx="1114">
                  <c:v>0</c:v>
                </c:pt>
                <c:pt idx="1115" formatCode="0">
                  <c:v>200640</c:v>
                </c:pt>
                <c:pt idx="1116">
                  <c:v>0</c:v>
                </c:pt>
                <c:pt idx="1117">
                  <c:v>0</c:v>
                </c:pt>
                <c:pt idx="1118" formatCode="0">
                  <c:v>41744</c:v>
                </c:pt>
                <c:pt idx="1119">
                  <c:v>0</c:v>
                </c:pt>
                <c:pt idx="1120">
                  <c:v>0</c:v>
                </c:pt>
                <c:pt idx="1121" formatCode="0">
                  <c:v>153024</c:v>
                </c:pt>
                <c:pt idx="1122" formatCode="0">
                  <c:v>139712</c:v>
                </c:pt>
                <c:pt idx="1123">
                  <c:v>0</c:v>
                </c:pt>
                <c:pt idx="1124">
                  <c:v>0</c:v>
                </c:pt>
                <c:pt idx="1125" formatCode="0">
                  <c:v>120704</c:v>
                </c:pt>
                <c:pt idx="1126">
                  <c:v>0</c:v>
                </c:pt>
                <c:pt idx="1127" formatCode="0">
                  <c:v>32944</c:v>
                </c:pt>
                <c:pt idx="1128">
                  <c:v>0</c:v>
                </c:pt>
                <c:pt idx="1129" formatCode="0">
                  <c:v>54000</c:v>
                </c:pt>
                <c:pt idx="1130">
                  <c:v>0</c:v>
                </c:pt>
                <c:pt idx="1131">
                  <c:v>0</c:v>
                </c:pt>
                <c:pt idx="1132">
                  <c:v>0</c:v>
                </c:pt>
                <c:pt idx="1133">
                  <c:v>0</c:v>
                </c:pt>
                <c:pt idx="1134">
                  <c:v>0</c:v>
                </c:pt>
                <c:pt idx="1135">
                  <c:v>0</c:v>
                </c:pt>
                <c:pt idx="1136">
                  <c:v>0</c:v>
                </c:pt>
                <c:pt idx="1137">
                  <c:v>0</c:v>
                </c:pt>
                <c:pt idx="1138">
                  <c:v>0</c:v>
                </c:pt>
                <c:pt idx="1139">
                  <c:v>0</c:v>
                </c:pt>
                <c:pt idx="1140" formatCode="0">
                  <c:v>194240</c:v>
                </c:pt>
                <c:pt idx="1141">
                  <c:v>0</c:v>
                </c:pt>
                <c:pt idx="1142" formatCode="0">
                  <c:v>101184</c:v>
                </c:pt>
                <c:pt idx="1143">
                  <c:v>0</c:v>
                </c:pt>
                <c:pt idx="1144" formatCode="0">
                  <c:v>68256</c:v>
                </c:pt>
                <c:pt idx="1145" formatCode="0">
                  <c:v>116928</c:v>
                </c:pt>
                <c:pt idx="1146">
                  <c:v>0</c:v>
                </c:pt>
                <c:pt idx="1147">
                  <c:v>0</c:v>
                </c:pt>
                <c:pt idx="1148">
                  <c:v>0</c:v>
                </c:pt>
                <c:pt idx="1149">
                  <c:v>0</c:v>
                </c:pt>
                <c:pt idx="1150">
                  <c:v>0</c:v>
                </c:pt>
                <c:pt idx="1151">
                  <c:v>0</c:v>
                </c:pt>
                <c:pt idx="1152" formatCode="0">
                  <c:v>26072</c:v>
                </c:pt>
                <c:pt idx="1153">
                  <c:v>0</c:v>
                </c:pt>
                <c:pt idx="1154">
                  <c:v>0</c:v>
                </c:pt>
                <c:pt idx="1155" formatCode="0">
                  <c:v>177984</c:v>
                </c:pt>
                <c:pt idx="1156">
                  <c:v>0</c:v>
                </c:pt>
                <c:pt idx="1157">
                  <c:v>0</c:v>
                </c:pt>
                <c:pt idx="1158">
                  <c:v>0</c:v>
                </c:pt>
                <c:pt idx="1159">
                  <c:v>0</c:v>
                </c:pt>
                <c:pt idx="1160">
                  <c:v>0</c:v>
                </c:pt>
                <c:pt idx="1161" formatCode="0">
                  <c:v>264704</c:v>
                </c:pt>
                <c:pt idx="1162" formatCode="0">
                  <c:v>120192</c:v>
                </c:pt>
                <c:pt idx="1163">
                  <c:v>0</c:v>
                </c:pt>
                <c:pt idx="1164">
                  <c:v>0</c:v>
                </c:pt>
                <c:pt idx="1165">
                  <c:v>0</c:v>
                </c:pt>
                <c:pt idx="1166">
                  <c:v>0</c:v>
                </c:pt>
                <c:pt idx="1167" formatCode="0">
                  <c:v>212864</c:v>
                </c:pt>
                <c:pt idx="1168" formatCode="0">
                  <c:v>204672</c:v>
                </c:pt>
                <c:pt idx="1169" formatCode="0">
                  <c:v>70560</c:v>
                </c:pt>
                <c:pt idx="1170">
                  <c:v>0</c:v>
                </c:pt>
                <c:pt idx="1171">
                  <c:v>0</c:v>
                </c:pt>
                <c:pt idx="1172">
                  <c:v>0</c:v>
                </c:pt>
                <c:pt idx="1173">
                  <c:v>0</c:v>
                </c:pt>
                <c:pt idx="1174">
                  <c:v>0</c:v>
                </c:pt>
                <c:pt idx="1175">
                  <c:v>0</c:v>
                </c:pt>
                <c:pt idx="1176">
                  <c:v>0</c:v>
                </c:pt>
                <c:pt idx="1177" formatCode="0">
                  <c:v>35344</c:v>
                </c:pt>
                <c:pt idx="1178">
                  <c:v>0</c:v>
                </c:pt>
                <c:pt idx="1179">
                  <c:v>0</c:v>
                </c:pt>
                <c:pt idx="1180">
                  <c:v>0</c:v>
                </c:pt>
                <c:pt idx="1181" formatCode="0">
                  <c:v>43616</c:v>
                </c:pt>
                <c:pt idx="1182">
                  <c:v>0</c:v>
                </c:pt>
                <c:pt idx="1183">
                  <c:v>0</c:v>
                </c:pt>
                <c:pt idx="1184">
                  <c:v>0</c:v>
                </c:pt>
                <c:pt idx="1185" formatCode="0">
                  <c:v>56128</c:v>
                </c:pt>
                <c:pt idx="1186">
                  <c:v>0</c:v>
                </c:pt>
                <c:pt idx="1187" formatCode="0">
                  <c:v>73312</c:v>
                </c:pt>
                <c:pt idx="1188" formatCode="0">
                  <c:v>105408</c:v>
                </c:pt>
                <c:pt idx="1189">
                  <c:v>0</c:v>
                </c:pt>
                <c:pt idx="1190" formatCode="0">
                  <c:v>32384</c:v>
                </c:pt>
                <c:pt idx="1191">
                  <c:v>0</c:v>
                </c:pt>
                <c:pt idx="1192">
                  <c:v>0</c:v>
                </c:pt>
                <c:pt idx="1193">
                  <c:v>0</c:v>
                </c:pt>
                <c:pt idx="1194">
                  <c:v>0</c:v>
                </c:pt>
                <c:pt idx="1195">
                  <c:v>0</c:v>
                </c:pt>
                <c:pt idx="1196">
                  <c:v>0</c:v>
                </c:pt>
                <c:pt idx="1197">
                  <c:v>0</c:v>
                </c:pt>
                <c:pt idx="1198" formatCode="0">
                  <c:v>60256</c:v>
                </c:pt>
                <c:pt idx="1199" formatCode="0">
                  <c:v>120640</c:v>
                </c:pt>
                <c:pt idx="1200" formatCode="0">
                  <c:v>97952</c:v>
                </c:pt>
                <c:pt idx="1201">
                  <c:v>0</c:v>
                </c:pt>
                <c:pt idx="1202" formatCode="0">
                  <c:v>90208</c:v>
                </c:pt>
                <c:pt idx="1203" formatCode="0">
                  <c:v>49984</c:v>
                </c:pt>
                <c:pt idx="1204" formatCode="0">
                  <c:v>82144</c:v>
                </c:pt>
                <c:pt idx="1205">
                  <c:v>0</c:v>
                </c:pt>
                <c:pt idx="1206">
                  <c:v>0</c:v>
                </c:pt>
                <c:pt idx="1207" formatCode="0">
                  <c:v>116608</c:v>
                </c:pt>
                <c:pt idx="1208">
                  <c:v>0</c:v>
                </c:pt>
                <c:pt idx="1209" formatCode="0">
                  <c:v>107904</c:v>
                </c:pt>
                <c:pt idx="1210" formatCode="0">
                  <c:v>141440</c:v>
                </c:pt>
                <c:pt idx="1211">
                  <c:v>0</c:v>
                </c:pt>
                <c:pt idx="1212">
                  <c:v>0</c:v>
                </c:pt>
                <c:pt idx="1213" formatCode="0">
                  <c:v>152768</c:v>
                </c:pt>
                <c:pt idx="1214">
                  <c:v>0</c:v>
                </c:pt>
                <c:pt idx="1215">
                  <c:v>0</c:v>
                </c:pt>
                <c:pt idx="1216">
                  <c:v>0</c:v>
                </c:pt>
                <c:pt idx="1217">
                  <c:v>0</c:v>
                </c:pt>
                <c:pt idx="1218">
                  <c:v>0</c:v>
                </c:pt>
                <c:pt idx="1219">
                  <c:v>0</c:v>
                </c:pt>
                <c:pt idx="1220" formatCode="0">
                  <c:v>115456</c:v>
                </c:pt>
                <c:pt idx="1221">
                  <c:v>0</c:v>
                </c:pt>
                <c:pt idx="1222" formatCode="0">
                  <c:v>225856</c:v>
                </c:pt>
                <c:pt idx="1223" formatCode="0">
                  <c:v>88096</c:v>
                </c:pt>
                <c:pt idx="1224">
                  <c:v>0</c:v>
                </c:pt>
                <c:pt idx="1225">
                  <c:v>0</c:v>
                </c:pt>
                <c:pt idx="1226" formatCode="0">
                  <c:v>702976</c:v>
                </c:pt>
                <c:pt idx="1227">
                  <c:v>0</c:v>
                </c:pt>
                <c:pt idx="1228" formatCode="0">
                  <c:v>45712</c:v>
                </c:pt>
                <c:pt idx="1229">
                  <c:v>0</c:v>
                </c:pt>
                <c:pt idx="1230">
                  <c:v>0</c:v>
                </c:pt>
                <c:pt idx="1231">
                  <c:v>0</c:v>
                </c:pt>
                <c:pt idx="1232">
                  <c:v>0</c:v>
                </c:pt>
                <c:pt idx="1233">
                  <c:v>0</c:v>
                </c:pt>
                <c:pt idx="1234">
                  <c:v>0</c:v>
                </c:pt>
                <c:pt idx="1235" formatCode="0">
                  <c:v>49536</c:v>
                </c:pt>
                <c:pt idx="1236" formatCode="0">
                  <c:v>377600</c:v>
                </c:pt>
                <c:pt idx="1237">
                  <c:v>0</c:v>
                </c:pt>
                <c:pt idx="1238">
                  <c:v>0</c:v>
                </c:pt>
                <c:pt idx="1239" formatCode="0">
                  <c:v>124736</c:v>
                </c:pt>
                <c:pt idx="1240">
                  <c:v>0</c:v>
                </c:pt>
                <c:pt idx="1241">
                  <c:v>0</c:v>
                </c:pt>
                <c:pt idx="1242" formatCode="0">
                  <c:v>209280</c:v>
                </c:pt>
                <c:pt idx="1243" formatCode="0">
                  <c:v>209664</c:v>
                </c:pt>
                <c:pt idx="1244">
                  <c:v>0</c:v>
                </c:pt>
                <c:pt idx="1245" formatCode="0">
                  <c:v>216640</c:v>
                </c:pt>
                <c:pt idx="1246">
                  <c:v>0</c:v>
                </c:pt>
                <c:pt idx="1247">
                  <c:v>0</c:v>
                </c:pt>
                <c:pt idx="1248" formatCode="0">
                  <c:v>43344</c:v>
                </c:pt>
                <c:pt idx="1249" formatCode="0">
                  <c:v>202496</c:v>
                </c:pt>
                <c:pt idx="1250">
                  <c:v>0</c:v>
                </c:pt>
                <c:pt idx="1251">
                  <c:v>0</c:v>
                </c:pt>
                <c:pt idx="1252">
                  <c:v>0</c:v>
                </c:pt>
                <c:pt idx="1253" formatCode="0">
                  <c:v>190400</c:v>
                </c:pt>
                <c:pt idx="1254">
                  <c:v>0</c:v>
                </c:pt>
                <c:pt idx="1255">
                  <c:v>0</c:v>
                </c:pt>
                <c:pt idx="1256" formatCode="0">
                  <c:v>90976</c:v>
                </c:pt>
                <c:pt idx="1257">
                  <c:v>0</c:v>
                </c:pt>
                <c:pt idx="1258" formatCode="0">
                  <c:v>141888</c:v>
                </c:pt>
                <c:pt idx="1259">
                  <c:v>0</c:v>
                </c:pt>
                <c:pt idx="1260" formatCode="0">
                  <c:v>126720</c:v>
                </c:pt>
                <c:pt idx="1261">
                  <c:v>0</c:v>
                </c:pt>
                <c:pt idx="1262">
                  <c:v>0</c:v>
                </c:pt>
                <c:pt idx="1263">
                  <c:v>0</c:v>
                </c:pt>
                <c:pt idx="1264" formatCode="0">
                  <c:v>204736</c:v>
                </c:pt>
                <c:pt idx="1265">
                  <c:v>0</c:v>
                </c:pt>
                <c:pt idx="1266">
                  <c:v>0</c:v>
                </c:pt>
                <c:pt idx="1267">
                  <c:v>0</c:v>
                </c:pt>
                <c:pt idx="1268" formatCode="0">
                  <c:v>76288</c:v>
                </c:pt>
                <c:pt idx="1269">
                  <c:v>0</c:v>
                </c:pt>
                <c:pt idx="1270">
                  <c:v>0</c:v>
                </c:pt>
                <c:pt idx="1271" formatCode="0">
                  <c:v>244608</c:v>
                </c:pt>
                <c:pt idx="1272" formatCode="0">
                  <c:v>55104</c:v>
                </c:pt>
                <c:pt idx="1273" formatCode="0">
                  <c:v>149312</c:v>
                </c:pt>
                <c:pt idx="1274">
                  <c:v>0</c:v>
                </c:pt>
                <c:pt idx="1275" formatCode="0">
                  <c:v>91744</c:v>
                </c:pt>
                <c:pt idx="1276">
                  <c:v>0</c:v>
                </c:pt>
                <c:pt idx="1277" formatCode="0">
                  <c:v>77184</c:v>
                </c:pt>
                <c:pt idx="1278" formatCode="0">
                  <c:v>66080</c:v>
                </c:pt>
                <c:pt idx="1279" formatCode="0">
                  <c:v>96800</c:v>
                </c:pt>
                <c:pt idx="1280">
                  <c:v>0</c:v>
                </c:pt>
                <c:pt idx="1281">
                  <c:v>0</c:v>
                </c:pt>
                <c:pt idx="1282" formatCode="0">
                  <c:v>188032</c:v>
                </c:pt>
                <c:pt idx="1283">
                  <c:v>0</c:v>
                </c:pt>
                <c:pt idx="1284" formatCode="0">
                  <c:v>69920</c:v>
                </c:pt>
                <c:pt idx="1285">
                  <c:v>0</c:v>
                </c:pt>
                <c:pt idx="1286" formatCode="0">
                  <c:v>50896</c:v>
                </c:pt>
                <c:pt idx="1287" formatCode="0">
                  <c:v>195264</c:v>
                </c:pt>
                <c:pt idx="1288" formatCode="0">
                  <c:v>38288</c:v>
                </c:pt>
                <c:pt idx="1289">
                  <c:v>0</c:v>
                </c:pt>
                <c:pt idx="1290">
                  <c:v>0</c:v>
                </c:pt>
                <c:pt idx="1291" formatCode="0">
                  <c:v>263552</c:v>
                </c:pt>
                <c:pt idx="1292">
                  <c:v>0</c:v>
                </c:pt>
                <c:pt idx="1293" formatCode="0">
                  <c:v>135232</c:v>
                </c:pt>
                <c:pt idx="1294" formatCode="0">
                  <c:v>24960</c:v>
                </c:pt>
                <c:pt idx="1295">
                  <c:v>0</c:v>
                </c:pt>
                <c:pt idx="1296">
                  <c:v>0</c:v>
                </c:pt>
                <c:pt idx="1297" formatCode="0">
                  <c:v>125248</c:v>
                </c:pt>
                <c:pt idx="1298">
                  <c:v>0</c:v>
                </c:pt>
                <c:pt idx="1299" formatCode="0">
                  <c:v>91136</c:v>
                </c:pt>
                <c:pt idx="1300" formatCode="0">
                  <c:v>30000</c:v>
                </c:pt>
                <c:pt idx="1301">
                  <c:v>0</c:v>
                </c:pt>
                <c:pt idx="1302">
                  <c:v>0</c:v>
                </c:pt>
                <c:pt idx="1303">
                  <c:v>0</c:v>
                </c:pt>
                <c:pt idx="1304">
                  <c:v>0</c:v>
                </c:pt>
                <c:pt idx="1305" formatCode="0">
                  <c:v>54240</c:v>
                </c:pt>
                <c:pt idx="1306">
                  <c:v>0</c:v>
                </c:pt>
                <c:pt idx="1307" formatCode="0">
                  <c:v>44784</c:v>
                </c:pt>
                <c:pt idx="1308" formatCode="0">
                  <c:v>289408</c:v>
                </c:pt>
                <c:pt idx="1309" formatCode="0">
                  <c:v>86336</c:v>
                </c:pt>
                <c:pt idx="1310" formatCode="0">
                  <c:v>144832</c:v>
                </c:pt>
                <c:pt idx="1311" formatCode="0">
                  <c:v>60160</c:v>
                </c:pt>
                <c:pt idx="1312" formatCode="0">
                  <c:v>113472</c:v>
                </c:pt>
                <c:pt idx="1313">
                  <c:v>0</c:v>
                </c:pt>
                <c:pt idx="1314">
                  <c:v>0</c:v>
                </c:pt>
                <c:pt idx="1315">
                  <c:v>0</c:v>
                </c:pt>
                <c:pt idx="1316" formatCode="0">
                  <c:v>46944</c:v>
                </c:pt>
                <c:pt idx="1317">
                  <c:v>0</c:v>
                </c:pt>
                <c:pt idx="1318">
                  <c:v>0</c:v>
                </c:pt>
                <c:pt idx="1319" formatCode="0">
                  <c:v>181184</c:v>
                </c:pt>
                <c:pt idx="1320">
                  <c:v>0</c:v>
                </c:pt>
                <c:pt idx="1321">
                  <c:v>0</c:v>
                </c:pt>
                <c:pt idx="1322" formatCode="0">
                  <c:v>63968</c:v>
                </c:pt>
                <c:pt idx="1323">
                  <c:v>0</c:v>
                </c:pt>
                <c:pt idx="1324">
                  <c:v>0</c:v>
                </c:pt>
                <c:pt idx="1325" formatCode="0">
                  <c:v>159104</c:v>
                </c:pt>
                <c:pt idx="1326" formatCode="0">
                  <c:v>54128</c:v>
                </c:pt>
                <c:pt idx="1327" formatCode="0">
                  <c:v>68992</c:v>
                </c:pt>
                <c:pt idx="1328">
                  <c:v>0</c:v>
                </c:pt>
                <c:pt idx="1329">
                  <c:v>0</c:v>
                </c:pt>
                <c:pt idx="1330" formatCode="0">
                  <c:v>77664</c:v>
                </c:pt>
                <c:pt idx="1331" formatCode="0">
                  <c:v>130368</c:v>
                </c:pt>
                <c:pt idx="1332" formatCode="0">
                  <c:v>52000</c:v>
                </c:pt>
                <c:pt idx="1333">
                  <c:v>0</c:v>
                </c:pt>
                <c:pt idx="1334" formatCode="0">
                  <c:v>150400</c:v>
                </c:pt>
                <c:pt idx="1335">
                  <c:v>0</c:v>
                </c:pt>
                <c:pt idx="1336">
                  <c:v>0</c:v>
                </c:pt>
                <c:pt idx="1337">
                  <c:v>0</c:v>
                </c:pt>
                <c:pt idx="1338">
                  <c:v>0</c:v>
                </c:pt>
                <c:pt idx="1339" formatCode="0">
                  <c:v>112960</c:v>
                </c:pt>
                <c:pt idx="1340" formatCode="0">
                  <c:v>385408</c:v>
                </c:pt>
                <c:pt idx="1341">
                  <c:v>0</c:v>
                </c:pt>
                <c:pt idx="1342" formatCode="0">
                  <c:v>39456</c:v>
                </c:pt>
                <c:pt idx="1343">
                  <c:v>0</c:v>
                </c:pt>
                <c:pt idx="1344" formatCode="0">
                  <c:v>84576</c:v>
                </c:pt>
                <c:pt idx="1345" formatCode="0">
                  <c:v>221632</c:v>
                </c:pt>
                <c:pt idx="1346">
                  <c:v>0</c:v>
                </c:pt>
                <c:pt idx="1347">
                  <c:v>0</c:v>
                </c:pt>
                <c:pt idx="1348">
                  <c:v>0</c:v>
                </c:pt>
                <c:pt idx="1349">
                  <c:v>0</c:v>
                </c:pt>
                <c:pt idx="1350" formatCode="0">
                  <c:v>31392</c:v>
                </c:pt>
                <c:pt idx="1351" formatCode="0">
                  <c:v>92384</c:v>
                </c:pt>
                <c:pt idx="1352" formatCode="0">
                  <c:v>87360</c:v>
                </c:pt>
                <c:pt idx="1353">
                  <c:v>0</c:v>
                </c:pt>
                <c:pt idx="1354" formatCode="0">
                  <c:v>71328</c:v>
                </c:pt>
                <c:pt idx="1355">
                  <c:v>0</c:v>
                </c:pt>
                <c:pt idx="1356" formatCode="0">
                  <c:v>95968</c:v>
                </c:pt>
                <c:pt idx="1357">
                  <c:v>0</c:v>
                </c:pt>
                <c:pt idx="1358" formatCode="0">
                  <c:v>97184</c:v>
                </c:pt>
                <c:pt idx="1359">
                  <c:v>0</c:v>
                </c:pt>
                <c:pt idx="1360" formatCode="0">
                  <c:v>168512</c:v>
                </c:pt>
                <c:pt idx="1361">
                  <c:v>0</c:v>
                </c:pt>
                <c:pt idx="1362" formatCode="0">
                  <c:v>118848</c:v>
                </c:pt>
                <c:pt idx="1363" formatCode="0">
                  <c:v>52528</c:v>
                </c:pt>
                <c:pt idx="1364" formatCode="0">
                  <c:v>96064</c:v>
                </c:pt>
                <c:pt idx="1365" formatCode="0">
                  <c:v>206016</c:v>
                </c:pt>
                <c:pt idx="1366">
                  <c:v>0</c:v>
                </c:pt>
                <c:pt idx="1367" formatCode="0">
                  <c:v>114112</c:v>
                </c:pt>
                <c:pt idx="1368">
                  <c:v>0</c:v>
                </c:pt>
                <c:pt idx="1369">
                  <c:v>0</c:v>
                </c:pt>
                <c:pt idx="1370">
                  <c:v>0</c:v>
                </c:pt>
                <c:pt idx="1371">
                  <c:v>0</c:v>
                </c:pt>
                <c:pt idx="1372">
                  <c:v>0</c:v>
                </c:pt>
                <c:pt idx="1373">
                  <c:v>0</c:v>
                </c:pt>
                <c:pt idx="1374">
                  <c:v>0</c:v>
                </c:pt>
                <c:pt idx="1375">
                  <c:v>0</c:v>
                </c:pt>
                <c:pt idx="1376">
                  <c:v>0</c:v>
                </c:pt>
                <c:pt idx="1377" formatCode="0">
                  <c:v>47072</c:v>
                </c:pt>
                <c:pt idx="1378" formatCode="0">
                  <c:v>131776</c:v>
                </c:pt>
                <c:pt idx="1379">
                  <c:v>0</c:v>
                </c:pt>
                <c:pt idx="1380">
                  <c:v>0</c:v>
                </c:pt>
                <c:pt idx="1381" formatCode="0">
                  <c:v>76544</c:v>
                </c:pt>
                <c:pt idx="1382" formatCode="0">
                  <c:v>78400</c:v>
                </c:pt>
                <c:pt idx="1383" formatCode="0">
                  <c:v>97408</c:v>
                </c:pt>
                <c:pt idx="1384">
                  <c:v>0</c:v>
                </c:pt>
                <c:pt idx="1385">
                  <c:v>0</c:v>
                </c:pt>
                <c:pt idx="1386">
                  <c:v>0</c:v>
                </c:pt>
                <c:pt idx="1387" formatCode="0">
                  <c:v>77952</c:v>
                </c:pt>
                <c:pt idx="1388" formatCode="0">
                  <c:v>83616</c:v>
                </c:pt>
                <c:pt idx="1389">
                  <c:v>0</c:v>
                </c:pt>
                <c:pt idx="1390">
                  <c:v>0</c:v>
                </c:pt>
                <c:pt idx="1391" formatCode="0">
                  <c:v>58080</c:v>
                </c:pt>
                <c:pt idx="1392">
                  <c:v>0</c:v>
                </c:pt>
                <c:pt idx="1393" formatCode="0">
                  <c:v>232704</c:v>
                </c:pt>
                <c:pt idx="1394" formatCode="0">
                  <c:v>599552</c:v>
                </c:pt>
                <c:pt idx="1395">
                  <c:v>0</c:v>
                </c:pt>
                <c:pt idx="1396">
                  <c:v>0</c:v>
                </c:pt>
                <c:pt idx="1397" formatCode="0">
                  <c:v>29312</c:v>
                </c:pt>
                <c:pt idx="1398">
                  <c:v>0</c:v>
                </c:pt>
                <c:pt idx="1399">
                  <c:v>0</c:v>
                </c:pt>
                <c:pt idx="1400">
                  <c:v>0</c:v>
                </c:pt>
                <c:pt idx="1401">
                  <c:v>0</c:v>
                </c:pt>
                <c:pt idx="1402" formatCode="0">
                  <c:v>109664</c:v>
                </c:pt>
                <c:pt idx="1403">
                  <c:v>0</c:v>
                </c:pt>
                <c:pt idx="1404">
                  <c:v>0</c:v>
                </c:pt>
                <c:pt idx="1405" formatCode="0">
                  <c:v>99008</c:v>
                </c:pt>
                <c:pt idx="1406" formatCode="0">
                  <c:v>36784</c:v>
                </c:pt>
                <c:pt idx="1407">
                  <c:v>0</c:v>
                </c:pt>
                <c:pt idx="1408" formatCode="0">
                  <c:v>27616</c:v>
                </c:pt>
                <c:pt idx="1409" formatCode="0">
                  <c:v>1230848</c:v>
                </c:pt>
                <c:pt idx="1410" formatCode="0">
                  <c:v>188352</c:v>
                </c:pt>
                <c:pt idx="1411" formatCode="0">
                  <c:v>99776</c:v>
                </c:pt>
                <c:pt idx="1412" formatCode="0">
                  <c:v>102272</c:v>
                </c:pt>
                <c:pt idx="1413" formatCode="0">
                  <c:v>142080</c:v>
                </c:pt>
                <c:pt idx="1414" formatCode="0">
                  <c:v>269568</c:v>
                </c:pt>
                <c:pt idx="1415" formatCode="0">
                  <c:v>148736</c:v>
                </c:pt>
                <c:pt idx="1416">
                  <c:v>0</c:v>
                </c:pt>
                <c:pt idx="1417" formatCode="0">
                  <c:v>137280</c:v>
                </c:pt>
                <c:pt idx="1418">
                  <c:v>0</c:v>
                </c:pt>
                <c:pt idx="1419">
                  <c:v>0</c:v>
                </c:pt>
                <c:pt idx="1420" formatCode="0">
                  <c:v>215808</c:v>
                </c:pt>
                <c:pt idx="1421">
                  <c:v>0</c:v>
                </c:pt>
                <c:pt idx="1422" formatCode="0">
                  <c:v>96256</c:v>
                </c:pt>
                <c:pt idx="1423">
                  <c:v>0</c:v>
                </c:pt>
                <c:pt idx="1424" formatCode="0">
                  <c:v>90752</c:v>
                </c:pt>
                <c:pt idx="1425" formatCode="0">
                  <c:v>222848</c:v>
                </c:pt>
                <c:pt idx="1426">
                  <c:v>0</c:v>
                </c:pt>
                <c:pt idx="1427">
                  <c:v>0</c:v>
                </c:pt>
                <c:pt idx="1428" formatCode="0">
                  <c:v>62944</c:v>
                </c:pt>
                <c:pt idx="1429" formatCode="0">
                  <c:v>60896</c:v>
                </c:pt>
                <c:pt idx="1430" formatCode="0">
                  <c:v>47280</c:v>
                </c:pt>
                <c:pt idx="1431">
                  <c:v>0</c:v>
                </c:pt>
                <c:pt idx="1432" formatCode="0">
                  <c:v>370432</c:v>
                </c:pt>
                <c:pt idx="1433">
                  <c:v>0</c:v>
                </c:pt>
                <c:pt idx="1434">
                  <c:v>0</c:v>
                </c:pt>
                <c:pt idx="1435" formatCode="0">
                  <c:v>55040</c:v>
                </c:pt>
                <c:pt idx="1436" formatCode="0">
                  <c:v>92544</c:v>
                </c:pt>
                <c:pt idx="1437">
                  <c:v>0</c:v>
                </c:pt>
                <c:pt idx="1438">
                  <c:v>0</c:v>
                </c:pt>
                <c:pt idx="1439" formatCode="0">
                  <c:v>36512</c:v>
                </c:pt>
                <c:pt idx="1440" formatCode="0">
                  <c:v>171008</c:v>
                </c:pt>
                <c:pt idx="1441">
                  <c:v>0</c:v>
                </c:pt>
                <c:pt idx="1442">
                  <c:v>0</c:v>
                </c:pt>
                <c:pt idx="1443" formatCode="0">
                  <c:v>78784</c:v>
                </c:pt>
                <c:pt idx="1444" formatCode="0">
                  <c:v>57312</c:v>
                </c:pt>
                <c:pt idx="1445">
                  <c:v>0</c:v>
                </c:pt>
                <c:pt idx="1446" formatCode="0">
                  <c:v>19984</c:v>
                </c:pt>
                <c:pt idx="1447" formatCode="0">
                  <c:v>247296</c:v>
                </c:pt>
                <c:pt idx="1448" formatCode="0">
                  <c:v>85088</c:v>
                </c:pt>
                <c:pt idx="1449">
                  <c:v>0</c:v>
                </c:pt>
                <c:pt idx="1450">
                  <c:v>0</c:v>
                </c:pt>
                <c:pt idx="1451">
                  <c:v>0</c:v>
                </c:pt>
                <c:pt idx="1452">
                  <c:v>0</c:v>
                </c:pt>
                <c:pt idx="1453" formatCode="0">
                  <c:v>39680</c:v>
                </c:pt>
                <c:pt idx="1454" formatCode="0">
                  <c:v>156224</c:v>
                </c:pt>
                <c:pt idx="1455">
                  <c:v>0</c:v>
                </c:pt>
                <c:pt idx="1456">
                  <c:v>0</c:v>
                </c:pt>
                <c:pt idx="1457">
                  <c:v>0</c:v>
                </c:pt>
                <c:pt idx="1458">
                  <c:v>0</c:v>
                </c:pt>
                <c:pt idx="1459" formatCode="0">
                  <c:v>50560</c:v>
                </c:pt>
                <c:pt idx="1460" formatCode="0">
                  <c:v>152640</c:v>
                </c:pt>
                <c:pt idx="1461" formatCode="0">
                  <c:v>123712</c:v>
                </c:pt>
                <c:pt idx="1462">
                  <c:v>0</c:v>
                </c:pt>
                <c:pt idx="1463" formatCode="0">
                  <c:v>86816</c:v>
                </c:pt>
                <c:pt idx="1464">
                  <c:v>0</c:v>
                </c:pt>
                <c:pt idx="1465">
                  <c:v>0</c:v>
                </c:pt>
                <c:pt idx="1466" formatCode="0">
                  <c:v>124416</c:v>
                </c:pt>
                <c:pt idx="1467">
                  <c:v>0</c:v>
                </c:pt>
                <c:pt idx="1468" formatCode="0">
                  <c:v>157120</c:v>
                </c:pt>
                <c:pt idx="1469" formatCode="0">
                  <c:v>149568</c:v>
                </c:pt>
                <c:pt idx="1470">
                  <c:v>0</c:v>
                </c:pt>
                <c:pt idx="1471">
                  <c:v>0</c:v>
                </c:pt>
                <c:pt idx="1472" formatCode="0">
                  <c:v>51488</c:v>
                </c:pt>
                <c:pt idx="1473">
                  <c:v>0</c:v>
                </c:pt>
                <c:pt idx="1474">
                  <c:v>0</c:v>
                </c:pt>
                <c:pt idx="1475" formatCode="0">
                  <c:v>74400</c:v>
                </c:pt>
                <c:pt idx="1476">
                  <c:v>0</c:v>
                </c:pt>
                <c:pt idx="1477">
                  <c:v>0</c:v>
                </c:pt>
                <c:pt idx="1478">
                  <c:v>0</c:v>
                </c:pt>
                <c:pt idx="1479" formatCode="0">
                  <c:v>134080</c:v>
                </c:pt>
                <c:pt idx="1480">
                  <c:v>0</c:v>
                </c:pt>
                <c:pt idx="1481">
                  <c:v>0</c:v>
                </c:pt>
                <c:pt idx="1482" formatCode="0">
                  <c:v>93792</c:v>
                </c:pt>
                <c:pt idx="1483">
                  <c:v>0</c:v>
                </c:pt>
                <c:pt idx="1484" formatCode="0">
                  <c:v>108640</c:v>
                </c:pt>
                <c:pt idx="1485">
                  <c:v>0</c:v>
                </c:pt>
                <c:pt idx="1486" formatCode="0">
                  <c:v>31488</c:v>
                </c:pt>
                <c:pt idx="1487">
                  <c:v>0</c:v>
                </c:pt>
                <c:pt idx="1488">
                  <c:v>0</c:v>
                </c:pt>
                <c:pt idx="1489">
                  <c:v>0</c:v>
                </c:pt>
                <c:pt idx="1490">
                  <c:v>0</c:v>
                </c:pt>
                <c:pt idx="1491" formatCode="0">
                  <c:v>251648</c:v>
                </c:pt>
                <c:pt idx="1492" formatCode="0">
                  <c:v>135104</c:v>
                </c:pt>
                <c:pt idx="1493" formatCode="0">
                  <c:v>125888</c:v>
                </c:pt>
                <c:pt idx="1494">
                  <c:v>0</c:v>
                </c:pt>
                <c:pt idx="1495" formatCode="0">
                  <c:v>358144</c:v>
                </c:pt>
                <c:pt idx="1496">
                  <c:v>0</c:v>
                </c:pt>
                <c:pt idx="1497">
                  <c:v>0</c:v>
                </c:pt>
                <c:pt idx="1498" formatCode="0">
                  <c:v>143424</c:v>
                </c:pt>
                <c:pt idx="1499">
                  <c:v>0</c:v>
                </c:pt>
                <c:pt idx="1500">
                  <c:v>0</c:v>
                </c:pt>
                <c:pt idx="1501" formatCode="0">
                  <c:v>45184</c:v>
                </c:pt>
                <c:pt idx="1502">
                  <c:v>0</c:v>
                </c:pt>
                <c:pt idx="1503" formatCode="0">
                  <c:v>43728</c:v>
                </c:pt>
                <c:pt idx="1504" formatCode="0">
                  <c:v>127488</c:v>
                </c:pt>
                <c:pt idx="1505">
                  <c:v>0</c:v>
                </c:pt>
                <c:pt idx="1506" formatCode="0">
                  <c:v>85216</c:v>
                </c:pt>
                <c:pt idx="1507">
                  <c:v>0</c:v>
                </c:pt>
                <c:pt idx="1508" formatCode="0">
                  <c:v>77824</c:v>
                </c:pt>
                <c:pt idx="1509">
                  <c:v>0</c:v>
                </c:pt>
                <c:pt idx="1510">
                  <c:v>0</c:v>
                </c:pt>
                <c:pt idx="1511">
                  <c:v>0</c:v>
                </c:pt>
                <c:pt idx="1512">
                  <c:v>0</c:v>
                </c:pt>
                <c:pt idx="1513">
                  <c:v>0</c:v>
                </c:pt>
                <c:pt idx="1514">
                  <c:v>0</c:v>
                </c:pt>
                <c:pt idx="1515">
                  <c:v>0</c:v>
                </c:pt>
                <c:pt idx="1516" formatCode="0">
                  <c:v>40512</c:v>
                </c:pt>
                <c:pt idx="1517">
                  <c:v>0</c:v>
                </c:pt>
                <c:pt idx="1518" formatCode="0">
                  <c:v>258176</c:v>
                </c:pt>
                <c:pt idx="1519" formatCode="0">
                  <c:v>97632</c:v>
                </c:pt>
                <c:pt idx="1520" formatCode="0">
                  <c:v>48064</c:v>
                </c:pt>
                <c:pt idx="1521" formatCode="0">
                  <c:v>165952</c:v>
                </c:pt>
                <c:pt idx="1522" formatCode="0">
                  <c:v>151680</c:v>
                </c:pt>
                <c:pt idx="1523">
                  <c:v>0</c:v>
                </c:pt>
                <c:pt idx="1524" formatCode="0">
                  <c:v>74656</c:v>
                </c:pt>
                <c:pt idx="1525">
                  <c:v>0</c:v>
                </c:pt>
                <c:pt idx="1526">
                  <c:v>0</c:v>
                </c:pt>
                <c:pt idx="1527" formatCode="0">
                  <c:v>102464</c:v>
                </c:pt>
                <c:pt idx="1528">
                  <c:v>0</c:v>
                </c:pt>
                <c:pt idx="1529">
                  <c:v>0</c:v>
                </c:pt>
                <c:pt idx="1530">
                  <c:v>0</c:v>
                </c:pt>
                <c:pt idx="1531">
                  <c:v>0</c:v>
                </c:pt>
                <c:pt idx="1532">
                  <c:v>0</c:v>
                </c:pt>
                <c:pt idx="1533">
                  <c:v>0</c:v>
                </c:pt>
                <c:pt idx="1534" formatCode="0">
                  <c:v>86624</c:v>
                </c:pt>
                <c:pt idx="1535">
                  <c:v>0</c:v>
                </c:pt>
                <c:pt idx="1536">
                  <c:v>0</c:v>
                </c:pt>
                <c:pt idx="1537" formatCode="0">
                  <c:v>270848</c:v>
                </c:pt>
                <c:pt idx="1538">
                  <c:v>0</c:v>
                </c:pt>
                <c:pt idx="1539">
                  <c:v>0</c:v>
                </c:pt>
                <c:pt idx="1540">
                  <c:v>0</c:v>
                </c:pt>
                <c:pt idx="1541">
                  <c:v>0</c:v>
                </c:pt>
                <c:pt idx="1542" formatCode="0">
                  <c:v>70720</c:v>
                </c:pt>
                <c:pt idx="1543">
                  <c:v>0</c:v>
                </c:pt>
                <c:pt idx="1544">
                  <c:v>0</c:v>
                </c:pt>
                <c:pt idx="1545" formatCode="0">
                  <c:v>105504</c:v>
                </c:pt>
                <c:pt idx="1546">
                  <c:v>0</c:v>
                </c:pt>
                <c:pt idx="1547" formatCode="0">
                  <c:v>158528</c:v>
                </c:pt>
                <c:pt idx="1548">
                  <c:v>0</c:v>
                </c:pt>
                <c:pt idx="1549">
                  <c:v>0</c:v>
                </c:pt>
                <c:pt idx="1550">
                  <c:v>0</c:v>
                </c:pt>
                <c:pt idx="1551">
                  <c:v>0</c:v>
                </c:pt>
                <c:pt idx="1552" formatCode="0">
                  <c:v>126784</c:v>
                </c:pt>
                <c:pt idx="1553">
                  <c:v>0</c:v>
                </c:pt>
                <c:pt idx="1554">
                  <c:v>0</c:v>
                </c:pt>
                <c:pt idx="1555" formatCode="0">
                  <c:v>270208</c:v>
                </c:pt>
                <c:pt idx="1556" formatCode="0">
                  <c:v>64576</c:v>
                </c:pt>
                <c:pt idx="1557" formatCode="0">
                  <c:v>93184</c:v>
                </c:pt>
                <c:pt idx="1558">
                  <c:v>0</c:v>
                </c:pt>
                <c:pt idx="1559">
                  <c:v>0</c:v>
                </c:pt>
                <c:pt idx="1560">
                  <c:v>0</c:v>
                </c:pt>
                <c:pt idx="1561">
                  <c:v>0</c:v>
                </c:pt>
                <c:pt idx="1562">
                  <c:v>0</c:v>
                </c:pt>
                <c:pt idx="1563" formatCode="0">
                  <c:v>89984</c:v>
                </c:pt>
                <c:pt idx="1564">
                  <c:v>0</c:v>
                </c:pt>
                <c:pt idx="1565" formatCode="0">
                  <c:v>61152</c:v>
                </c:pt>
                <c:pt idx="1566" formatCode="0">
                  <c:v>115072</c:v>
                </c:pt>
                <c:pt idx="1567" formatCode="0">
                  <c:v>201152</c:v>
                </c:pt>
                <c:pt idx="1568">
                  <c:v>0</c:v>
                </c:pt>
                <c:pt idx="1569">
                  <c:v>0</c:v>
                </c:pt>
                <c:pt idx="1570" formatCode="0">
                  <c:v>46976</c:v>
                </c:pt>
                <c:pt idx="1571">
                  <c:v>0</c:v>
                </c:pt>
                <c:pt idx="1572" formatCode="0">
                  <c:v>51536</c:v>
                </c:pt>
                <c:pt idx="1573" formatCode="0">
                  <c:v>263680</c:v>
                </c:pt>
                <c:pt idx="1574">
                  <c:v>0</c:v>
                </c:pt>
                <c:pt idx="1575" formatCode="0">
                  <c:v>374528</c:v>
                </c:pt>
                <c:pt idx="1576">
                  <c:v>0</c:v>
                </c:pt>
                <c:pt idx="1577">
                  <c:v>0</c:v>
                </c:pt>
                <c:pt idx="1578">
                  <c:v>0</c:v>
                </c:pt>
                <c:pt idx="1579">
                  <c:v>0</c:v>
                </c:pt>
                <c:pt idx="1580" formatCode="0">
                  <c:v>201216</c:v>
                </c:pt>
                <c:pt idx="1581">
                  <c:v>0</c:v>
                </c:pt>
                <c:pt idx="1582">
                  <c:v>0</c:v>
                </c:pt>
                <c:pt idx="1583">
                  <c:v>0</c:v>
                </c:pt>
                <c:pt idx="1584">
                  <c:v>0</c:v>
                </c:pt>
                <c:pt idx="1585">
                  <c:v>0</c:v>
                </c:pt>
                <c:pt idx="1586">
                  <c:v>0</c:v>
                </c:pt>
                <c:pt idx="1587">
                  <c:v>0</c:v>
                </c:pt>
                <c:pt idx="1588">
                  <c:v>0</c:v>
                </c:pt>
                <c:pt idx="1589">
                  <c:v>0</c:v>
                </c:pt>
                <c:pt idx="1590">
                  <c:v>0</c:v>
                </c:pt>
                <c:pt idx="1591">
                  <c:v>0</c:v>
                </c:pt>
                <c:pt idx="1592" formatCode="0">
                  <c:v>127616</c:v>
                </c:pt>
                <c:pt idx="1593" formatCode="0">
                  <c:v>102976</c:v>
                </c:pt>
                <c:pt idx="1594">
                  <c:v>0</c:v>
                </c:pt>
                <c:pt idx="1595">
                  <c:v>0</c:v>
                </c:pt>
                <c:pt idx="1596">
                  <c:v>0</c:v>
                </c:pt>
                <c:pt idx="1597" formatCode="0">
                  <c:v>130944</c:v>
                </c:pt>
                <c:pt idx="1598">
                  <c:v>0</c:v>
                </c:pt>
                <c:pt idx="1599" formatCode="0">
                  <c:v>55360</c:v>
                </c:pt>
                <c:pt idx="1600" formatCode="0">
                  <c:v>49152</c:v>
                </c:pt>
                <c:pt idx="1601" formatCode="0">
                  <c:v>159168</c:v>
                </c:pt>
                <c:pt idx="1602" formatCode="0">
                  <c:v>78144</c:v>
                </c:pt>
                <c:pt idx="1603">
                  <c:v>0</c:v>
                </c:pt>
                <c:pt idx="1604" formatCode="0">
                  <c:v>89376</c:v>
                </c:pt>
                <c:pt idx="1605">
                  <c:v>0</c:v>
                </c:pt>
                <c:pt idx="1606">
                  <c:v>0</c:v>
                </c:pt>
                <c:pt idx="1607" formatCode="0">
                  <c:v>57920</c:v>
                </c:pt>
                <c:pt idx="1608" formatCode="0">
                  <c:v>41232</c:v>
                </c:pt>
                <c:pt idx="1609" formatCode="0">
                  <c:v>18000</c:v>
                </c:pt>
                <c:pt idx="1610" formatCode="0">
                  <c:v>157312</c:v>
                </c:pt>
                <c:pt idx="1611">
                  <c:v>0</c:v>
                </c:pt>
                <c:pt idx="1612">
                  <c:v>0</c:v>
                </c:pt>
                <c:pt idx="1613">
                  <c:v>0</c:v>
                </c:pt>
                <c:pt idx="1614" formatCode="0">
                  <c:v>210752</c:v>
                </c:pt>
                <c:pt idx="1615">
                  <c:v>0</c:v>
                </c:pt>
                <c:pt idx="1616">
                  <c:v>0</c:v>
                </c:pt>
                <c:pt idx="1617">
                  <c:v>0</c:v>
                </c:pt>
                <c:pt idx="1618">
                  <c:v>0</c:v>
                </c:pt>
                <c:pt idx="1619" formatCode="0">
                  <c:v>106304</c:v>
                </c:pt>
                <c:pt idx="1620" formatCode="0">
                  <c:v>96000</c:v>
                </c:pt>
                <c:pt idx="1621">
                  <c:v>0</c:v>
                </c:pt>
                <c:pt idx="1622">
                  <c:v>0</c:v>
                </c:pt>
                <c:pt idx="1623">
                  <c:v>0</c:v>
                </c:pt>
                <c:pt idx="1624">
                  <c:v>0</c:v>
                </c:pt>
                <c:pt idx="1625" formatCode="0">
                  <c:v>64640</c:v>
                </c:pt>
                <c:pt idx="1626">
                  <c:v>0</c:v>
                </c:pt>
                <c:pt idx="1627">
                  <c:v>0</c:v>
                </c:pt>
                <c:pt idx="1628">
                  <c:v>0</c:v>
                </c:pt>
                <c:pt idx="1629">
                  <c:v>0</c:v>
                </c:pt>
                <c:pt idx="1630">
                  <c:v>0</c:v>
                </c:pt>
                <c:pt idx="1631">
                  <c:v>0</c:v>
                </c:pt>
                <c:pt idx="1632">
                  <c:v>0</c:v>
                </c:pt>
                <c:pt idx="1633" formatCode="0">
                  <c:v>151296</c:v>
                </c:pt>
                <c:pt idx="1634">
                  <c:v>0</c:v>
                </c:pt>
                <c:pt idx="1635">
                  <c:v>0</c:v>
                </c:pt>
                <c:pt idx="1636">
                  <c:v>0</c:v>
                </c:pt>
                <c:pt idx="1637" formatCode="0">
                  <c:v>83520</c:v>
                </c:pt>
                <c:pt idx="1638" formatCode="0">
                  <c:v>489984</c:v>
                </c:pt>
                <c:pt idx="1639">
                  <c:v>0</c:v>
                </c:pt>
                <c:pt idx="1640" formatCode="0">
                  <c:v>387328</c:v>
                </c:pt>
                <c:pt idx="1641" formatCode="0">
                  <c:v>90560</c:v>
                </c:pt>
                <c:pt idx="1642" formatCode="0">
                  <c:v>44336</c:v>
                </c:pt>
                <c:pt idx="1643" formatCode="0">
                  <c:v>50752</c:v>
                </c:pt>
                <c:pt idx="1644">
                  <c:v>0</c:v>
                </c:pt>
                <c:pt idx="1645">
                  <c:v>0</c:v>
                </c:pt>
                <c:pt idx="1646">
                  <c:v>0</c:v>
                </c:pt>
                <c:pt idx="1647" formatCode="0">
                  <c:v>168000</c:v>
                </c:pt>
                <c:pt idx="1648" formatCode="0">
                  <c:v>169408</c:v>
                </c:pt>
                <c:pt idx="1649">
                  <c:v>0</c:v>
                </c:pt>
                <c:pt idx="1650">
                  <c:v>0</c:v>
                </c:pt>
                <c:pt idx="1651" formatCode="0">
                  <c:v>58944</c:v>
                </c:pt>
                <c:pt idx="1652">
                  <c:v>0</c:v>
                </c:pt>
                <c:pt idx="1653">
                  <c:v>0</c:v>
                </c:pt>
                <c:pt idx="1654">
                  <c:v>0</c:v>
                </c:pt>
                <c:pt idx="1655">
                  <c:v>0</c:v>
                </c:pt>
                <c:pt idx="1656">
                  <c:v>0</c:v>
                </c:pt>
                <c:pt idx="1657" formatCode="0">
                  <c:v>47760</c:v>
                </c:pt>
                <c:pt idx="1658" formatCode="0">
                  <c:v>145152</c:v>
                </c:pt>
                <c:pt idx="1659">
                  <c:v>0</c:v>
                </c:pt>
                <c:pt idx="1660">
                  <c:v>0</c:v>
                </c:pt>
                <c:pt idx="1661">
                  <c:v>0</c:v>
                </c:pt>
                <c:pt idx="1662">
                  <c:v>0</c:v>
                </c:pt>
                <c:pt idx="1663">
                  <c:v>0</c:v>
                </c:pt>
                <c:pt idx="1664">
                  <c:v>0</c:v>
                </c:pt>
                <c:pt idx="1665" formatCode="0">
                  <c:v>145088</c:v>
                </c:pt>
                <c:pt idx="1666">
                  <c:v>0</c:v>
                </c:pt>
                <c:pt idx="1667">
                  <c:v>0</c:v>
                </c:pt>
                <c:pt idx="1668" formatCode="0">
                  <c:v>117632</c:v>
                </c:pt>
                <c:pt idx="1669" formatCode="0">
                  <c:v>80704</c:v>
                </c:pt>
                <c:pt idx="1670">
                  <c:v>0</c:v>
                </c:pt>
                <c:pt idx="1671" formatCode="0">
                  <c:v>425088</c:v>
                </c:pt>
                <c:pt idx="1672" formatCode="0">
                  <c:v>291328</c:v>
                </c:pt>
                <c:pt idx="1673">
                  <c:v>0</c:v>
                </c:pt>
                <c:pt idx="1674">
                  <c:v>0</c:v>
                </c:pt>
                <c:pt idx="1675">
                  <c:v>0</c:v>
                </c:pt>
                <c:pt idx="1676" formatCode="0">
                  <c:v>61056</c:v>
                </c:pt>
                <c:pt idx="1677" formatCode="0">
                  <c:v>91936</c:v>
                </c:pt>
                <c:pt idx="1678">
                  <c:v>0</c:v>
                </c:pt>
                <c:pt idx="1679" formatCode="0">
                  <c:v>90688</c:v>
                </c:pt>
                <c:pt idx="1680">
                  <c:v>0</c:v>
                </c:pt>
                <c:pt idx="1681" formatCode="0">
                  <c:v>105024</c:v>
                </c:pt>
                <c:pt idx="1682">
                  <c:v>0</c:v>
                </c:pt>
                <c:pt idx="1683" formatCode="0">
                  <c:v>57984</c:v>
                </c:pt>
                <c:pt idx="1684">
                  <c:v>0</c:v>
                </c:pt>
                <c:pt idx="1685">
                  <c:v>0</c:v>
                </c:pt>
                <c:pt idx="1686" formatCode="0">
                  <c:v>63712</c:v>
                </c:pt>
                <c:pt idx="1687">
                  <c:v>0</c:v>
                </c:pt>
                <c:pt idx="1688">
                  <c:v>0</c:v>
                </c:pt>
                <c:pt idx="1689">
                  <c:v>0</c:v>
                </c:pt>
                <c:pt idx="1690">
                  <c:v>0</c:v>
                </c:pt>
                <c:pt idx="1691" formatCode="0">
                  <c:v>59072</c:v>
                </c:pt>
                <c:pt idx="1692">
                  <c:v>0</c:v>
                </c:pt>
                <c:pt idx="1693">
                  <c:v>0</c:v>
                </c:pt>
                <c:pt idx="1694" formatCode="0">
                  <c:v>138432</c:v>
                </c:pt>
                <c:pt idx="1695" formatCode="0">
                  <c:v>302336</c:v>
                </c:pt>
                <c:pt idx="1696">
                  <c:v>0</c:v>
                </c:pt>
                <c:pt idx="1697">
                  <c:v>0</c:v>
                </c:pt>
                <c:pt idx="1698">
                  <c:v>0</c:v>
                </c:pt>
                <c:pt idx="1699">
                  <c:v>0</c:v>
                </c:pt>
                <c:pt idx="1700">
                  <c:v>0</c:v>
                </c:pt>
                <c:pt idx="1701">
                  <c:v>0</c:v>
                </c:pt>
                <c:pt idx="1702">
                  <c:v>0</c:v>
                </c:pt>
                <c:pt idx="1703">
                  <c:v>0</c:v>
                </c:pt>
                <c:pt idx="1704">
                  <c:v>0</c:v>
                </c:pt>
                <c:pt idx="1705">
                  <c:v>0</c:v>
                </c:pt>
                <c:pt idx="1706">
                  <c:v>0</c:v>
                </c:pt>
                <c:pt idx="1707" formatCode="0">
                  <c:v>35968</c:v>
                </c:pt>
                <c:pt idx="1708">
                  <c:v>0</c:v>
                </c:pt>
                <c:pt idx="1709" formatCode="0">
                  <c:v>106496</c:v>
                </c:pt>
                <c:pt idx="1710" formatCode="0">
                  <c:v>134656</c:v>
                </c:pt>
                <c:pt idx="1711">
                  <c:v>0</c:v>
                </c:pt>
                <c:pt idx="1712">
                  <c:v>0</c:v>
                </c:pt>
                <c:pt idx="1713" formatCode="0">
                  <c:v>177536</c:v>
                </c:pt>
                <c:pt idx="1714">
                  <c:v>0</c:v>
                </c:pt>
                <c:pt idx="1715">
                  <c:v>0</c:v>
                </c:pt>
                <c:pt idx="1716">
                  <c:v>0</c:v>
                </c:pt>
                <c:pt idx="1717" formatCode="0">
                  <c:v>49504</c:v>
                </c:pt>
                <c:pt idx="1718">
                  <c:v>0</c:v>
                </c:pt>
                <c:pt idx="1719">
                  <c:v>0</c:v>
                </c:pt>
                <c:pt idx="1720">
                  <c:v>0</c:v>
                </c:pt>
                <c:pt idx="1721">
                  <c:v>0</c:v>
                </c:pt>
                <c:pt idx="1722">
                  <c:v>0</c:v>
                </c:pt>
                <c:pt idx="1723" formatCode="0">
                  <c:v>65632</c:v>
                </c:pt>
                <c:pt idx="1724">
                  <c:v>0</c:v>
                </c:pt>
                <c:pt idx="1725" formatCode="0">
                  <c:v>58176</c:v>
                </c:pt>
                <c:pt idx="1726" formatCode="0">
                  <c:v>87456</c:v>
                </c:pt>
                <c:pt idx="1727">
                  <c:v>0</c:v>
                </c:pt>
                <c:pt idx="1728" formatCode="0">
                  <c:v>104416</c:v>
                </c:pt>
                <c:pt idx="1729">
                  <c:v>0</c:v>
                </c:pt>
                <c:pt idx="1730" formatCode="0">
                  <c:v>30800</c:v>
                </c:pt>
                <c:pt idx="1731">
                  <c:v>0</c:v>
                </c:pt>
                <c:pt idx="1732">
                  <c:v>0</c:v>
                </c:pt>
                <c:pt idx="1733">
                  <c:v>0</c:v>
                </c:pt>
                <c:pt idx="1734">
                  <c:v>0</c:v>
                </c:pt>
                <c:pt idx="1735">
                  <c:v>0</c:v>
                </c:pt>
                <c:pt idx="1736" formatCode="0">
                  <c:v>33264</c:v>
                </c:pt>
                <c:pt idx="1737" formatCode="0">
                  <c:v>132928</c:v>
                </c:pt>
                <c:pt idx="1738" formatCode="0">
                  <c:v>125440</c:v>
                </c:pt>
                <c:pt idx="1739" formatCode="0">
                  <c:v>54096</c:v>
                </c:pt>
                <c:pt idx="1740" formatCode="0">
                  <c:v>57856</c:v>
                </c:pt>
                <c:pt idx="1741">
                  <c:v>0</c:v>
                </c:pt>
                <c:pt idx="1742" formatCode="0">
                  <c:v>91232</c:v>
                </c:pt>
                <c:pt idx="1743">
                  <c:v>0</c:v>
                </c:pt>
                <c:pt idx="1744" formatCode="0">
                  <c:v>58560</c:v>
                </c:pt>
                <c:pt idx="1745">
                  <c:v>0</c:v>
                </c:pt>
                <c:pt idx="1746">
                  <c:v>0</c:v>
                </c:pt>
                <c:pt idx="1747" formatCode="0">
                  <c:v>58464</c:v>
                </c:pt>
                <c:pt idx="1748" formatCode="0">
                  <c:v>49792</c:v>
                </c:pt>
                <c:pt idx="1749">
                  <c:v>0</c:v>
                </c:pt>
                <c:pt idx="1750">
                  <c:v>0</c:v>
                </c:pt>
                <c:pt idx="1751">
                  <c:v>0</c:v>
                </c:pt>
                <c:pt idx="1752" formatCode="0">
                  <c:v>48624</c:v>
                </c:pt>
                <c:pt idx="1753" formatCode="0">
                  <c:v>34096</c:v>
                </c:pt>
                <c:pt idx="1754" formatCode="0">
                  <c:v>106336</c:v>
                </c:pt>
                <c:pt idx="1755">
                  <c:v>0</c:v>
                </c:pt>
                <c:pt idx="1756">
                  <c:v>0</c:v>
                </c:pt>
                <c:pt idx="1757" formatCode="0">
                  <c:v>92480</c:v>
                </c:pt>
                <c:pt idx="1758" formatCode="0">
                  <c:v>103776</c:v>
                </c:pt>
                <c:pt idx="1759">
                  <c:v>0</c:v>
                </c:pt>
                <c:pt idx="1760" formatCode="0">
                  <c:v>67744</c:v>
                </c:pt>
                <c:pt idx="1761">
                  <c:v>0</c:v>
                </c:pt>
                <c:pt idx="1762">
                  <c:v>0</c:v>
                </c:pt>
                <c:pt idx="1763">
                  <c:v>0</c:v>
                </c:pt>
                <c:pt idx="1764">
                  <c:v>0</c:v>
                </c:pt>
                <c:pt idx="1765">
                  <c:v>0</c:v>
                </c:pt>
                <c:pt idx="1766">
                  <c:v>0</c:v>
                </c:pt>
                <c:pt idx="1767" formatCode="0">
                  <c:v>86240</c:v>
                </c:pt>
                <c:pt idx="1768">
                  <c:v>0</c:v>
                </c:pt>
                <c:pt idx="1769">
                  <c:v>0</c:v>
                </c:pt>
                <c:pt idx="1770" formatCode="0">
                  <c:v>12548</c:v>
                </c:pt>
                <c:pt idx="1771">
                  <c:v>0</c:v>
                </c:pt>
                <c:pt idx="1772">
                  <c:v>0</c:v>
                </c:pt>
                <c:pt idx="1773" formatCode="0">
                  <c:v>24464</c:v>
                </c:pt>
                <c:pt idx="1774">
                  <c:v>0</c:v>
                </c:pt>
                <c:pt idx="1775" formatCode="0">
                  <c:v>266880</c:v>
                </c:pt>
                <c:pt idx="1776">
                  <c:v>0</c:v>
                </c:pt>
                <c:pt idx="1777">
                  <c:v>0</c:v>
                </c:pt>
                <c:pt idx="1778">
                  <c:v>0</c:v>
                </c:pt>
                <c:pt idx="1779" formatCode="0">
                  <c:v>72352</c:v>
                </c:pt>
                <c:pt idx="1780">
                  <c:v>0</c:v>
                </c:pt>
                <c:pt idx="1781" formatCode="0">
                  <c:v>30096</c:v>
                </c:pt>
                <c:pt idx="1782" formatCode="0">
                  <c:v>79072</c:v>
                </c:pt>
                <c:pt idx="1783">
                  <c:v>0</c:v>
                </c:pt>
                <c:pt idx="1784">
                  <c:v>0</c:v>
                </c:pt>
                <c:pt idx="1785" formatCode="0">
                  <c:v>67904</c:v>
                </c:pt>
                <c:pt idx="1786" formatCode="0">
                  <c:v>44432</c:v>
                </c:pt>
                <c:pt idx="1787" formatCode="0">
                  <c:v>113792</c:v>
                </c:pt>
                <c:pt idx="1788" formatCode="0">
                  <c:v>44176</c:v>
                </c:pt>
                <c:pt idx="1789">
                  <c:v>0</c:v>
                </c:pt>
                <c:pt idx="1790">
                  <c:v>0</c:v>
                </c:pt>
                <c:pt idx="1791" formatCode="0">
                  <c:v>101056</c:v>
                </c:pt>
                <c:pt idx="1792" formatCode="0">
                  <c:v>66976</c:v>
                </c:pt>
                <c:pt idx="1793" formatCode="0">
                  <c:v>53664</c:v>
                </c:pt>
                <c:pt idx="1794">
                  <c:v>0</c:v>
                </c:pt>
                <c:pt idx="1795">
                  <c:v>0</c:v>
                </c:pt>
                <c:pt idx="1796" formatCode="0">
                  <c:v>47440</c:v>
                </c:pt>
                <c:pt idx="1797" formatCode="0">
                  <c:v>145728</c:v>
                </c:pt>
                <c:pt idx="1798" formatCode="0">
                  <c:v>104128</c:v>
                </c:pt>
                <c:pt idx="1799" formatCode="0">
                  <c:v>41456</c:v>
                </c:pt>
                <c:pt idx="1800" formatCode="0">
                  <c:v>60768</c:v>
                </c:pt>
                <c:pt idx="1801" formatCode="0">
                  <c:v>194368</c:v>
                </c:pt>
                <c:pt idx="1802" formatCode="0">
                  <c:v>91904</c:v>
                </c:pt>
                <c:pt idx="1803">
                  <c:v>0</c:v>
                </c:pt>
                <c:pt idx="1804">
                  <c:v>0</c:v>
                </c:pt>
                <c:pt idx="1805" formatCode="0">
                  <c:v>135936</c:v>
                </c:pt>
                <c:pt idx="1806">
                  <c:v>0</c:v>
                </c:pt>
                <c:pt idx="1807">
                  <c:v>0</c:v>
                </c:pt>
                <c:pt idx="1808" formatCode="0">
                  <c:v>93856</c:v>
                </c:pt>
                <c:pt idx="1809" formatCode="0">
                  <c:v>88128</c:v>
                </c:pt>
                <c:pt idx="1810">
                  <c:v>0</c:v>
                </c:pt>
                <c:pt idx="1811">
                  <c:v>0</c:v>
                </c:pt>
                <c:pt idx="1812" formatCode="0">
                  <c:v>52688</c:v>
                </c:pt>
                <c:pt idx="1813" formatCode="0">
                  <c:v>349696</c:v>
                </c:pt>
                <c:pt idx="1814">
                  <c:v>0</c:v>
                </c:pt>
                <c:pt idx="1815">
                  <c:v>0</c:v>
                </c:pt>
                <c:pt idx="1816" formatCode="0">
                  <c:v>82784</c:v>
                </c:pt>
                <c:pt idx="1817">
                  <c:v>0</c:v>
                </c:pt>
                <c:pt idx="1818" formatCode="0">
                  <c:v>44480</c:v>
                </c:pt>
                <c:pt idx="1819">
                  <c:v>0</c:v>
                </c:pt>
                <c:pt idx="1820" formatCode="0">
                  <c:v>99072</c:v>
                </c:pt>
                <c:pt idx="1821">
                  <c:v>0</c:v>
                </c:pt>
                <c:pt idx="1822" formatCode="0">
                  <c:v>40384</c:v>
                </c:pt>
                <c:pt idx="1823">
                  <c:v>0</c:v>
                </c:pt>
                <c:pt idx="1824">
                  <c:v>0</c:v>
                </c:pt>
                <c:pt idx="1825">
                  <c:v>0</c:v>
                </c:pt>
                <c:pt idx="1826" formatCode="0">
                  <c:v>82208</c:v>
                </c:pt>
                <c:pt idx="1827">
                  <c:v>0</c:v>
                </c:pt>
                <c:pt idx="1828">
                  <c:v>0</c:v>
                </c:pt>
                <c:pt idx="1829" formatCode="0">
                  <c:v>524032</c:v>
                </c:pt>
                <c:pt idx="1830">
                  <c:v>0</c:v>
                </c:pt>
                <c:pt idx="1831">
                  <c:v>0</c:v>
                </c:pt>
                <c:pt idx="1832">
                  <c:v>0</c:v>
                </c:pt>
                <c:pt idx="1833" formatCode="0">
                  <c:v>115328</c:v>
                </c:pt>
                <c:pt idx="1834">
                  <c:v>0</c:v>
                </c:pt>
                <c:pt idx="1835" formatCode="0">
                  <c:v>238592</c:v>
                </c:pt>
                <c:pt idx="1836" formatCode="0">
                  <c:v>51088</c:v>
                </c:pt>
                <c:pt idx="1837">
                  <c:v>0</c:v>
                </c:pt>
                <c:pt idx="1838" formatCode="0">
                  <c:v>16672</c:v>
                </c:pt>
                <c:pt idx="1839" formatCode="0">
                  <c:v>76608</c:v>
                </c:pt>
                <c:pt idx="1840">
                  <c:v>0</c:v>
                </c:pt>
                <c:pt idx="1841" formatCode="0">
                  <c:v>197760</c:v>
                </c:pt>
                <c:pt idx="1842">
                  <c:v>0</c:v>
                </c:pt>
                <c:pt idx="1843" formatCode="0">
                  <c:v>47408</c:v>
                </c:pt>
                <c:pt idx="1844">
                  <c:v>0</c:v>
                </c:pt>
                <c:pt idx="1845" formatCode="0">
                  <c:v>122176</c:v>
                </c:pt>
                <c:pt idx="1846">
                  <c:v>0</c:v>
                </c:pt>
                <c:pt idx="1847" formatCode="0">
                  <c:v>58112</c:v>
                </c:pt>
                <c:pt idx="1848" formatCode="0">
                  <c:v>42608</c:v>
                </c:pt>
                <c:pt idx="1849">
                  <c:v>0</c:v>
                </c:pt>
                <c:pt idx="1850" formatCode="0">
                  <c:v>39408</c:v>
                </c:pt>
                <c:pt idx="1851" formatCode="0">
                  <c:v>24256</c:v>
                </c:pt>
                <c:pt idx="1852" formatCode="0">
                  <c:v>49472</c:v>
                </c:pt>
                <c:pt idx="1853">
                  <c:v>0</c:v>
                </c:pt>
                <c:pt idx="1854">
                  <c:v>0</c:v>
                </c:pt>
                <c:pt idx="1855">
                  <c:v>0</c:v>
                </c:pt>
                <c:pt idx="1856">
                  <c:v>0</c:v>
                </c:pt>
                <c:pt idx="1857">
                  <c:v>0</c:v>
                </c:pt>
                <c:pt idx="1858" formatCode="0">
                  <c:v>234880</c:v>
                </c:pt>
                <c:pt idx="1859">
                  <c:v>0</c:v>
                </c:pt>
                <c:pt idx="1860">
                  <c:v>0</c:v>
                </c:pt>
                <c:pt idx="1861">
                  <c:v>0</c:v>
                </c:pt>
                <c:pt idx="1862" formatCode="0">
                  <c:v>170816</c:v>
                </c:pt>
                <c:pt idx="1863" formatCode="0">
                  <c:v>51952</c:v>
                </c:pt>
                <c:pt idx="1864" formatCode="0">
                  <c:v>118400</c:v>
                </c:pt>
                <c:pt idx="1865">
                  <c:v>0</c:v>
                </c:pt>
                <c:pt idx="1866">
                  <c:v>0</c:v>
                </c:pt>
                <c:pt idx="1867">
                  <c:v>0</c:v>
                </c:pt>
                <c:pt idx="1868">
                  <c:v>0</c:v>
                </c:pt>
                <c:pt idx="1869">
                  <c:v>0</c:v>
                </c:pt>
                <c:pt idx="1870">
                  <c:v>0</c:v>
                </c:pt>
                <c:pt idx="1871">
                  <c:v>0</c:v>
                </c:pt>
                <c:pt idx="1872" formatCode="0">
                  <c:v>46256</c:v>
                </c:pt>
                <c:pt idx="1873">
                  <c:v>0</c:v>
                </c:pt>
                <c:pt idx="1874">
                  <c:v>0</c:v>
                </c:pt>
                <c:pt idx="1875">
                  <c:v>0</c:v>
                </c:pt>
                <c:pt idx="1876">
                  <c:v>0</c:v>
                </c:pt>
                <c:pt idx="1877">
                  <c:v>0</c:v>
                </c:pt>
                <c:pt idx="1878">
                  <c:v>0</c:v>
                </c:pt>
                <c:pt idx="1879">
                  <c:v>0</c:v>
                </c:pt>
                <c:pt idx="1880" formatCode="0">
                  <c:v>73696</c:v>
                </c:pt>
                <c:pt idx="1881">
                  <c:v>0</c:v>
                </c:pt>
                <c:pt idx="1882" formatCode="0">
                  <c:v>203456</c:v>
                </c:pt>
                <c:pt idx="1883">
                  <c:v>0</c:v>
                </c:pt>
                <c:pt idx="1884">
                  <c:v>0</c:v>
                </c:pt>
                <c:pt idx="1885" formatCode="0">
                  <c:v>249984</c:v>
                </c:pt>
                <c:pt idx="1886" formatCode="0">
                  <c:v>66464</c:v>
                </c:pt>
                <c:pt idx="1887" formatCode="0">
                  <c:v>38352</c:v>
                </c:pt>
                <c:pt idx="1888" formatCode="0">
                  <c:v>254080</c:v>
                </c:pt>
                <c:pt idx="1889" formatCode="0">
                  <c:v>97056</c:v>
                </c:pt>
                <c:pt idx="1890">
                  <c:v>0</c:v>
                </c:pt>
                <c:pt idx="1891" formatCode="0">
                  <c:v>41856</c:v>
                </c:pt>
                <c:pt idx="1892" formatCode="0">
                  <c:v>65120</c:v>
                </c:pt>
                <c:pt idx="1893">
                  <c:v>0</c:v>
                </c:pt>
                <c:pt idx="1894">
                  <c:v>0</c:v>
                </c:pt>
                <c:pt idx="1895" formatCode="0">
                  <c:v>28608</c:v>
                </c:pt>
                <c:pt idx="1896">
                  <c:v>0</c:v>
                </c:pt>
                <c:pt idx="1897">
                  <c:v>0</c:v>
                </c:pt>
                <c:pt idx="1898">
                  <c:v>0</c:v>
                </c:pt>
                <c:pt idx="1899" formatCode="0">
                  <c:v>106272</c:v>
                </c:pt>
                <c:pt idx="1900">
                  <c:v>0</c:v>
                </c:pt>
                <c:pt idx="1901">
                  <c:v>0</c:v>
                </c:pt>
                <c:pt idx="1902" formatCode="0">
                  <c:v>109600</c:v>
                </c:pt>
                <c:pt idx="1903">
                  <c:v>0</c:v>
                </c:pt>
                <c:pt idx="1904">
                  <c:v>0</c:v>
                </c:pt>
                <c:pt idx="1905">
                  <c:v>0</c:v>
                </c:pt>
                <c:pt idx="1906" formatCode="0">
                  <c:v>54432</c:v>
                </c:pt>
                <c:pt idx="1907">
                  <c:v>0</c:v>
                </c:pt>
                <c:pt idx="1908">
                  <c:v>0</c:v>
                </c:pt>
                <c:pt idx="1909" formatCode="0">
                  <c:v>80000</c:v>
                </c:pt>
                <c:pt idx="1910" formatCode="0">
                  <c:v>23848</c:v>
                </c:pt>
                <c:pt idx="1911">
                  <c:v>0</c:v>
                </c:pt>
                <c:pt idx="1912" formatCode="0">
                  <c:v>117888</c:v>
                </c:pt>
                <c:pt idx="1913" formatCode="0">
                  <c:v>100352</c:v>
                </c:pt>
                <c:pt idx="1914">
                  <c:v>0</c:v>
                </c:pt>
                <c:pt idx="1915" formatCode="0">
                  <c:v>71200</c:v>
                </c:pt>
                <c:pt idx="1916">
                  <c:v>0</c:v>
                </c:pt>
                <c:pt idx="1917" formatCode="0">
                  <c:v>53760</c:v>
                </c:pt>
                <c:pt idx="1918">
                  <c:v>0</c:v>
                </c:pt>
                <c:pt idx="1919" formatCode="0">
                  <c:v>74688</c:v>
                </c:pt>
                <c:pt idx="1920">
                  <c:v>0</c:v>
                </c:pt>
                <c:pt idx="1921">
                  <c:v>0</c:v>
                </c:pt>
                <c:pt idx="1922">
                  <c:v>0</c:v>
                </c:pt>
                <c:pt idx="1923" formatCode="0">
                  <c:v>16952</c:v>
                </c:pt>
                <c:pt idx="1924" formatCode="0">
                  <c:v>30032</c:v>
                </c:pt>
                <c:pt idx="1925">
                  <c:v>0</c:v>
                </c:pt>
                <c:pt idx="1926" formatCode="0">
                  <c:v>16848</c:v>
                </c:pt>
                <c:pt idx="1927">
                  <c:v>0</c:v>
                </c:pt>
                <c:pt idx="1928">
                  <c:v>0</c:v>
                </c:pt>
                <c:pt idx="1929">
                  <c:v>0</c:v>
                </c:pt>
                <c:pt idx="1930">
                  <c:v>0</c:v>
                </c:pt>
                <c:pt idx="1931">
                  <c:v>0</c:v>
                </c:pt>
                <c:pt idx="1932">
                  <c:v>0</c:v>
                </c:pt>
                <c:pt idx="1933">
                  <c:v>0</c:v>
                </c:pt>
                <c:pt idx="1934" formatCode="0">
                  <c:v>54816</c:v>
                </c:pt>
                <c:pt idx="1935" formatCode="0">
                  <c:v>42352</c:v>
                </c:pt>
                <c:pt idx="1936" formatCode="0">
                  <c:v>32640</c:v>
                </c:pt>
                <c:pt idx="1937">
                  <c:v>0</c:v>
                </c:pt>
                <c:pt idx="1938">
                  <c:v>0</c:v>
                </c:pt>
                <c:pt idx="1939" formatCode="0">
                  <c:v>9660</c:v>
                </c:pt>
                <c:pt idx="1940" formatCode="0">
                  <c:v>139392</c:v>
                </c:pt>
                <c:pt idx="1941" formatCode="0">
                  <c:v>27712</c:v>
                </c:pt>
                <c:pt idx="1942" formatCode="0">
                  <c:v>41264</c:v>
                </c:pt>
                <c:pt idx="1943" formatCode="0">
                  <c:v>64512</c:v>
                </c:pt>
                <c:pt idx="1944" formatCode="0">
                  <c:v>36448</c:v>
                </c:pt>
                <c:pt idx="1945">
                  <c:v>0</c:v>
                </c:pt>
                <c:pt idx="1946">
                  <c:v>0</c:v>
                </c:pt>
                <c:pt idx="1947">
                  <c:v>0</c:v>
                </c:pt>
                <c:pt idx="1948">
                  <c:v>0</c:v>
                </c:pt>
                <c:pt idx="1949">
                  <c:v>0</c:v>
                </c:pt>
                <c:pt idx="1950" formatCode="0">
                  <c:v>43264</c:v>
                </c:pt>
                <c:pt idx="1951" formatCode="0">
                  <c:v>99936</c:v>
                </c:pt>
                <c:pt idx="1952" formatCode="0">
                  <c:v>65728</c:v>
                </c:pt>
                <c:pt idx="1953" formatCode="0">
                  <c:v>88736</c:v>
                </c:pt>
                <c:pt idx="1954">
                  <c:v>0</c:v>
                </c:pt>
                <c:pt idx="1955" formatCode="0">
                  <c:v>33424</c:v>
                </c:pt>
                <c:pt idx="1956" formatCode="0">
                  <c:v>54656</c:v>
                </c:pt>
                <c:pt idx="1957" formatCode="0">
                  <c:v>72032</c:v>
                </c:pt>
                <c:pt idx="1958" formatCode="0">
                  <c:v>118912</c:v>
                </c:pt>
                <c:pt idx="1959">
                  <c:v>0</c:v>
                </c:pt>
                <c:pt idx="1960" formatCode="0">
                  <c:v>33472</c:v>
                </c:pt>
                <c:pt idx="1961" formatCode="0">
                  <c:v>47472</c:v>
                </c:pt>
                <c:pt idx="1962">
                  <c:v>0</c:v>
                </c:pt>
                <c:pt idx="1963">
                  <c:v>0</c:v>
                </c:pt>
                <c:pt idx="1964" formatCode="0">
                  <c:v>85760</c:v>
                </c:pt>
                <c:pt idx="1965" formatCode="0">
                  <c:v>266368</c:v>
                </c:pt>
                <c:pt idx="1966" formatCode="0">
                  <c:v>49600</c:v>
                </c:pt>
                <c:pt idx="1967">
                  <c:v>0</c:v>
                </c:pt>
                <c:pt idx="1968">
                  <c:v>0</c:v>
                </c:pt>
                <c:pt idx="1969">
                  <c:v>0</c:v>
                </c:pt>
                <c:pt idx="1970">
                  <c:v>0</c:v>
                </c:pt>
                <c:pt idx="1971">
                  <c:v>0</c:v>
                </c:pt>
                <c:pt idx="1972">
                  <c:v>0</c:v>
                </c:pt>
                <c:pt idx="1973">
                  <c:v>0</c:v>
                </c:pt>
                <c:pt idx="1974">
                  <c:v>0</c:v>
                </c:pt>
                <c:pt idx="1975" formatCode="0">
                  <c:v>46864</c:v>
                </c:pt>
                <c:pt idx="1976" formatCode="0">
                  <c:v>68640</c:v>
                </c:pt>
                <c:pt idx="1977" formatCode="0">
                  <c:v>80416</c:v>
                </c:pt>
                <c:pt idx="1978">
                  <c:v>0</c:v>
                </c:pt>
                <c:pt idx="1979">
                  <c:v>0</c:v>
                </c:pt>
                <c:pt idx="1980">
                  <c:v>0</c:v>
                </c:pt>
                <c:pt idx="1981">
                  <c:v>0</c:v>
                </c:pt>
                <c:pt idx="1982">
                  <c:v>0</c:v>
                </c:pt>
                <c:pt idx="1983">
                  <c:v>0</c:v>
                </c:pt>
                <c:pt idx="1984" formatCode="0">
                  <c:v>38128</c:v>
                </c:pt>
                <c:pt idx="1985">
                  <c:v>0</c:v>
                </c:pt>
                <c:pt idx="1986">
                  <c:v>0</c:v>
                </c:pt>
                <c:pt idx="1987" formatCode="0">
                  <c:v>29504</c:v>
                </c:pt>
                <c:pt idx="1988" formatCode="0">
                  <c:v>110400</c:v>
                </c:pt>
                <c:pt idx="1989">
                  <c:v>0</c:v>
                </c:pt>
                <c:pt idx="1990" formatCode="0">
                  <c:v>145088</c:v>
                </c:pt>
                <c:pt idx="1991">
                  <c:v>0</c:v>
                </c:pt>
                <c:pt idx="1992">
                  <c:v>0</c:v>
                </c:pt>
                <c:pt idx="1993">
                  <c:v>0</c:v>
                </c:pt>
                <c:pt idx="1994" formatCode="0">
                  <c:v>373504</c:v>
                </c:pt>
                <c:pt idx="1995">
                  <c:v>0</c:v>
                </c:pt>
                <c:pt idx="1996">
                  <c:v>0</c:v>
                </c:pt>
                <c:pt idx="1997" formatCode="0">
                  <c:v>111616</c:v>
                </c:pt>
                <c:pt idx="1998" formatCode="0">
                  <c:v>585984</c:v>
                </c:pt>
                <c:pt idx="1999">
                  <c:v>0</c:v>
                </c:pt>
                <c:pt idx="2000" formatCode="0">
                  <c:v>22512</c:v>
                </c:pt>
                <c:pt idx="2001">
                  <c:v>0</c:v>
                </c:pt>
                <c:pt idx="2002" formatCode="0">
                  <c:v>46464</c:v>
                </c:pt>
                <c:pt idx="2003" formatCode="0">
                  <c:v>79072</c:v>
                </c:pt>
                <c:pt idx="2004">
                  <c:v>0</c:v>
                </c:pt>
                <c:pt idx="2005" formatCode="0">
                  <c:v>95584</c:v>
                </c:pt>
                <c:pt idx="2006" formatCode="0">
                  <c:v>40480</c:v>
                </c:pt>
                <c:pt idx="2007" formatCode="0">
                  <c:v>224128</c:v>
                </c:pt>
                <c:pt idx="2008" formatCode="0">
                  <c:v>43184</c:v>
                </c:pt>
                <c:pt idx="2009">
                  <c:v>0</c:v>
                </c:pt>
                <c:pt idx="2010">
                  <c:v>0</c:v>
                </c:pt>
                <c:pt idx="2011">
                  <c:v>0</c:v>
                </c:pt>
                <c:pt idx="2012">
                  <c:v>0</c:v>
                </c:pt>
                <c:pt idx="2013">
                  <c:v>0</c:v>
                </c:pt>
                <c:pt idx="2014" formatCode="0">
                  <c:v>150528</c:v>
                </c:pt>
                <c:pt idx="2015" formatCode="0">
                  <c:v>106016</c:v>
                </c:pt>
                <c:pt idx="2016" formatCode="0">
                  <c:v>98048</c:v>
                </c:pt>
                <c:pt idx="2017" formatCode="0">
                  <c:v>106144</c:v>
                </c:pt>
                <c:pt idx="2018">
                  <c:v>0</c:v>
                </c:pt>
                <c:pt idx="2019">
                  <c:v>0</c:v>
                </c:pt>
                <c:pt idx="2020" formatCode="0">
                  <c:v>38768</c:v>
                </c:pt>
                <c:pt idx="2021" formatCode="0">
                  <c:v>78176</c:v>
                </c:pt>
                <c:pt idx="2022">
                  <c:v>0</c:v>
                </c:pt>
                <c:pt idx="2023">
                  <c:v>0</c:v>
                </c:pt>
                <c:pt idx="2024">
                  <c:v>0</c:v>
                </c:pt>
                <c:pt idx="2025" formatCode="0">
                  <c:v>69248</c:v>
                </c:pt>
                <c:pt idx="2026" formatCode="0">
                  <c:v>347904</c:v>
                </c:pt>
                <c:pt idx="2027">
                  <c:v>0</c:v>
                </c:pt>
                <c:pt idx="2028" formatCode="0">
                  <c:v>50528</c:v>
                </c:pt>
                <c:pt idx="2029">
                  <c:v>0</c:v>
                </c:pt>
                <c:pt idx="2030" formatCode="0">
                  <c:v>47168</c:v>
                </c:pt>
                <c:pt idx="2031">
                  <c:v>0</c:v>
                </c:pt>
                <c:pt idx="2032">
                  <c:v>0</c:v>
                </c:pt>
                <c:pt idx="2033" formatCode="0">
                  <c:v>68064</c:v>
                </c:pt>
                <c:pt idx="2034" formatCode="0">
                  <c:v>31344</c:v>
                </c:pt>
                <c:pt idx="2035" formatCode="0">
                  <c:v>123648</c:v>
                </c:pt>
                <c:pt idx="2036">
                  <c:v>0</c:v>
                </c:pt>
                <c:pt idx="2037">
                  <c:v>0</c:v>
                </c:pt>
                <c:pt idx="2038">
                  <c:v>0</c:v>
                </c:pt>
                <c:pt idx="2039">
                  <c:v>0</c:v>
                </c:pt>
                <c:pt idx="2040" formatCode="0">
                  <c:v>80928</c:v>
                </c:pt>
                <c:pt idx="2041">
                  <c:v>0</c:v>
                </c:pt>
                <c:pt idx="2042" formatCode="0">
                  <c:v>30976</c:v>
                </c:pt>
                <c:pt idx="2043">
                  <c:v>0</c:v>
                </c:pt>
                <c:pt idx="2044" formatCode="0">
                  <c:v>239104</c:v>
                </c:pt>
                <c:pt idx="2045">
                  <c:v>0</c:v>
                </c:pt>
                <c:pt idx="2046">
                  <c:v>0</c:v>
                </c:pt>
                <c:pt idx="2047" formatCode="0">
                  <c:v>40448</c:v>
                </c:pt>
                <c:pt idx="2048" formatCode="0">
                  <c:v>73632</c:v>
                </c:pt>
                <c:pt idx="2049" formatCode="0">
                  <c:v>59008</c:v>
                </c:pt>
                <c:pt idx="2050">
                  <c:v>0</c:v>
                </c:pt>
                <c:pt idx="2051">
                  <c:v>0</c:v>
                </c:pt>
                <c:pt idx="2052">
                  <c:v>0</c:v>
                </c:pt>
                <c:pt idx="2053">
                  <c:v>0</c:v>
                </c:pt>
                <c:pt idx="2054">
                  <c:v>0</c:v>
                </c:pt>
                <c:pt idx="2055">
                  <c:v>0</c:v>
                </c:pt>
                <c:pt idx="2056">
                  <c:v>0</c:v>
                </c:pt>
                <c:pt idx="2057">
                  <c:v>0</c:v>
                </c:pt>
                <c:pt idx="2058" formatCode="0">
                  <c:v>66496</c:v>
                </c:pt>
                <c:pt idx="2059" formatCode="0">
                  <c:v>26688</c:v>
                </c:pt>
                <c:pt idx="2060">
                  <c:v>0</c:v>
                </c:pt>
                <c:pt idx="2061" formatCode="0">
                  <c:v>285824</c:v>
                </c:pt>
                <c:pt idx="2062" formatCode="0">
                  <c:v>26784</c:v>
                </c:pt>
                <c:pt idx="2063" formatCode="0">
                  <c:v>335232</c:v>
                </c:pt>
                <c:pt idx="2064" formatCode="0">
                  <c:v>192384</c:v>
                </c:pt>
                <c:pt idx="2065" formatCode="0">
                  <c:v>82688</c:v>
                </c:pt>
                <c:pt idx="2066">
                  <c:v>0</c:v>
                </c:pt>
                <c:pt idx="2067" formatCode="0">
                  <c:v>3444</c:v>
                </c:pt>
                <c:pt idx="2068">
                  <c:v>0</c:v>
                </c:pt>
                <c:pt idx="2069">
                  <c:v>0</c:v>
                </c:pt>
                <c:pt idx="2070" formatCode="0">
                  <c:v>218944</c:v>
                </c:pt>
                <c:pt idx="2071" formatCode="0">
                  <c:v>65920</c:v>
                </c:pt>
                <c:pt idx="2072">
                  <c:v>0</c:v>
                </c:pt>
                <c:pt idx="2073" formatCode="0">
                  <c:v>155968</c:v>
                </c:pt>
                <c:pt idx="2074">
                  <c:v>0</c:v>
                </c:pt>
                <c:pt idx="2075" formatCode="0">
                  <c:v>301056</c:v>
                </c:pt>
                <c:pt idx="2076">
                  <c:v>0</c:v>
                </c:pt>
                <c:pt idx="2077">
                  <c:v>0</c:v>
                </c:pt>
                <c:pt idx="2078" formatCode="0">
                  <c:v>56000</c:v>
                </c:pt>
                <c:pt idx="2079">
                  <c:v>0</c:v>
                </c:pt>
                <c:pt idx="2080">
                  <c:v>0</c:v>
                </c:pt>
                <c:pt idx="2081" formatCode="0">
                  <c:v>230272</c:v>
                </c:pt>
                <c:pt idx="2082" formatCode="0">
                  <c:v>43136</c:v>
                </c:pt>
                <c:pt idx="2083">
                  <c:v>0</c:v>
                </c:pt>
                <c:pt idx="2084" formatCode="0">
                  <c:v>53264</c:v>
                </c:pt>
                <c:pt idx="2085" formatCode="0">
                  <c:v>222144</c:v>
                </c:pt>
                <c:pt idx="2086" formatCode="0">
                  <c:v>130176</c:v>
                </c:pt>
                <c:pt idx="2087">
                  <c:v>0</c:v>
                </c:pt>
                <c:pt idx="2088" formatCode="0">
                  <c:v>80192</c:v>
                </c:pt>
                <c:pt idx="2089">
                  <c:v>0</c:v>
                </c:pt>
                <c:pt idx="2090" formatCode="0">
                  <c:v>174528</c:v>
                </c:pt>
                <c:pt idx="2091" formatCode="0">
                  <c:v>168512</c:v>
                </c:pt>
                <c:pt idx="2092" formatCode="0">
                  <c:v>5186</c:v>
                </c:pt>
                <c:pt idx="2093" formatCode="0">
                  <c:v>73376</c:v>
                </c:pt>
                <c:pt idx="2094">
                  <c:v>0</c:v>
                </c:pt>
                <c:pt idx="2095">
                  <c:v>0</c:v>
                </c:pt>
                <c:pt idx="2096">
                  <c:v>0</c:v>
                </c:pt>
                <c:pt idx="2097">
                  <c:v>0</c:v>
                </c:pt>
                <c:pt idx="2098" formatCode="0">
                  <c:v>77760</c:v>
                </c:pt>
                <c:pt idx="2099">
                  <c:v>0</c:v>
                </c:pt>
                <c:pt idx="2100">
                  <c:v>0</c:v>
                </c:pt>
                <c:pt idx="2101" formatCode="0">
                  <c:v>292864</c:v>
                </c:pt>
                <c:pt idx="2102" formatCode="0">
                  <c:v>28432</c:v>
                </c:pt>
                <c:pt idx="2103" formatCode="0">
                  <c:v>66880</c:v>
                </c:pt>
                <c:pt idx="2104" formatCode="0">
                  <c:v>32800</c:v>
                </c:pt>
                <c:pt idx="2105">
                  <c:v>0</c:v>
                </c:pt>
                <c:pt idx="2106" formatCode="0">
                  <c:v>21464</c:v>
                </c:pt>
                <c:pt idx="2107">
                  <c:v>0</c:v>
                </c:pt>
                <c:pt idx="2108">
                  <c:v>0</c:v>
                </c:pt>
                <c:pt idx="2109">
                  <c:v>0</c:v>
                </c:pt>
                <c:pt idx="2110" formatCode="0">
                  <c:v>302336</c:v>
                </c:pt>
                <c:pt idx="2111" formatCode="0">
                  <c:v>147456</c:v>
                </c:pt>
                <c:pt idx="2112">
                  <c:v>0</c:v>
                </c:pt>
                <c:pt idx="2113">
                  <c:v>0</c:v>
                </c:pt>
                <c:pt idx="2114">
                  <c:v>0</c:v>
                </c:pt>
                <c:pt idx="2115">
                  <c:v>0</c:v>
                </c:pt>
                <c:pt idx="2116">
                  <c:v>0</c:v>
                </c:pt>
                <c:pt idx="2117">
                  <c:v>0</c:v>
                </c:pt>
                <c:pt idx="2118" formatCode="0">
                  <c:v>92544</c:v>
                </c:pt>
                <c:pt idx="2119">
                  <c:v>0</c:v>
                </c:pt>
                <c:pt idx="2120">
                  <c:v>0</c:v>
                </c:pt>
                <c:pt idx="2121" formatCode="0">
                  <c:v>26880</c:v>
                </c:pt>
                <c:pt idx="2122" formatCode="0">
                  <c:v>361728</c:v>
                </c:pt>
                <c:pt idx="2123">
                  <c:v>0</c:v>
                </c:pt>
                <c:pt idx="2124">
                  <c:v>0</c:v>
                </c:pt>
                <c:pt idx="2125">
                  <c:v>0</c:v>
                </c:pt>
                <c:pt idx="2126">
                  <c:v>0</c:v>
                </c:pt>
                <c:pt idx="2127">
                  <c:v>0</c:v>
                </c:pt>
                <c:pt idx="2128" formatCode="0">
                  <c:v>32960</c:v>
                </c:pt>
                <c:pt idx="2129">
                  <c:v>0</c:v>
                </c:pt>
                <c:pt idx="2130">
                  <c:v>0</c:v>
                </c:pt>
                <c:pt idx="2131" formatCode="0">
                  <c:v>327808</c:v>
                </c:pt>
                <c:pt idx="2132" formatCode="0">
                  <c:v>65984</c:v>
                </c:pt>
                <c:pt idx="2133">
                  <c:v>0</c:v>
                </c:pt>
                <c:pt idx="2134" formatCode="0">
                  <c:v>36032</c:v>
                </c:pt>
                <c:pt idx="2135">
                  <c:v>0</c:v>
                </c:pt>
                <c:pt idx="2136">
                  <c:v>0</c:v>
                </c:pt>
                <c:pt idx="2137" formatCode="0">
                  <c:v>61824</c:v>
                </c:pt>
                <c:pt idx="2138" formatCode="0">
                  <c:v>39520</c:v>
                </c:pt>
                <c:pt idx="2139" formatCode="0">
                  <c:v>44112</c:v>
                </c:pt>
                <c:pt idx="2140">
                  <c:v>0</c:v>
                </c:pt>
                <c:pt idx="2141" formatCode="0">
                  <c:v>1921</c:v>
                </c:pt>
                <c:pt idx="2142" formatCode="0">
                  <c:v>101088</c:v>
                </c:pt>
                <c:pt idx="2143" formatCode="0">
                  <c:v>67136</c:v>
                </c:pt>
                <c:pt idx="2144">
                  <c:v>0</c:v>
                </c:pt>
                <c:pt idx="2145">
                  <c:v>0</c:v>
                </c:pt>
                <c:pt idx="2146">
                  <c:v>0</c:v>
                </c:pt>
                <c:pt idx="2147">
                  <c:v>0</c:v>
                </c:pt>
                <c:pt idx="2148">
                  <c:v>0</c:v>
                </c:pt>
                <c:pt idx="2149">
                  <c:v>0</c:v>
                </c:pt>
                <c:pt idx="2150">
                  <c:v>0</c:v>
                </c:pt>
                <c:pt idx="2151">
                  <c:v>0</c:v>
                </c:pt>
                <c:pt idx="2152">
                  <c:v>0</c:v>
                </c:pt>
                <c:pt idx="2153" formatCode="0">
                  <c:v>56544</c:v>
                </c:pt>
                <c:pt idx="2154" formatCode="0">
                  <c:v>150976</c:v>
                </c:pt>
                <c:pt idx="2155">
                  <c:v>0</c:v>
                </c:pt>
                <c:pt idx="2156" formatCode="0">
                  <c:v>25112</c:v>
                </c:pt>
                <c:pt idx="2157" formatCode="0">
                  <c:v>109600</c:v>
                </c:pt>
                <c:pt idx="2158">
                  <c:v>0</c:v>
                </c:pt>
                <c:pt idx="2159">
                  <c:v>0</c:v>
                </c:pt>
                <c:pt idx="2160">
                  <c:v>0</c:v>
                </c:pt>
                <c:pt idx="2161" formatCode="0">
                  <c:v>148992</c:v>
                </c:pt>
                <c:pt idx="2162">
                  <c:v>0</c:v>
                </c:pt>
                <c:pt idx="2163">
                  <c:v>0</c:v>
                </c:pt>
                <c:pt idx="2164">
                  <c:v>0</c:v>
                </c:pt>
                <c:pt idx="2165">
                  <c:v>0</c:v>
                </c:pt>
                <c:pt idx="2166" formatCode="0">
                  <c:v>71200</c:v>
                </c:pt>
                <c:pt idx="2167" formatCode="0">
                  <c:v>114240</c:v>
                </c:pt>
                <c:pt idx="2168" formatCode="0">
                  <c:v>98304</c:v>
                </c:pt>
                <c:pt idx="2169" formatCode="0">
                  <c:v>81312</c:v>
                </c:pt>
                <c:pt idx="2170">
                  <c:v>0</c:v>
                </c:pt>
                <c:pt idx="2171">
                  <c:v>0</c:v>
                </c:pt>
                <c:pt idx="2172">
                  <c:v>0</c:v>
                </c:pt>
                <c:pt idx="2173">
                  <c:v>0</c:v>
                </c:pt>
                <c:pt idx="2174">
                  <c:v>0</c:v>
                </c:pt>
                <c:pt idx="2175">
                  <c:v>0</c:v>
                </c:pt>
                <c:pt idx="2176" formatCode="0">
                  <c:v>466176</c:v>
                </c:pt>
                <c:pt idx="2177">
                  <c:v>0</c:v>
                </c:pt>
                <c:pt idx="2178">
                  <c:v>0</c:v>
                </c:pt>
                <c:pt idx="2179" formatCode="0">
                  <c:v>169728</c:v>
                </c:pt>
                <c:pt idx="2180" formatCode="0">
                  <c:v>467712</c:v>
                </c:pt>
                <c:pt idx="2181">
                  <c:v>0</c:v>
                </c:pt>
                <c:pt idx="2182">
                  <c:v>0</c:v>
                </c:pt>
                <c:pt idx="2183">
                  <c:v>0</c:v>
                </c:pt>
                <c:pt idx="2184" formatCode="0">
                  <c:v>140288</c:v>
                </c:pt>
                <c:pt idx="2185">
                  <c:v>0</c:v>
                </c:pt>
                <c:pt idx="2186">
                  <c:v>0</c:v>
                </c:pt>
                <c:pt idx="2187" formatCode="0">
                  <c:v>56000</c:v>
                </c:pt>
                <c:pt idx="2188">
                  <c:v>0</c:v>
                </c:pt>
                <c:pt idx="2189" formatCode="0">
                  <c:v>115200</c:v>
                </c:pt>
                <c:pt idx="2190" formatCode="0">
                  <c:v>153344</c:v>
                </c:pt>
                <c:pt idx="2191">
                  <c:v>0</c:v>
                </c:pt>
                <c:pt idx="2192">
                  <c:v>0</c:v>
                </c:pt>
                <c:pt idx="2193">
                  <c:v>0</c:v>
                </c:pt>
                <c:pt idx="2194" formatCode="0">
                  <c:v>2308096</c:v>
                </c:pt>
                <c:pt idx="2195" formatCode="0">
                  <c:v>80672</c:v>
                </c:pt>
                <c:pt idx="2196">
                  <c:v>0</c:v>
                </c:pt>
                <c:pt idx="2197">
                  <c:v>0</c:v>
                </c:pt>
                <c:pt idx="2198" formatCode="0">
                  <c:v>22232</c:v>
                </c:pt>
                <c:pt idx="2199">
                  <c:v>0</c:v>
                </c:pt>
                <c:pt idx="2200">
                  <c:v>0</c:v>
                </c:pt>
                <c:pt idx="2201" formatCode="0">
                  <c:v>73056</c:v>
                </c:pt>
                <c:pt idx="2202" formatCode="0">
                  <c:v>2505</c:v>
                </c:pt>
                <c:pt idx="2203">
                  <c:v>0</c:v>
                </c:pt>
                <c:pt idx="2204">
                  <c:v>0</c:v>
                </c:pt>
                <c:pt idx="2205">
                  <c:v>0</c:v>
                </c:pt>
                <c:pt idx="2206">
                  <c:v>0</c:v>
                </c:pt>
                <c:pt idx="2207">
                  <c:v>0</c:v>
                </c:pt>
                <c:pt idx="2208">
                  <c:v>0</c:v>
                </c:pt>
                <c:pt idx="2209">
                  <c:v>0</c:v>
                </c:pt>
                <c:pt idx="2210">
                  <c:v>0</c:v>
                </c:pt>
                <c:pt idx="2211" formatCode="0">
                  <c:v>127360</c:v>
                </c:pt>
                <c:pt idx="2212">
                  <c:v>0</c:v>
                </c:pt>
                <c:pt idx="2213">
                  <c:v>0</c:v>
                </c:pt>
                <c:pt idx="2214">
                  <c:v>0</c:v>
                </c:pt>
                <c:pt idx="2215">
                  <c:v>0</c:v>
                </c:pt>
                <c:pt idx="2216" formatCode="0">
                  <c:v>71392</c:v>
                </c:pt>
                <c:pt idx="2217" formatCode="0">
                  <c:v>229760</c:v>
                </c:pt>
                <c:pt idx="2218" formatCode="0">
                  <c:v>43408</c:v>
                </c:pt>
                <c:pt idx="2219" formatCode="0">
                  <c:v>4606</c:v>
                </c:pt>
                <c:pt idx="2220">
                  <c:v>0</c:v>
                </c:pt>
                <c:pt idx="2221">
                  <c:v>0</c:v>
                </c:pt>
                <c:pt idx="2222">
                  <c:v>0</c:v>
                </c:pt>
                <c:pt idx="2223">
                  <c:v>0</c:v>
                </c:pt>
                <c:pt idx="2224" formatCode="0">
                  <c:v>69984</c:v>
                </c:pt>
                <c:pt idx="2225" formatCode="0">
                  <c:v>83872</c:v>
                </c:pt>
                <c:pt idx="2226" formatCode="0">
                  <c:v>37296</c:v>
                </c:pt>
                <c:pt idx="2227">
                  <c:v>0</c:v>
                </c:pt>
                <c:pt idx="2228" formatCode="0">
                  <c:v>108640</c:v>
                </c:pt>
                <c:pt idx="2229">
                  <c:v>0</c:v>
                </c:pt>
                <c:pt idx="2230" formatCode="0">
                  <c:v>41888</c:v>
                </c:pt>
                <c:pt idx="2231" formatCode="0">
                  <c:v>515840</c:v>
                </c:pt>
                <c:pt idx="2232">
                  <c:v>0</c:v>
                </c:pt>
                <c:pt idx="2233" formatCode="0">
                  <c:v>20288</c:v>
                </c:pt>
                <c:pt idx="2234" formatCode="0">
                  <c:v>125696</c:v>
                </c:pt>
                <c:pt idx="2235" formatCode="0">
                  <c:v>89664</c:v>
                </c:pt>
                <c:pt idx="2236" formatCode="0">
                  <c:v>57088</c:v>
                </c:pt>
                <c:pt idx="2237">
                  <c:v>0</c:v>
                </c:pt>
                <c:pt idx="2238" formatCode="0">
                  <c:v>42688</c:v>
                </c:pt>
                <c:pt idx="2239">
                  <c:v>0</c:v>
                </c:pt>
                <c:pt idx="2240">
                  <c:v>0</c:v>
                </c:pt>
                <c:pt idx="2241" formatCode="0">
                  <c:v>149312</c:v>
                </c:pt>
                <c:pt idx="2242">
                  <c:v>0</c:v>
                </c:pt>
                <c:pt idx="2243">
                  <c:v>0</c:v>
                </c:pt>
                <c:pt idx="2244">
                  <c:v>0</c:v>
                </c:pt>
                <c:pt idx="2245" formatCode="0">
                  <c:v>319488</c:v>
                </c:pt>
                <c:pt idx="2246">
                  <c:v>0</c:v>
                </c:pt>
                <c:pt idx="2247" formatCode="0">
                  <c:v>60032</c:v>
                </c:pt>
                <c:pt idx="2248" formatCode="0">
                  <c:v>74080</c:v>
                </c:pt>
                <c:pt idx="2249" formatCode="0">
                  <c:v>58976</c:v>
                </c:pt>
                <c:pt idx="2250" formatCode="0">
                  <c:v>93984</c:v>
                </c:pt>
                <c:pt idx="2251">
                  <c:v>0</c:v>
                </c:pt>
                <c:pt idx="2252">
                  <c:v>0</c:v>
                </c:pt>
                <c:pt idx="2253" formatCode="0">
                  <c:v>68960</c:v>
                </c:pt>
                <c:pt idx="2254" formatCode="0">
                  <c:v>4702</c:v>
                </c:pt>
                <c:pt idx="2255" formatCode="0">
                  <c:v>27280</c:v>
                </c:pt>
                <c:pt idx="2256">
                  <c:v>0</c:v>
                </c:pt>
                <c:pt idx="2257" formatCode="0">
                  <c:v>288128</c:v>
                </c:pt>
                <c:pt idx="2258">
                  <c:v>0</c:v>
                </c:pt>
                <c:pt idx="2259">
                  <c:v>0</c:v>
                </c:pt>
                <c:pt idx="2260" formatCode="0">
                  <c:v>61824</c:v>
                </c:pt>
                <c:pt idx="2261" formatCode="0">
                  <c:v>83008</c:v>
                </c:pt>
                <c:pt idx="2262">
                  <c:v>0</c:v>
                </c:pt>
                <c:pt idx="2263">
                  <c:v>0</c:v>
                </c:pt>
                <c:pt idx="2264" formatCode="0">
                  <c:v>31040</c:v>
                </c:pt>
                <c:pt idx="2265">
                  <c:v>0</c:v>
                </c:pt>
                <c:pt idx="2266">
                  <c:v>0</c:v>
                </c:pt>
                <c:pt idx="2267">
                  <c:v>0</c:v>
                </c:pt>
                <c:pt idx="2268">
                  <c:v>0</c:v>
                </c:pt>
                <c:pt idx="2269">
                  <c:v>0</c:v>
                </c:pt>
                <c:pt idx="2270" formatCode="0">
                  <c:v>86656</c:v>
                </c:pt>
                <c:pt idx="2271">
                  <c:v>0</c:v>
                </c:pt>
                <c:pt idx="2272" formatCode="0">
                  <c:v>170048</c:v>
                </c:pt>
                <c:pt idx="2273" formatCode="0">
                  <c:v>60384</c:v>
                </c:pt>
                <c:pt idx="2274">
                  <c:v>0</c:v>
                </c:pt>
                <c:pt idx="2275" formatCode="0">
                  <c:v>130880</c:v>
                </c:pt>
                <c:pt idx="2276">
                  <c:v>0</c:v>
                </c:pt>
                <c:pt idx="2277" formatCode="0">
                  <c:v>42544</c:v>
                </c:pt>
                <c:pt idx="2278">
                  <c:v>0</c:v>
                </c:pt>
                <c:pt idx="2279" formatCode="0">
                  <c:v>35152</c:v>
                </c:pt>
                <c:pt idx="2280">
                  <c:v>0</c:v>
                </c:pt>
                <c:pt idx="2281">
                  <c:v>0</c:v>
                </c:pt>
                <c:pt idx="2282">
                  <c:v>0</c:v>
                </c:pt>
                <c:pt idx="2283">
                  <c:v>0</c:v>
                </c:pt>
                <c:pt idx="2284">
                  <c:v>0</c:v>
                </c:pt>
                <c:pt idx="2285" formatCode="0">
                  <c:v>141184</c:v>
                </c:pt>
                <c:pt idx="2286">
                  <c:v>0</c:v>
                </c:pt>
                <c:pt idx="2287" formatCode="0">
                  <c:v>104768</c:v>
                </c:pt>
                <c:pt idx="2288">
                  <c:v>0</c:v>
                </c:pt>
                <c:pt idx="2289">
                  <c:v>0</c:v>
                </c:pt>
                <c:pt idx="2290" formatCode="0">
                  <c:v>167104</c:v>
                </c:pt>
                <c:pt idx="2291" formatCode="0">
                  <c:v>86592</c:v>
                </c:pt>
                <c:pt idx="2292" formatCode="0">
                  <c:v>49616</c:v>
                </c:pt>
                <c:pt idx="2293" formatCode="0">
                  <c:v>71968</c:v>
                </c:pt>
                <c:pt idx="2294">
                  <c:v>0</c:v>
                </c:pt>
                <c:pt idx="2295">
                  <c:v>0</c:v>
                </c:pt>
                <c:pt idx="2296">
                  <c:v>0</c:v>
                </c:pt>
                <c:pt idx="2297">
                  <c:v>0</c:v>
                </c:pt>
                <c:pt idx="2298" formatCode="0">
                  <c:v>102304</c:v>
                </c:pt>
                <c:pt idx="2299" formatCode="0">
                  <c:v>106528</c:v>
                </c:pt>
                <c:pt idx="2300">
                  <c:v>0</c:v>
                </c:pt>
                <c:pt idx="2301">
                  <c:v>0</c:v>
                </c:pt>
                <c:pt idx="2302">
                  <c:v>0</c:v>
                </c:pt>
                <c:pt idx="2303" formatCode="0">
                  <c:v>81792</c:v>
                </c:pt>
                <c:pt idx="2304" formatCode="0">
                  <c:v>126400</c:v>
                </c:pt>
                <c:pt idx="2305" formatCode="0">
                  <c:v>18304</c:v>
                </c:pt>
                <c:pt idx="2306" formatCode="0">
                  <c:v>61248</c:v>
                </c:pt>
                <c:pt idx="2307" formatCode="0">
                  <c:v>75584</c:v>
                </c:pt>
                <c:pt idx="2308" formatCode="0">
                  <c:v>214528</c:v>
                </c:pt>
                <c:pt idx="2309">
                  <c:v>0</c:v>
                </c:pt>
                <c:pt idx="2310" formatCode="0">
                  <c:v>67904</c:v>
                </c:pt>
                <c:pt idx="2311">
                  <c:v>0</c:v>
                </c:pt>
                <c:pt idx="2312">
                  <c:v>0</c:v>
                </c:pt>
                <c:pt idx="2313">
                  <c:v>0</c:v>
                </c:pt>
                <c:pt idx="2314">
                  <c:v>0</c:v>
                </c:pt>
                <c:pt idx="2315" formatCode="0">
                  <c:v>139072</c:v>
                </c:pt>
                <c:pt idx="2316" formatCode="0">
                  <c:v>127296</c:v>
                </c:pt>
                <c:pt idx="2317" formatCode="0">
                  <c:v>32240</c:v>
                </c:pt>
                <c:pt idx="2318">
                  <c:v>0</c:v>
                </c:pt>
                <c:pt idx="2319" formatCode="0">
                  <c:v>144960</c:v>
                </c:pt>
                <c:pt idx="2320" formatCode="0">
                  <c:v>63104</c:v>
                </c:pt>
                <c:pt idx="2321" formatCode="0">
                  <c:v>67392</c:v>
                </c:pt>
                <c:pt idx="2322">
                  <c:v>0</c:v>
                </c:pt>
                <c:pt idx="2323">
                  <c:v>0</c:v>
                </c:pt>
                <c:pt idx="2324" formatCode="0">
                  <c:v>95520</c:v>
                </c:pt>
                <c:pt idx="2325">
                  <c:v>0</c:v>
                </c:pt>
                <c:pt idx="2326" formatCode="0">
                  <c:v>196672</c:v>
                </c:pt>
                <c:pt idx="2327" formatCode="0">
                  <c:v>71584</c:v>
                </c:pt>
                <c:pt idx="2328">
                  <c:v>0</c:v>
                </c:pt>
                <c:pt idx="2329">
                  <c:v>0</c:v>
                </c:pt>
                <c:pt idx="2330">
                  <c:v>0</c:v>
                </c:pt>
                <c:pt idx="2331" formatCode="0">
                  <c:v>33424</c:v>
                </c:pt>
                <c:pt idx="2332">
                  <c:v>0</c:v>
                </c:pt>
                <c:pt idx="2333" formatCode="0">
                  <c:v>168512</c:v>
                </c:pt>
                <c:pt idx="2334">
                  <c:v>0</c:v>
                </c:pt>
                <c:pt idx="2335" formatCode="0">
                  <c:v>21312</c:v>
                </c:pt>
                <c:pt idx="2336">
                  <c:v>0</c:v>
                </c:pt>
                <c:pt idx="2337">
                  <c:v>0</c:v>
                </c:pt>
                <c:pt idx="2338">
                  <c:v>0</c:v>
                </c:pt>
                <c:pt idx="2339">
                  <c:v>0</c:v>
                </c:pt>
                <c:pt idx="2340" formatCode="0">
                  <c:v>182016</c:v>
                </c:pt>
                <c:pt idx="2341" formatCode="0">
                  <c:v>139584</c:v>
                </c:pt>
                <c:pt idx="2342" formatCode="0">
                  <c:v>75104</c:v>
                </c:pt>
                <c:pt idx="2343" formatCode="0">
                  <c:v>132032</c:v>
                </c:pt>
                <c:pt idx="2344">
                  <c:v>0</c:v>
                </c:pt>
                <c:pt idx="2345">
                  <c:v>0</c:v>
                </c:pt>
                <c:pt idx="2346">
                  <c:v>0</c:v>
                </c:pt>
                <c:pt idx="2347" formatCode="0">
                  <c:v>38128</c:v>
                </c:pt>
                <c:pt idx="2348" formatCode="0">
                  <c:v>14416</c:v>
                </c:pt>
                <c:pt idx="2349" formatCode="0">
                  <c:v>83328</c:v>
                </c:pt>
                <c:pt idx="2350">
                  <c:v>0</c:v>
                </c:pt>
                <c:pt idx="2351" formatCode="0">
                  <c:v>35392</c:v>
                </c:pt>
                <c:pt idx="2352" formatCode="0">
                  <c:v>37664</c:v>
                </c:pt>
                <c:pt idx="2353" formatCode="0">
                  <c:v>18120</c:v>
                </c:pt>
                <c:pt idx="2354" formatCode="0">
                  <c:v>308096</c:v>
                </c:pt>
                <c:pt idx="2355">
                  <c:v>0</c:v>
                </c:pt>
                <c:pt idx="2356" formatCode="0">
                  <c:v>53296</c:v>
                </c:pt>
                <c:pt idx="2357" formatCode="0">
                  <c:v>275712</c:v>
                </c:pt>
                <c:pt idx="2358" formatCode="0">
                  <c:v>68448</c:v>
                </c:pt>
                <c:pt idx="2359">
                  <c:v>0</c:v>
                </c:pt>
                <c:pt idx="2360">
                  <c:v>0</c:v>
                </c:pt>
                <c:pt idx="2361" formatCode="0">
                  <c:v>36832</c:v>
                </c:pt>
                <c:pt idx="2362" formatCode="0">
                  <c:v>85440</c:v>
                </c:pt>
                <c:pt idx="2363" formatCode="0">
                  <c:v>44992</c:v>
                </c:pt>
                <c:pt idx="2364" formatCode="0">
                  <c:v>149120</c:v>
                </c:pt>
                <c:pt idx="2365" formatCode="0">
                  <c:v>37072</c:v>
                </c:pt>
                <c:pt idx="2366" formatCode="0">
                  <c:v>161216</c:v>
                </c:pt>
                <c:pt idx="2367">
                  <c:v>0</c:v>
                </c:pt>
                <c:pt idx="2368" formatCode="0">
                  <c:v>95200</c:v>
                </c:pt>
                <c:pt idx="2369">
                  <c:v>0</c:v>
                </c:pt>
                <c:pt idx="2370">
                  <c:v>0</c:v>
                </c:pt>
                <c:pt idx="2371">
                  <c:v>0</c:v>
                </c:pt>
                <c:pt idx="2372" formatCode="0">
                  <c:v>186432</c:v>
                </c:pt>
                <c:pt idx="2373" formatCode="0">
                  <c:v>72224</c:v>
                </c:pt>
                <c:pt idx="2374">
                  <c:v>0</c:v>
                </c:pt>
                <c:pt idx="2375" formatCode="0">
                  <c:v>59584</c:v>
                </c:pt>
                <c:pt idx="2376">
                  <c:v>0</c:v>
                </c:pt>
                <c:pt idx="2377" formatCode="0">
                  <c:v>34544</c:v>
                </c:pt>
                <c:pt idx="2378">
                  <c:v>0</c:v>
                </c:pt>
                <c:pt idx="2379" formatCode="0">
                  <c:v>267264</c:v>
                </c:pt>
                <c:pt idx="2380" formatCode="0">
                  <c:v>202048</c:v>
                </c:pt>
                <c:pt idx="2381" formatCode="0">
                  <c:v>52768</c:v>
                </c:pt>
                <c:pt idx="2382" formatCode="0">
                  <c:v>63168</c:v>
                </c:pt>
                <c:pt idx="2383">
                  <c:v>0</c:v>
                </c:pt>
                <c:pt idx="2384" formatCode="0">
                  <c:v>143296</c:v>
                </c:pt>
                <c:pt idx="2385">
                  <c:v>0</c:v>
                </c:pt>
                <c:pt idx="2386" formatCode="0">
                  <c:v>24616</c:v>
                </c:pt>
                <c:pt idx="2387" formatCode="0">
                  <c:v>29168</c:v>
                </c:pt>
                <c:pt idx="2388">
                  <c:v>0</c:v>
                </c:pt>
                <c:pt idx="2389" formatCode="0">
                  <c:v>34336</c:v>
                </c:pt>
                <c:pt idx="2390" formatCode="0">
                  <c:v>108672</c:v>
                </c:pt>
                <c:pt idx="2391">
                  <c:v>0</c:v>
                </c:pt>
                <c:pt idx="2392" formatCode="0">
                  <c:v>145600</c:v>
                </c:pt>
                <c:pt idx="2393" formatCode="0">
                  <c:v>176512</c:v>
                </c:pt>
                <c:pt idx="2394">
                  <c:v>0</c:v>
                </c:pt>
                <c:pt idx="2395" formatCode="0">
                  <c:v>32464</c:v>
                </c:pt>
                <c:pt idx="2396">
                  <c:v>0</c:v>
                </c:pt>
                <c:pt idx="2397" formatCode="0">
                  <c:v>53232</c:v>
                </c:pt>
                <c:pt idx="2398" formatCode="0">
                  <c:v>117056</c:v>
                </c:pt>
                <c:pt idx="2399" formatCode="0">
                  <c:v>23360</c:v>
                </c:pt>
                <c:pt idx="2400">
                  <c:v>0</c:v>
                </c:pt>
                <c:pt idx="2401">
                  <c:v>0</c:v>
                </c:pt>
                <c:pt idx="2402">
                  <c:v>0</c:v>
                </c:pt>
                <c:pt idx="2403" formatCode="0">
                  <c:v>49056</c:v>
                </c:pt>
                <c:pt idx="2404" formatCode="0">
                  <c:v>132544</c:v>
                </c:pt>
                <c:pt idx="2405">
                  <c:v>0</c:v>
                </c:pt>
                <c:pt idx="2406" formatCode="0">
                  <c:v>42752</c:v>
                </c:pt>
                <c:pt idx="2407">
                  <c:v>0</c:v>
                </c:pt>
                <c:pt idx="2408" formatCode="0">
                  <c:v>40720</c:v>
                </c:pt>
                <c:pt idx="2409">
                  <c:v>0</c:v>
                </c:pt>
                <c:pt idx="2410" formatCode="0">
                  <c:v>29152</c:v>
                </c:pt>
                <c:pt idx="2411" formatCode="0">
                  <c:v>28496</c:v>
                </c:pt>
                <c:pt idx="2412">
                  <c:v>0</c:v>
                </c:pt>
                <c:pt idx="2413">
                  <c:v>0</c:v>
                </c:pt>
                <c:pt idx="2414">
                  <c:v>0</c:v>
                </c:pt>
                <c:pt idx="2415">
                  <c:v>0</c:v>
                </c:pt>
                <c:pt idx="2416">
                  <c:v>0</c:v>
                </c:pt>
                <c:pt idx="2417" formatCode="0">
                  <c:v>46192</c:v>
                </c:pt>
                <c:pt idx="2418">
                  <c:v>0</c:v>
                </c:pt>
                <c:pt idx="2419">
                  <c:v>0</c:v>
                </c:pt>
                <c:pt idx="2420" formatCode="0">
                  <c:v>56192</c:v>
                </c:pt>
                <c:pt idx="2421" formatCode="0">
                  <c:v>111872</c:v>
                </c:pt>
                <c:pt idx="2422">
                  <c:v>0</c:v>
                </c:pt>
                <c:pt idx="2423" formatCode="0">
                  <c:v>34288</c:v>
                </c:pt>
                <c:pt idx="2424" formatCode="0">
                  <c:v>46752</c:v>
                </c:pt>
                <c:pt idx="2425" formatCode="0">
                  <c:v>58272</c:v>
                </c:pt>
                <c:pt idx="2426">
                  <c:v>0</c:v>
                </c:pt>
                <c:pt idx="2427" formatCode="0">
                  <c:v>124096</c:v>
                </c:pt>
                <c:pt idx="2428" formatCode="0">
                  <c:v>171712</c:v>
                </c:pt>
                <c:pt idx="2429">
                  <c:v>0</c:v>
                </c:pt>
                <c:pt idx="2430">
                  <c:v>0</c:v>
                </c:pt>
                <c:pt idx="2431">
                  <c:v>0</c:v>
                </c:pt>
                <c:pt idx="2432" formatCode="0">
                  <c:v>70464</c:v>
                </c:pt>
                <c:pt idx="2433">
                  <c:v>0</c:v>
                </c:pt>
                <c:pt idx="2434">
                  <c:v>0</c:v>
                </c:pt>
                <c:pt idx="2435">
                  <c:v>0</c:v>
                </c:pt>
                <c:pt idx="2436">
                  <c:v>0</c:v>
                </c:pt>
                <c:pt idx="2437" formatCode="0">
                  <c:v>120512</c:v>
                </c:pt>
                <c:pt idx="2438" formatCode="0">
                  <c:v>37376</c:v>
                </c:pt>
                <c:pt idx="2439" formatCode="0">
                  <c:v>85600</c:v>
                </c:pt>
                <c:pt idx="2440" formatCode="0">
                  <c:v>43344</c:v>
                </c:pt>
                <c:pt idx="2441" formatCode="0">
                  <c:v>98848</c:v>
                </c:pt>
                <c:pt idx="2442" formatCode="0">
                  <c:v>60832</c:v>
                </c:pt>
                <c:pt idx="2443" formatCode="0">
                  <c:v>19504</c:v>
                </c:pt>
                <c:pt idx="2444">
                  <c:v>0</c:v>
                </c:pt>
                <c:pt idx="2445" formatCode="0">
                  <c:v>75552</c:v>
                </c:pt>
                <c:pt idx="2446">
                  <c:v>0</c:v>
                </c:pt>
                <c:pt idx="2447">
                  <c:v>0</c:v>
                </c:pt>
                <c:pt idx="2448" formatCode="0">
                  <c:v>23624</c:v>
                </c:pt>
                <c:pt idx="2449">
                  <c:v>0</c:v>
                </c:pt>
                <c:pt idx="2450" formatCode="0">
                  <c:v>113728</c:v>
                </c:pt>
                <c:pt idx="2451" formatCode="0">
                  <c:v>45200</c:v>
                </c:pt>
                <c:pt idx="2452">
                  <c:v>0</c:v>
                </c:pt>
                <c:pt idx="2453" formatCode="0">
                  <c:v>55712</c:v>
                </c:pt>
                <c:pt idx="2454" formatCode="0">
                  <c:v>158144</c:v>
                </c:pt>
                <c:pt idx="2455" formatCode="0">
                  <c:v>72512</c:v>
                </c:pt>
                <c:pt idx="2456" formatCode="0">
                  <c:v>68128</c:v>
                </c:pt>
                <c:pt idx="2457" formatCode="0">
                  <c:v>42624</c:v>
                </c:pt>
                <c:pt idx="2458" formatCode="0">
                  <c:v>40064</c:v>
                </c:pt>
                <c:pt idx="2459">
                  <c:v>0</c:v>
                </c:pt>
                <c:pt idx="2460" formatCode="0">
                  <c:v>30752</c:v>
                </c:pt>
                <c:pt idx="2461" formatCode="0">
                  <c:v>42672</c:v>
                </c:pt>
                <c:pt idx="2462" formatCode="0">
                  <c:v>225920</c:v>
                </c:pt>
                <c:pt idx="2463">
                  <c:v>0</c:v>
                </c:pt>
                <c:pt idx="2464" formatCode="0">
                  <c:v>38864</c:v>
                </c:pt>
                <c:pt idx="2465" formatCode="0">
                  <c:v>31728</c:v>
                </c:pt>
                <c:pt idx="2466">
                  <c:v>0</c:v>
                </c:pt>
                <c:pt idx="2467">
                  <c:v>0</c:v>
                </c:pt>
                <c:pt idx="2468" formatCode="0">
                  <c:v>33376</c:v>
                </c:pt>
                <c:pt idx="2469" formatCode="0">
                  <c:v>17880</c:v>
                </c:pt>
                <c:pt idx="2470" formatCode="0">
                  <c:v>76416</c:v>
                </c:pt>
                <c:pt idx="2471">
                  <c:v>0</c:v>
                </c:pt>
                <c:pt idx="2472" formatCode="0">
                  <c:v>111360</c:v>
                </c:pt>
                <c:pt idx="2473">
                  <c:v>0</c:v>
                </c:pt>
                <c:pt idx="2474">
                  <c:v>0</c:v>
                </c:pt>
                <c:pt idx="2475">
                  <c:v>0</c:v>
                </c:pt>
                <c:pt idx="2476" formatCode="0">
                  <c:v>120896</c:v>
                </c:pt>
                <c:pt idx="2477">
                  <c:v>0</c:v>
                </c:pt>
                <c:pt idx="2478" formatCode="0">
                  <c:v>38688</c:v>
                </c:pt>
                <c:pt idx="2479" formatCode="0">
                  <c:v>155456</c:v>
                </c:pt>
                <c:pt idx="2480">
                  <c:v>0</c:v>
                </c:pt>
                <c:pt idx="2481" formatCode="0">
                  <c:v>55840</c:v>
                </c:pt>
                <c:pt idx="2482" formatCode="0">
                  <c:v>21280</c:v>
                </c:pt>
                <c:pt idx="2483">
                  <c:v>0</c:v>
                </c:pt>
                <c:pt idx="2484" formatCode="0">
                  <c:v>38240</c:v>
                </c:pt>
                <c:pt idx="2485" formatCode="0">
                  <c:v>36544</c:v>
                </c:pt>
                <c:pt idx="2486">
                  <c:v>0</c:v>
                </c:pt>
                <c:pt idx="2487" formatCode="0">
                  <c:v>27232</c:v>
                </c:pt>
                <c:pt idx="2488">
                  <c:v>0</c:v>
                </c:pt>
                <c:pt idx="2489" formatCode="0">
                  <c:v>465536</c:v>
                </c:pt>
                <c:pt idx="2490">
                  <c:v>0</c:v>
                </c:pt>
                <c:pt idx="2491" formatCode="0">
                  <c:v>45408</c:v>
                </c:pt>
                <c:pt idx="2492">
                  <c:v>0</c:v>
                </c:pt>
                <c:pt idx="2493" formatCode="0">
                  <c:v>126080</c:v>
                </c:pt>
                <c:pt idx="2494" formatCode="0">
                  <c:v>74144</c:v>
                </c:pt>
                <c:pt idx="2495">
                  <c:v>0</c:v>
                </c:pt>
                <c:pt idx="2496">
                  <c:v>0</c:v>
                </c:pt>
                <c:pt idx="2497">
                  <c:v>0</c:v>
                </c:pt>
                <c:pt idx="2498">
                  <c:v>0</c:v>
                </c:pt>
                <c:pt idx="2499" formatCode="0">
                  <c:v>163712</c:v>
                </c:pt>
                <c:pt idx="2500">
                  <c:v>0</c:v>
                </c:pt>
                <c:pt idx="2501" formatCode="0">
                  <c:v>72192</c:v>
                </c:pt>
                <c:pt idx="2502" formatCode="0">
                  <c:v>183360</c:v>
                </c:pt>
                <c:pt idx="2503" formatCode="0">
                  <c:v>121600</c:v>
                </c:pt>
                <c:pt idx="2504">
                  <c:v>0</c:v>
                </c:pt>
                <c:pt idx="2505">
                  <c:v>0</c:v>
                </c:pt>
                <c:pt idx="2506" formatCode="0">
                  <c:v>214720</c:v>
                </c:pt>
                <c:pt idx="2507" formatCode="0">
                  <c:v>90912</c:v>
                </c:pt>
                <c:pt idx="2508">
                  <c:v>0</c:v>
                </c:pt>
                <c:pt idx="2509" formatCode="0">
                  <c:v>198912</c:v>
                </c:pt>
                <c:pt idx="2510" formatCode="0">
                  <c:v>89376</c:v>
                </c:pt>
                <c:pt idx="2511" formatCode="0">
                  <c:v>43008</c:v>
                </c:pt>
                <c:pt idx="2512" formatCode="0">
                  <c:v>119488</c:v>
                </c:pt>
                <c:pt idx="2513">
                  <c:v>0</c:v>
                </c:pt>
                <c:pt idx="2514" formatCode="0">
                  <c:v>49360</c:v>
                </c:pt>
                <c:pt idx="2515">
                  <c:v>0</c:v>
                </c:pt>
                <c:pt idx="2516" formatCode="0">
                  <c:v>71776</c:v>
                </c:pt>
                <c:pt idx="2517" formatCode="0">
                  <c:v>141888</c:v>
                </c:pt>
                <c:pt idx="2518" formatCode="0">
                  <c:v>97760</c:v>
                </c:pt>
                <c:pt idx="2519">
                  <c:v>0</c:v>
                </c:pt>
                <c:pt idx="2520">
                  <c:v>0</c:v>
                </c:pt>
                <c:pt idx="2521" formatCode="0">
                  <c:v>95104</c:v>
                </c:pt>
                <c:pt idx="2522" formatCode="0">
                  <c:v>24656</c:v>
                </c:pt>
                <c:pt idx="2523" formatCode="0">
                  <c:v>64736</c:v>
                </c:pt>
                <c:pt idx="2524" formatCode="0">
                  <c:v>531200</c:v>
                </c:pt>
                <c:pt idx="2525" formatCode="0">
                  <c:v>40368</c:v>
                </c:pt>
                <c:pt idx="2526">
                  <c:v>0</c:v>
                </c:pt>
                <c:pt idx="2527" formatCode="0">
                  <c:v>58976</c:v>
                </c:pt>
                <c:pt idx="2528">
                  <c:v>0</c:v>
                </c:pt>
                <c:pt idx="2529" formatCode="0">
                  <c:v>67936</c:v>
                </c:pt>
                <c:pt idx="2530">
                  <c:v>0</c:v>
                </c:pt>
                <c:pt idx="2531">
                  <c:v>0</c:v>
                </c:pt>
                <c:pt idx="2532" formatCode="0">
                  <c:v>37440</c:v>
                </c:pt>
                <c:pt idx="2533">
                  <c:v>0</c:v>
                </c:pt>
                <c:pt idx="2534" formatCode="0">
                  <c:v>37072</c:v>
                </c:pt>
                <c:pt idx="2535">
                  <c:v>0</c:v>
                </c:pt>
                <c:pt idx="2536">
                  <c:v>0</c:v>
                </c:pt>
                <c:pt idx="2537" formatCode="0">
                  <c:v>20288</c:v>
                </c:pt>
                <c:pt idx="2538" formatCode="0">
                  <c:v>56544</c:v>
                </c:pt>
                <c:pt idx="2539">
                  <c:v>0</c:v>
                </c:pt>
                <c:pt idx="2540" formatCode="0">
                  <c:v>56832</c:v>
                </c:pt>
                <c:pt idx="2541" formatCode="0">
                  <c:v>21600</c:v>
                </c:pt>
                <c:pt idx="2542" formatCode="0">
                  <c:v>151104</c:v>
                </c:pt>
                <c:pt idx="2543" formatCode="0">
                  <c:v>243456</c:v>
                </c:pt>
                <c:pt idx="2544">
                  <c:v>0</c:v>
                </c:pt>
                <c:pt idx="2545">
                  <c:v>0</c:v>
                </c:pt>
                <c:pt idx="2546" formatCode="0">
                  <c:v>50912</c:v>
                </c:pt>
                <c:pt idx="2547" formatCode="0">
                  <c:v>30640</c:v>
                </c:pt>
                <c:pt idx="2548" formatCode="0">
                  <c:v>48320</c:v>
                </c:pt>
                <c:pt idx="2549">
                  <c:v>0</c:v>
                </c:pt>
                <c:pt idx="2550">
                  <c:v>0</c:v>
                </c:pt>
                <c:pt idx="2551">
                  <c:v>0</c:v>
                </c:pt>
                <c:pt idx="2552" formatCode="0">
                  <c:v>73472</c:v>
                </c:pt>
                <c:pt idx="2553">
                  <c:v>0</c:v>
                </c:pt>
                <c:pt idx="2554" formatCode="0">
                  <c:v>66496</c:v>
                </c:pt>
                <c:pt idx="2555">
                  <c:v>0</c:v>
                </c:pt>
                <c:pt idx="2556">
                  <c:v>0</c:v>
                </c:pt>
                <c:pt idx="2557" formatCode="0">
                  <c:v>90720</c:v>
                </c:pt>
                <c:pt idx="2558" formatCode="0">
                  <c:v>216384</c:v>
                </c:pt>
                <c:pt idx="2559" formatCode="0">
                  <c:v>46768</c:v>
                </c:pt>
                <c:pt idx="2560">
                  <c:v>0</c:v>
                </c:pt>
                <c:pt idx="2561" formatCode="0">
                  <c:v>98912</c:v>
                </c:pt>
                <c:pt idx="2562" formatCode="0">
                  <c:v>25944</c:v>
                </c:pt>
                <c:pt idx="2563">
                  <c:v>0</c:v>
                </c:pt>
                <c:pt idx="2564">
                  <c:v>0</c:v>
                </c:pt>
                <c:pt idx="2565">
                  <c:v>0</c:v>
                </c:pt>
                <c:pt idx="2566" formatCode="0">
                  <c:v>61184</c:v>
                </c:pt>
                <c:pt idx="2567" formatCode="0">
                  <c:v>58816</c:v>
                </c:pt>
                <c:pt idx="2568" formatCode="0">
                  <c:v>122752</c:v>
                </c:pt>
                <c:pt idx="2569">
                  <c:v>0</c:v>
                </c:pt>
                <c:pt idx="2570" formatCode="0">
                  <c:v>70080</c:v>
                </c:pt>
                <c:pt idx="2571" formatCode="0">
                  <c:v>147776</c:v>
                </c:pt>
                <c:pt idx="2572">
                  <c:v>0</c:v>
                </c:pt>
                <c:pt idx="2573">
                  <c:v>0</c:v>
                </c:pt>
                <c:pt idx="2574" formatCode="0">
                  <c:v>226432</c:v>
                </c:pt>
                <c:pt idx="2575">
                  <c:v>0</c:v>
                </c:pt>
                <c:pt idx="2576" formatCode="0">
                  <c:v>129792</c:v>
                </c:pt>
                <c:pt idx="2577" formatCode="0">
                  <c:v>154560</c:v>
                </c:pt>
                <c:pt idx="2578">
                  <c:v>0</c:v>
                </c:pt>
                <c:pt idx="2579">
                  <c:v>0</c:v>
                </c:pt>
                <c:pt idx="2580">
                  <c:v>0</c:v>
                </c:pt>
                <c:pt idx="2581">
                  <c:v>0</c:v>
                </c:pt>
                <c:pt idx="2582" formatCode="0">
                  <c:v>62400</c:v>
                </c:pt>
                <c:pt idx="2583">
                  <c:v>0</c:v>
                </c:pt>
                <c:pt idx="2584">
                  <c:v>0</c:v>
                </c:pt>
                <c:pt idx="2585">
                  <c:v>0</c:v>
                </c:pt>
                <c:pt idx="2586" formatCode="0">
                  <c:v>97152</c:v>
                </c:pt>
                <c:pt idx="2587" formatCode="0">
                  <c:v>52384</c:v>
                </c:pt>
                <c:pt idx="2588">
                  <c:v>0</c:v>
                </c:pt>
                <c:pt idx="2589" formatCode="0">
                  <c:v>674</c:v>
                </c:pt>
                <c:pt idx="2590">
                  <c:v>0</c:v>
                </c:pt>
                <c:pt idx="2591" formatCode="0">
                  <c:v>44160</c:v>
                </c:pt>
                <c:pt idx="2592">
                  <c:v>0</c:v>
                </c:pt>
                <c:pt idx="2593" formatCode="0">
                  <c:v>32608</c:v>
                </c:pt>
                <c:pt idx="2594" formatCode="0">
                  <c:v>123328</c:v>
                </c:pt>
                <c:pt idx="2595">
                  <c:v>0</c:v>
                </c:pt>
                <c:pt idx="2596">
                  <c:v>0</c:v>
                </c:pt>
                <c:pt idx="2597">
                  <c:v>0</c:v>
                </c:pt>
                <c:pt idx="2598">
                  <c:v>0</c:v>
                </c:pt>
                <c:pt idx="2599" formatCode="0">
                  <c:v>37024</c:v>
                </c:pt>
                <c:pt idx="2600" formatCode="0">
                  <c:v>58208</c:v>
                </c:pt>
                <c:pt idx="2601" formatCode="0">
                  <c:v>31712</c:v>
                </c:pt>
                <c:pt idx="2602">
                  <c:v>0</c:v>
                </c:pt>
                <c:pt idx="2603">
                  <c:v>0</c:v>
                </c:pt>
                <c:pt idx="2604" formatCode="0">
                  <c:v>72064</c:v>
                </c:pt>
                <c:pt idx="2605">
                  <c:v>0</c:v>
                </c:pt>
                <c:pt idx="2606" formatCode="0">
                  <c:v>59520</c:v>
                </c:pt>
                <c:pt idx="2607">
                  <c:v>0</c:v>
                </c:pt>
                <c:pt idx="2608">
                  <c:v>0</c:v>
                </c:pt>
                <c:pt idx="2609" formatCode="0">
                  <c:v>65088</c:v>
                </c:pt>
                <c:pt idx="2610">
                  <c:v>0</c:v>
                </c:pt>
                <c:pt idx="2611" formatCode="0">
                  <c:v>39200</c:v>
                </c:pt>
                <c:pt idx="2612">
                  <c:v>0</c:v>
                </c:pt>
                <c:pt idx="2613">
                  <c:v>0</c:v>
                </c:pt>
                <c:pt idx="2614" formatCode="0">
                  <c:v>70944</c:v>
                </c:pt>
                <c:pt idx="2615">
                  <c:v>0</c:v>
                </c:pt>
                <c:pt idx="2616">
                  <c:v>0</c:v>
                </c:pt>
                <c:pt idx="2617">
                  <c:v>0</c:v>
                </c:pt>
                <c:pt idx="2618">
                  <c:v>0</c:v>
                </c:pt>
                <c:pt idx="2619">
                  <c:v>0</c:v>
                </c:pt>
                <c:pt idx="2620" formatCode="0">
                  <c:v>136128</c:v>
                </c:pt>
                <c:pt idx="2621" formatCode="0">
                  <c:v>60320</c:v>
                </c:pt>
                <c:pt idx="2622" formatCode="0">
                  <c:v>79616</c:v>
                </c:pt>
                <c:pt idx="2623" formatCode="0">
                  <c:v>68640</c:v>
                </c:pt>
                <c:pt idx="2624">
                  <c:v>0</c:v>
                </c:pt>
                <c:pt idx="2625" formatCode="0">
                  <c:v>39168</c:v>
                </c:pt>
                <c:pt idx="2626">
                  <c:v>0</c:v>
                </c:pt>
                <c:pt idx="2627" formatCode="0">
                  <c:v>47648</c:v>
                </c:pt>
                <c:pt idx="2628">
                  <c:v>0</c:v>
                </c:pt>
                <c:pt idx="2629" formatCode="0">
                  <c:v>79168</c:v>
                </c:pt>
                <c:pt idx="2630">
                  <c:v>0</c:v>
                </c:pt>
                <c:pt idx="2631">
                  <c:v>0</c:v>
                </c:pt>
                <c:pt idx="2632" formatCode="0">
                  <c:v>25568</c:v>
                </c:pt>
                <c:pt idx="2633">
                  <c:v>0</c:v>
                </c:pt>
                <c:pt idx="2634" formatCode="0">
                  <c:v>67328</c:v>
                </c:pt>
                <c:pt idx="2635">
                  <c:v>0</c:v>
                </c:pt>
                <c:pt idx="2636">
                  <c:v>0</c:v>
                </c:pt>
                <c:pt idx="2637" formatCode="0">
                  <c:v>35968</c:v>
                </c:pt>
                <c:pt idx="2638">
                  <c:v>0</c:v>
                </c:pt>
                <c:pt idx="2639">
                  <c:v>0</c:v>
                </c:pt>
                <c:pt idx="2640" formatCode="0">
                  <c:v>228032</c:v>
                </c:pt>
                <c:pt idx="2641" formatCode="0">
                  <c:v>40160</c:v>
                </c:pt>
                <c:pt idx="2642" formatCode="0">
                  <c:v>130240</c:v>
                </c:pt>
                <c:pt idx="2643" formatCode="0">
                  <c:v>36896</c:v>
                </c:pt>
                <c:pt idx="2644" formatCode="0">
                  <c:v>91680</c:v>
                </c:pt>
                <c:pt idx="2645">
                  <c:v>0</c:v>
                </c:pt>
                <c:pt idx="2646">
                  <c:v>0</c:v>
                </c:pt>
                <c:pt idx="2647" formatCode="0">
                  <c:v>54848</c:v>
                </c:pt>
                <c:pt idx="2648">
                  <c:v>0</c:v>
                </c:pt>
                <c:pt idx="2649" formatCode="0">
                  <c:v>9588</c:v>
                </c:pt>
                <c:pt idx="2650" formatCode="0">
                  <c:v>128192</c:v>
                </c:pt>
                <c:pt idx="2651">
                  <c:v>0</c:v>
                </c:pt>
                <c:pt idx="2652">
                  <c:v>0</c:v>
                </c:pt>
                <c:pt idx="2653">
                  <c:v>0</c:v>
                </c:pt>
                <c:pt idx="2654" formatCode="0">
                  <c:v>109120</c:v>
                </c:pt>
                <c:pt idx="2655">
                  <c:v>0</c:v>
                </c:pt>
                <c:pt idx="2656">
                  <c:v>0</c:v>
                </c:pt>
                <c:pt idx="2657" formatCode="0">
                  <c:v>129280</c:v>
                </c:pt>
                <c:pt idx="2658" formatCode="0">
                  <c:v>45904</c:v>
                </c:pt>
                <c:pt idx="2659" formatCode="0">
                  <c:v>79520</c:v>
                </c:pt>
                <c:pt idx="2660">
                  <c:v>0</c:v>
                </c:pt>
                <c:pt idx="2661" formatCode="0">
                  <c:v>39712</c:v>
                </c:pt>
                <c:pt idx="2662">
                  <c:v>0</c:v>
                </c:pt>
                <c:pt idx="2663">
                  <c:v>0</c:v>
                </c:pt>
                <c:pt idx="2664">
                  <c:v>0</c:v>
                </c:pt>
                <c:pt idx="2665" formatCode="0">
                  <c:v>55808</c:v>
                </c:pt>
                <c:pt idx="2666">
                  <c:v>0</c:v>
                </c:pt>
                <c:pt idx="2667" formatCode="0">
                  <c:v>30768</c:v>
                </c:pt>
                <c:pt idx="2668" formatCode="0">
                  <c:v>44112</c:v>
                </c:pt>
                <c:pt idx="2669">
                  <c:v>0</c:v>
                </c:pt>
                <c:pt idx="2670" formatCode="0">
                  <c:v>46416</c:v>
                </c:pt>
                <c:pt idx="2671">
                  <c:v>0</c:v>
                </c:pt>
                <c:pt idx="2672">
                  <c:v>0</c:v>
                </c:pt>
                <c:pt idx="2673" formatCode="0">
                  <c:v>28048</c:v>
                </c:pt>
                <c:pt idx="2674" formatCode="0">
                  <c:v>91616</c:v>
                </c:pt>
                <c:pt idx="2675" formatCode="0">
                  <c:v>26784</c:v>
                </c:pt>
                <c:pt idx="2676" formatCode="0">
                  <c:v>31888</c:v>
                </c:pt>
                <c:pt idx="2677">
                  <c:v>0</c:v>
                </c:pt>
                <c:pt idx="2678">
                  <c:v>0</c:v>
                </c:pt>
                <c:pt idx="2679" formatCode="0">
                  <c:v>209280</c:v>
                </c:pt>
                <c:pt idx="2680" formatCode="0">
                  <c:v>44928</c:v>
                </c:pt>
                <c:pt idx="2681" formatCode="0">
                  <c:v>34272</c:v>
                </c:pt>
                <c:pt idx="2682" formatCode="0">
                  <c:v>35968</c:v>
                </c:pt>
                <c:pt idx="2683" formatCode="0">
                  <c:v>157312</c:v>
                </c:pt>
                <c:pt idx="2684" formatCode="0">
                  <c:v>55968</c:v>
                </c:pt>
                <c:pt idx="2685" formatCode="0">
                  <c:v>97504</c:v>
                </c:pt>
                <c:pt idx="2686" formatCode="0">
                  <c:v>46112</c:v>
                </c:pt>
                <c:pt idx="2687" formatCode="0">
                  <c:v>14448</c:v>
                </c:pt>
                <c:pt idx="2688">
                  <c:v>0</c:v>
                </c:pt>
                <c:pt idx="2689" formatCode="0">
                  <c:v>83264</c:v>
                </c:pt>
                <c:pt idx="2690">
                  <c:v>0</c:v>
                </c:pt>
                <c:pt idx="2691" formatCode="0">
                  <c:v>172480</c:v>
                </c:pt>
                <c:pt idx="2692" formatCode="0">
                  <c:v>30048</c:v>
                </c:pt>
                <c:pt idx="2693">
                  <c:v>0</c:v>
                </c:pt>
                <c:pt idx="2694" formatCode="0">
                  <c:v>74528</c:v>
                </c:pt>
                <c:pt idx="2695" formatCode="0">
                  <c:v>36272</c:v>
                </c:pt>
                <c:pt idx="2696" formatCode="0">
                  <c:v>62560</c:v>
                </c:pt>
                <c:pt idx="2697">
                  <c:v>0</c:v>
                </c:pt>
                <c:pt idx="2698">
                  <c:v>0</c:v>
                </c:pt>
                <c:pt idx="2699" formatCode="0">
                  <c:v>18856</c:v>
                </c:pt>
                <c:pt idx="2700">
                  <c:v>0</c:v>
                </c:pt>
                <c:pt idx="2701">
                  <c:v>0</c:v>
                </c:pt>
                <c:pt idx="2702">
                  <c:v>0</c:v>
                </c:pt>
                <c:pt idx="2703">
                  <c:v>0</c:v>
                </c:pt>
                <c:pt idx="2704">
                  <c:v>0</c:v>
                </c:pt>
                <c:pt idx="2705">
                  <c:v>0</c:v>
                </c:pt>
                <c:pt idx="2706">
                  <c:v>0</c:v>
                </c:pt>
                <c:pt idx="2707">
                  <c:v>0</c:v>
                </c:pt>
                <c:pt idx="2708">
                  <c:v>0</c:v>
                </c:pt>
                <c:pt idx="2709">
                  <c:v>0</c:v>
                </c:pt>
                <c:pt idx="2710">
                  <c:v>0</c:v>
                </c:pt>
                <c:pt idx="2711">
                  <c:v>0</c:v>
                </c:pt>
                <c:pt idx="2712">
                  <c:v>0</c:v>
                </c:pt>
                <c:pt idx="2713">
                  <c:v>0</c:v>
                </c:pt>
                <c:pt idx="2714">
                  <c:v>0</c:v>
                </c:pt>
                <c:pt idx="2715">
                  <c:v>0</c:v>
                </c:pt>
                <c:pt idx="2716">
                  <c:v>0</c:v>
                </c:pt>
                <c:pt idx="2717">
                  <c:v>0</c:v>
                </c:pt>
                <c:pt idx="2718">
                  <c:v>0</c:v>
                </c:pt>
                <c:pt idx="2719">
                  <c:v>0</c:v>
                </c:pt>
                <c:pt idx="2720">
                  <c:v>0</c:v>
                </c:pt>
                <c:pt idx="2721">
                  <c:v>0</c:v>
                </c:pt>
                <c:pt idx="2722" formatCode="0">
                  <c:v>74016</c:v>
                </c:pt>
                <c:pt idx="2723">
                  <c:v>0</c:v>
                </c:pt>
                <c:pt idx="2724" formatCode="0">
                  <c:v>137344</c:v>
                </c:pt>
                <c:pt idx="2725" formatCode="0">
                  <c:v>28912</c:v>
                </c:pt>
                <c:pt idx="2726">
                  <c:v>0</c:v>
                </c:pt>
                <c:pt idx="2727" formatCode="0">
                  <c:v>33600</c:v>
                </c:pt>
                <c:pt idx="2728" formatCode="0">
                  <c:v>44576</c:v>
                </c:pt>
                <c:pt idx="2729" formatCode="0">
                  <c:v>7088</c:v>
                </c:pt>
                <c:pt idx="2730" formatCode="0">
                  <c:v>123840</c:v>
                </c:pt>
                <c:pt idx="2731">
                  <c:v>0</c:v>
                </c:pt>
                <c:pt idx="2732" formatCode="0">
                  <c:v>43456</c:v>
                </c:pt>
                <c:pt idx="2733" formatCode="0">
                  <c:v>121536</c:v>
                </c:pt>
                <c:pt idx="2734" formatCode="0">
                  <c:v>49856</c:v>
                </c:pt>
                <c:pt idx="2735">
                  <c:v>0</c:v>
                </c:pt>
                <c:pt idx="2736">
                  <c:v>0</c:v>
                </c:pt>
                <c:pt idx="2737" formatCode="0">
                  <c:v>154432</c:v>
                </c:pt>
                <c:pt idx="2738">
                  <c:v>0</c:v>
                </c:pt>
                <c:pt idx="2739" formatCode="0">
                  <c:v>5056</c:v>
                </c:pt>
                <c:pt idx="2740">
                  <c:v>0</c:v>
                </c:pt>
                <c:pt idx="2741" formatCode="0">
                  <c:v>213376</c:v>
                </c:pt>
                <c:pt idx="2742" formatCode="0">
                  <c:v>54880</c:v>
                </c:pt>
                <c:pt idx="2743" formatCode="0">
                  <c:v>42640</c:v>
                </c:pt>
                <c:pt idx="2744">
                  <c:v>0</c:v>
                </c:pt>
                <c:pt idx="2745">
                  <c:v>0</c:v>
                </c:pt>
                <c:pt idx="2746">
                  <c:v>0</c:v>
                </c:pt>
                <c:pt idx="2747">
                  <c:v>0</c:v>
                </c:pt>
                <c:pt idx="2748" formatCode="0">
                  <c:v>65760</c:v>
                </c:pt>
                <c:pt idx="2749">
                  <c:v>0</c:v>
                </c:pt>
                <c:pt idx="2750" formatCode="0">
                  <c:v>47712</c:v>
                </c:pt>
                <c:pt idx="2751" formatCode="0">
                  <c:v>54848</c:v>
                </c:pt>
                <c:pt idx="2752" formatCode="0">
                  <c:v>34896</c:v>
                </c:pt>
                <c:pt idx="2753">
                  <c:v>0</c:v>
                </c:pt>
                <c:pt idx="2754" formatCode="0">
                  <c:v>18848</c:v>
                </c:pt>
                <c:pt idx="2755">
                  <c:v>0</c:v>
                </c:pt>
                <c:pt idx="2756" formatCode="0">
                  <c:v>384000</c:v>
                </c:pt>
                <c:pt idx="2757" formatCode="0">
                  <c:v>326912</c:v>
                </c:pt>
                <c:pt idx="2758" formatCode="0">
                  <c:v>33872</c:v>
                </c:pt>
                <c:pt idx="2759" formatCode="0">
                  <c:v>11808</c:v>
                </c:pt>
                <c:pt idx="2760">
                  <c:v>0</c:v>
                </c:pt>
                <c:pt idx="2761" formatCode="0">
                  <c:v>26120</c:v>
                </c:pt>
                <c:pt idx="2762" formatCode="0">
                  <c:v>28480</c:v>
                </c:pt>
                <c:pt idx="2763" formatCode="0">
                  <c:v>22664</c:v>
                </c:pt>
                <c:pt idx="2764" formatCode="0">
                  <c:v>35472</c:v>
                </c:pt>
                <c:pt idx="2765" formatCode="0">
                  <c:v>577280</c:v>
                </c:pt>
                <c:pt idx="2766" formatCode="0">
                  <c:v>32992</c:v>
                </c:pt>
                <c:pt idx="2767" formatCode="0">
                  <c:v>137920</c:v>
                </c:pt>
                <c:pt idx="2768">
                  <c:v>0</c:v>
                </c:pt>
                <c:pt idx="2769" formatCode="0">
                  <c:v>18528</c:v>
                </c:pt>
                <c:pt idx="2770" formatCode="0">
                  <c:v>96672</c:v>
                </c:pt>
                <c:pt idx="2771">
                  <c:v>0</c:v>
                </c:pt>
                <c:pt idx="2772">
                  <c:v>0</c:v>
                </c:pt>
                <c:pt idx="2773">
                  <c:v>0</c:v>
                </c:pt>
                <c:pt idx="2774" formatCode="0">
                  <c:v>133376</c:v>
                </c:pt>
                <c:pt idx="2775">
                  <c:v>0</c:v>
                </c:pt>
                <c:pt idx="2776">
                  <c:v>0</c:v>
                </c:pt>
                <c:pt idx="2777" formatCode="0">
                  <c:v>86944</c:v>
                </c:pt>
                <c:pt idx="2778" formatCode="0">
                  <c:v>44032</c:v>
                </c:pt>
                <c:pt idx="2779" formatCode="0">
                  <c:v>210368</c:v>
                </c:pt>
                <c:pt idx="2780" formatCode="0">
                  <c:v>185472</c:v>
                </c:pt>
                <c:pt idx="2781" formatCode="0">
                  <c:v>14488</c:v>
                </c:pt>
                <c:pt idx="2782">
                  <c:v>0</c:v>
                </c:pt>
                <c:pt idx="2783">
                  <c:v>0</c:v>
                </c:pt>
                <c:pt idx="2784" formatCode="0">
                  <c:v>79936</c:v>
                </c:pt>
                <c:pt idx="2785">
                  <c:v>0</c:v>
                </c:pt>
                <c:pt idx="2786">
                  <c:v>0</c:v>
                </c:pt>
                <c:pt idx="2787">
                  <c:v>0</c:v>
                </c:pt>
                <c:pt idx="2788" formatCode="0">
                  <c:v>181952</c:v>
                </c:pt>
                <c:pt idx="2789" formatCode="0">
                  <c:v>50208</c:v>
                </c:pt>
                <c:pt idx="2790">
                  <c:v>0</c:v>
                </c:pt>
                <c:pt idx="2791">
                  <c:v>0</c:v>
                </c:pt>
                <c:pt idx="2792" formatCode="0">
                  <c:v>55232</c:v>
                </c:pt>
                <c:pt idx="2793" formatCode="0">
                  <c:v>211520</c:v>
                </c:pt>
                <c:pt idx="2794">
                  <c:v>0</c:v>
                </c:pt>
                <c:pt idx="2795" formatCode="0">
                  <c:v>12320</c:v>
                </c:pt>
                <c:pt idx="2796" formatCode="0">
                  <c:v>21512</c:v>
                </c:pt>
                <c:pt idx="2797" formatCode="0">
                  <c:v>256512</c:v>
                </c:pt>
                <c:pt idx="2798" formatCode="0">
                  <c:v>49616</c:v>
                </c:pt>
                <c:pt idx="2799" formatCode="0">
                  <c:v>56480</c:v>
                </c:pt>
                <c:pt idx="2800">
                  <c:v>0</c:v>
                </c:pt>
                <c:pt idx="2801" formatCode="0">
                  <c:v>166144</c:v>
                </c:pt>
                <c:pt idx="2802" formatCode="0">
                  <c:v>160128</c:v>
                </c:pt>
                <c:pt idx="2803">
                  <c:v>0</c:v>
                </c:pt>
                <c:pt idx="2804" formatCode="0">
                  <c:v>10652</c:v>
                </c:pt>
                <c:pt idx="2805">
                  <c:v>0</c:v>
                </c:pt>
                <c:pt idx="2806">
                  <c:v>0</c:v>
                </c:pt>
                <c:pt idx="2807" formatCode="0">
                  <c:v>103328</c:v>
                </c:pt>
                <c:pt idx="2808" formatCode="0">
                  <c:v>58752</c:v>
                </c:pt>
                <c:pt idx="2809" formatCode="0">
                  <c:v>74048</c:v>
                </c:pt>
                <c:pt idx="2810" formatCode="0">
                  <c:v>38272</c:v>
                </c:pt>
                <c:pt idx="2811" formatCode="0">
                  <c:v>33376</c:v>
                </c:pt>
                <c:pt idx="2812" formatCode="0">
                  <c:v>30784</c:v>
                </c:pt>
                <c:pt idx="2813" formatCode="0">
                  <c:v>19192</c:v>
                </c:pt>
                <c:pt idx="2814" formatCode="0">
                  <c:v>134912</c:v>
                </c:pt>
                <c:pt idx="2815">
                  <c:v>0</c:v>
                </c:pt>
                <c:pt idx="2816">
                  <c:v>0</c:v>
                </c:pt>
                <c:pt idx="2817">
                  <c:v>0</c:v>
                </c:pt>
                <c:pt idx="2818" formatCode="0">
                  <c:v>192256</c:v>
                </c:pt>
                <c:pt idx="2819" formatCode="0">
                  <c:v>19592</c:v>
                </c:pt>
                <c:pt idx="2820" formatCode="0">
                  <c:v>17232</c:v>
                </c:pt>
                <c:pt idx="2821">
                  <c:v>0</c:v>
                </c:pt>
                <c:pt idx="2822" formatCode="0">
                  <c:v>73408</c:v>
                </c:pt>
                <c:pt idx="2823">
                  <c:v>0</c:v>
                </c:pt>
                <c:pt idx="2824" formatCode="0">
                  <c:v>33696</c:v>
                </c:pt>
                <c:pt idx="2825" formatCode="0">
                  <c:v>21840</c:v>
                </c:pt>
                <c:pt idx="2826" formatCode="0">
                  <c:v>239872</c:v>
                </c:pt>
                <c:pt idx="2827" formatCode="0">
                  <c:v>157568</c:v>
                </c:pt>
                <c:pt idx="2828" formatCode="0">
                  <c:v>147712</c:v>
                </c:pt>
                <c:pt idx="2829" formatCode="0">
                  <c:v>117184</c:v>
                </c:pt>
                <c:pt idx="2830" formatCode="0">
                  <c:v>23808</c:v>
                </c:pt>
                <c:pt idx="2831" formatCode="0">
                  <c:v>44688</c:v>
                </c:pt>
                <c:pt idx="2832" formatCode="0">
                  <c:v>86464</c:v>
                </c:pt>
                <c:pt idx="2833">
                  <c:v>0</c:v>
                </c:pt>
                <c:pt idx="2834">
                  <c:v>0</c:v>
                </c:pt>
                <c:pt idx="2835">
                  <c:v>0</c:v>
                </c:pt>
                <c:pt idx="2836">
                  <c:v>0</c:v>
                </c:pt>
                <c:pt idx="2837" formatCode="0">
                  <c:v>209408</c:v>
                </c:pt>
                <c:pt idx="2838">
                  <c:v>0</c:v>
                </c:pt>
                <c:pt idx="2839" formatCode="0">
                  <c:v>123584</c:v>
                </c:pt>
                <c:pt idx="2840" formatCode="0">
                  <c:v>73504</c:v>
                </c:pt>
                <c:pt idx="2841" formatCode="0">
                  <c:v>31088</c:v>
                </c:pt>
                <c:pt idx="2842">
                  <c:v>0</c:v>
                </c:pt>
                <c:pt idx="2843" formatCode="0">
                  <c:v>11792</c:v>
                </c:pt>
                <c:pt idx="2844" formatCode="0">
                  <c:v>171200</c:v>
                </c:pt>
                <c:pt idx="2845">
                  <c:v>0</c:v>
                </c:pt>
                <c:pt idx="2846">
                  <c:v>0</c:v>
                </c:pt>
                <c:pt idx="2847">
                  <c:v>0</c:v>
                </c:pt>
                <c:pt idx="2848" formatCode="0">
                  <c:v>78880</c:v>
                </c:pt>
                <c:pt idx="2849" formatCode="0">
                  <c:v>31632</c:v>
                </c:pt>
                <c:pt idx="2850">
                  <c:v>0</c:v>
                </c:pt>
                <c:pt idx="2851" formatCode="0">
                  <c:v>50608</c:v>
                </c:pt>
                <c:pt idx="2852">
                  <c:v>0</c:v>
                </c:pt>
                <c:pt idx="2853">
                  <c:v>0</c:v>
                </c:pt>
                <c:pt idx="2854" formatCode="0">
                  <c:v>18448</c:v>
                </c:pt>
                <c:pt idx="2855" formatCode="0">
                  <c:v>18264</c:v>
                </c:pt>
                <c:pt idx="2856" formatCode="0">
                  <c:v>96224</c:v>
                </c:pt>
                <c:pt idx="2857">
                  <c:v>0</c:v>
                </c:pt>
                <c:pt idx="2858" formatCode="0">
                  <c:v>53472</c:v>
                </c:pt>
                <c:pt idx="2859" formatCode="0">
                  <c:v>57984</c:v>
                </c:pt>
                <c:pt idx="2860">
                  <c:v>0</c:v>
                </c:pt>
                <c:pt idx="2861">
                  <c:v>0</c:v>
                </c:pt>
                <c:pt idx="2862" formatCode="0">
                  <c:v>26336</c:v>
                </c:pt>
                <c:pt idx="2863" formatCode="0">
                  <c:v>134208</c:v>
                </c:pt>
                <c:pt idx="2864">
                  <c:v>0</c:v>
                </c:pt>
                <c:pt idx="2865" formatCode="0">
                  <c:v>18448</c:v>
                </c:pt>
                <c:pt idx="2866" formatCode="0">
                  <c:v>21944</c:v>
                </c:pt>
                <c:pt idx="2867" formatCode="0">
                  <c:v>83424</c:v>
                </c:pt>
                <c:pt idx="2868">
                  <c:v>0</c:v>
                </c:pt>
                <c:pt idx="2869">
                  <c:v>0</c:v>
                </c:pt>
                <c:pt idx="2870" formatCode="0">
                  <c:v>30416</c:v>
                </c:pt>
                <c:pt idx="2871" formatCode="0">
                  <c:v>53024</c:v>
                </c:pt>
                <c:pt idx="2872">
                  <c:v>0</c:v>
                </c:pt>
                <c:pt idx="2873">
                  <c:v>0</c:v>
                </c:pt>
                <c:pt idx="2874">
                  <c:v>0</c:v>
                </c:pt>
                <c:pt idx="2875">
                  <c:v>0</c:v>
                </c:pt>
                <c:pt idx="2876">
                  <c:v>0</c:v>
                </c:pt>
                <c:pt idx="2877" formatCode="0">
                  <c:v>45968</c:v>
                </c:pt>
                <c:pt idx="2878" formatCode="0">
                  <c:v>22536</c:v>
                </c:pt>
                <c:pt idx="2879">
                  <c:v>0</c:v>
                </c:pt>
                <c:pt idx="2880" formatCode="0">
                  <c:v>192704</c:v>
                </c:pt>
                <c:pt idx="2881" formatCode="0">
                  <c:v>23112</c:v>
                </c:pt>
                <c:pt idx="2882" formatCode="0">
                  <c:v>39584</c:v>
                </c:pt>
                <c:pt idx="2883" formatCode="0">
                  <c:v>247040</c:v>
                </c:pt>
                <c:pt idx="2884" formatCode="0">
                  <c:v>93920</c:v>
                </c:pt>
                <c:pt idx="2885">
                  <c:v>0</c:v>
                </c:pt>
                <c:pt idx="2886">
                  <c:v>0</c:v>
                </c:pt>
                <c:pt idx="2887" formatCode="0">
                  <c:v>18304</c:v>
                </c:pt>
                <c:pt idx="2888" formatCode="0">
                  <c:v>14352</c:v>
                </c:pt>
                <c:pt idx="2889" formatCode="0">
                  <c:v>61184</c:v>
                </c:pt>
                <c:pt idx="2890">
                  <c:v>0</c:v>
                </c:pt>
                <c:pt idx="2891" formatCode="0">
                  <c:v>32240</c:v>
                </c:pt>
                <c:pt idx="2892">
                  <c:v>0</c:v>
                </c:pt>
                <c:pt idx="2893" formatCode="0">
                  <c:v>22080</c:v>
                </c:pt>
                <c:pt idx="2894" formatCode="0">
                  <c:v>242048</c:v>
                </c:pt>
                <c:pt idx="2895" formatCode="0">
                  <c:v>1965568</c:v>
                </c:pt>
                <c:pt idx="2896">
                  <c:v>0</c:v>
                </c:pt>
                <c:pt idx="2897" formatCode="0">
                  <c:v>202688</c:v>
                </c:pt>
                <c:pt idx="2898" formatCode="0">
                  <c:v>41952</c:v>
                </c:pt>
                <c:pt idx="2899">
                  <c:v>0</c:v>
                </c:pt>
                <c:pt idx="2900">
                  <c:v>0</c:v>
                </c:pt>
                <c:pt idx="2901" formatCode="0">
                  <c:v>73472</c:v>
                </c:pt>
                <c:pt idx="2902">
                  <c:v>0</c:v>
                </c:pt>
                <c:pt idx="2903" formatCode="0">
                  <c:v>160576</c:v>
                </c:pt>
                <c:pt idx="2904" formatCode="0">
                  <c:v>18736</c:v>
                </c:pt>
                <c:pt idx="2905" formatCode="0">
                  <c:v>199232</c:v>
                </c:pt>
                <c:pt idx="2906">
                  <c:v>0</c:v>
                </c:pt>
                <c:pt idx="2907">
                  <c:v>0</c:v>
                </c:pt>
                <c:pt idx="2908">
                  <c:v>0</c:v>
                </c:pt>
                <c:pt idx="2909">
                  <c:v>0</c:v>
                </c:pt>
                <c:pt idx="2910" formatCode="0">
                  <c:v>127808</c:v>
                </c:pt>
                <c:pt idx="2911" formatCode="0">
                  <c:v>16000</c:v>
                </c:pt>
                <c:pt idx="2912" formatCode="0">
                  <c:v>87872</c:v>
                </c:pt>
                <c:pt idx="2913" formatCode="0">
                  <c:v>86688</c:v>
                </c:pt>
                <c:pt idx="2914">
                  <c:v>0</c:v>
                </c:pt>
                <c:pt idx="2915">
                  <c:v>0</c:v>
                </c:pt>
                <c:pt idx="2916">
                  <c:v>0</c:v>
                </c:pt>
                <c:pt idx="2917" formatCode="0">
                  <c:v>41280</c:v>
                </c:pt>
                <c:pt idx="2918" formatCode="0">
                  <c:v>46128</c:v>
                </c:pt>
                <c:pt idx="2919">
                  <c:v>0</c:v>
                </c:pt>
                <c:pt idx="2920" formatCode="0">
                  <c:v>27664</c:v>
                </c:pt>
                <c:pt idx="2921">
                  <c:v>0</c:v>
                </c:pt>
                <c:pt idx="2922" formatCode="0">
                  <c:v>50656</c:v>
                </c:pt>
                <c:pt idx="2923" formatCode="0">
                  <c:v>62816</c:v>
                </c:pt>
                <c:pt idx="2924" formatCode="0">
                  <c:v>25176</c:v>
                </c:pt>
                <c:pt idx="2925" formatCode="0">
                  <c:v>7592</c:v>
                </c:pt>
                <c:pt idx="2926" formatCode="0">
                  <c:v>4486</c:v>
                </c:pt>
                <c:pt idx="2927">
                  <c:v>0</c:v>
                </c:pt>
                <c:pt idx="2928">
                  <c:v>0</c:v>
                </c:pt>
                <c:pt idx="2929" formatCode="0">
                  <c:v>18704</c:v>
                </c:pt>
                <c:pt idx="2930">
                  <c:v>0</c:v>
                </c:pt>
                <c:pt idx="2931" formatCode="0">
                  <c:v>83168</c:v>
                </c:pt>
                <c:pt idx="2932" formatCode="0">
                  <c:v>45072</c:v>
                </c:pt>
                <c:pt idx="2933" formatCode="0">
                  <c:v>47680</c:v>
                </c:pt>
                <c:pt idx="2934" formatCode="0">
                  <c:v>29280</c:v>
                </c:pt>
                <c:pt idx="2935" formatCode="0">
                  <c:v>115712</c:v>
                </c:pt>
                <c:pt idx="2936" formatCode="0">
                  <c:v>119168</c:v>
                </c:pt>
                <c:pt idx="2937" formatCode="0">
                  <c:v>85184</c:v>
                </c:pt>
                <c:pt idx="2938" formatCode="0">
                  <c:v>18256</c:v>
                </c:pt>
                <c:pt idx="2939">
                  <c:v>0</c:v>
                </c:pt>
                <c:pt idx="2940" formatCode="0">
                  <c:v>17736</c:v>
                </c:pt>
                <c:pt idx="2941" formatCode="0">
                  <c:v>23600</c:v>
                </c:pt>
                <c:pt idx="2942" formatCode="0">
                  <c:v>158720</c:v>
                </c:pt>
                <c:pt idx="2943" formatCode="0">
                  <c:v>38992</c:v>
                </c:pt>
                <c:pt idx="2944" formatCode="0">
                  <c:v>123008</c:v>
                </c:pt>
                <c:pt idx="2945" formatCode="0">
                  <c:v>188224</c:v>
                </c:pt>
                <c:pt idx="2946" formatCode="0">
                  <c:v>77504</c:v>
                </c:pt>
                <c:pt idx="2947">
                  <c:v>0</c:v>
                </c:pt>
                <c:pt idx="2948" formatCode="0">
                  <c:v>14208</c:v>
                </c:pt>
                <c:pt idx="2949" formatCode="0">
                  <c:v>54816</c:v>
                </c:pt>
                <c:pt idx="2950" formatCode="0">
                  <c:v>212032</c:v>
                </c:pt>
                <c:pt idx="2951" formatCode="0">
                  <c:v>22576</c:v>
                </c:pt>
                <c:pt idx="2952" formatCode="0">
                  <c:v>69568</c:v>
                </c:pt>
                <c:pt idx="2953" formatCode="0">
                  <c:v>74144</c:v>
                </c:pt>
                <c:pt idx="2954">
                  <c:v>0</c:v>
                </c:pt>
                <c:pt idx="2955" formatCode="0">
                  <c:v>105824</c:v>
                </c:pt>
                <c:pt idx="2956" formatCode="0">
                  <c:v>2356</c:v>
                </c:pt>
                <c:pt idx="2957" formatCode="0">
                  <c:v>103488</c:v>
                </c:pt>
                <c:pt idx="2958" formatCode="0">
                  <c:v>159424</c:v>
                </c:pt>
                <c:pt idx="2959" formatCode="0">
                  <c:v>129856</c:v>
                </c:pt>
                <c:pt idx="2960">
                  <c:v>0</c:v>
                </c:pt>
                <c:pt idx="2961" formatCode="0">
                  <c:v>105312</c:v>
                </c:pt>
                <c:pt idx="2962" formatCode="0">
                  <c:v>196544</c:v>
                </c:pt>
                <c:pt idx="2963" formatCode="0">
                  <c:v>112128</c:v>
                </c:pt>
                <c:pt idx="2964" formatCode="0">
                  <c:v>472832</c:v>
                </c:pt>
                <c:pt idx="2965" formatCode="0">
                  <c:v>56736</c:v>
                </c:pt>
                <c:pt idx="2966" formatCode="0">
                  <c:v>147712</c:v>
                </c:pt>
                <c:pt idx="2967" formatCode="0">
                  <c:v>937984</c:v>
                </c:pt>
                <c:pt idx="2968">
                  <c:v>0</c:v>
                </c:pt>
                <c:pt idx="2969" formatCode="0">
                  <c:v>40304</c:v>
                </c:pt>
                <c:pt idx="2970" formatCode="0">
                  <c:v>67712</c:v>
                </c:pt>
                <c:pt idx="2971" formatCode="0">
                  <c:v>436736</c:v>
                </c:pt>
                <c:pt idx="2972" formatCode="0">
                  <c:v>30992</c:v>
                </c:pt>
                <c:pt idx="2973" formatCode="0">
                  <c:v>35264</c:v>
                </c:pt>
                <c:pt idx="2974" formatCode="0">
                  <c:v>55168</c:v>
                </c:pt>
                <c:pt idx="2975" formatCode="0">
                  <c:v>279680</c:v>
                </c:pt>
                <c:pt idx="2976" formatCode="0">
                  <c:v>28944</c:v>
                </c:pt>
                <c:pt idx="2977">
                  <c:v>0</c:v>
                </c:pt>
                <c:pt idx="2978" formatCode="0">
                  <c:v>27408</c:v>
                </c:pt>
                <c:pt idx="2979" formatCode="0">
                  <c:v>28480</c:v>
                </c:pt>
                <c:pt idx="2980" formatCode="0">
                  <c:v>61632</c:v>
                </c:pt>
                <c:pt idx="2981" formatCode="0">
                  <c:v>50928</c:v>
                </c:pt>
                <c:pt idx="2982" formatCode="0">
                  <c:v>164096</c:v>
                </c:pt>
                <c:pt idx="2983" formatCode="0">
                  <c:v>36256</c:v>
                </c:pt>
                <c:pt idx="2984" formatCode="0">
                  <c:v>26384</c:v>
                </c:pt>
                <c:pt idx="2985">
                  <c:v>0</c:v>
                </c:pt>
                <c:pt idx="2986" formatCode="0">
                  <c:v>412160</c:v>
                </c:pt>
                <c:pt idx="2987" formatCode="0">
                  <c:v>201280</c:v>
                </c:pt>
                <c:pt idx="2988" formatCode="0">
                  <c:v>40064</c:v>
                </c:pt>
                <c:pt idx="2989" formatCode="0">
                  <c:v>32736</c:v>
                </c:pt>
                <c:pt idx="2990" formatCode="0">
                  <c:v>44128</c:v>
                </c:pt>
                <c:pt idx="2991" formatCode="0">
                  <c:v>15680</c:v>
                </c:pt>
                <c:pt idx="2992">
                  <c:v>0</c:v>
                </c:pt>
                <c:pt idx="2993" formatCode="0">
                  <c:v>17152</c:v>
                </c:pt>
                <c:pt idx="2994" formatCode="0">
                  <c:v>42352</c:v>
                </c:pt>
                <c:pt idx="2995" formatCode="0">
                  <c:v>40512</c:v>
                </c:pt>
                <c:pt idx="2996" formatCode="0">
                  <c:v>23208</c:v>
                </c:pt>
                <c:pt idx="2997" formatCode="0">
                  <c:v>26848</c:v>
                </c:pt>
                <c:pt idx="2998" formatCode="0">
                  <c:v>37680</c:v>
                </c:pt>
                <c:pt idx="2999">
                  <c:v>0</c:v>
                </c:pt>
                <c:pt idx="3000" formatCode="0">
                  <c:v>27648</c:v>
                </c:pt>
                <c:pt idx="3001" formatCode="0">
                  <c:v>36944</c:v>
                </c:pt>
                <c:pt idx="3002" formatCode="0">
                  <c:v>97664</c:v>
                </c:pt>
                <c:pt idx="3003" formatCode="0">
                  <c:v>34496</c:v>
                </c:pt>
                <c:pt idx="3004" formatCode="0">
                  <c:v>20408</c:v>
                </c:pt>
                <c:pt idx="3005" formatCode="0">
                  <c:v>78656</c:v>
                </c:pt>
                <c:pt idx="3006" formatCode="0">
                  <c:v>18064</c:v>
                </c:pt>
                <c:pt idx="3007" formatCode="0">
                  <c:v>132032</c:v>
                </c:pt>
                <c:pt idx="3008" formatCode="0">
                  <c:v>103008</c:v>
                </c:pt>
                <c:pt idx="3009" formatCode="0">
                  <c:v>14952</c:v>
                </c:pt>
                <c:pt idx="3010" formatCode="0">
                  <c:v>42224</c:v>
                </c:pt>
                <c:pt idx="3011" formatCode="0">
                  <c:v>42848</c:v>
                </c:pt>
                <c:pt idx="3012" formatCode="0">
                  <c:v>26144</c:v>
                </c:pt>
                <c:pt idx="3013" formatCode="0">
                  <c:v>34496</c:v>
                </c:pt>
                <c:pt idx="3014" formatCode="0">
                  <c:v>465152</c:v>
                </c:pt>
                <c:pt idx="3015" formatCode="0">
                  <c:v>24912</c:v>
                </c:pt>
                <c:pt idx="3016" formatCode="0">
                  <c:v>275072</c:v>
                </c:pt>
                <c:pt idx="3017" formatCode="0">
                  <c:v>52320</c:v>
                </c:pt>
                <c:pt idx="3018" formatCode="0">
                  <c:v>113792</c:v>
                </c:pt>
                <c:pt idx="3019" formatCode="0">
                  <c:v>90784</c:v>
                </c:pt>
                <c:pt idx="3020" formatCode="0">
                  <c:v>293120</c:v>
                </c:pt>
                <c:pt idx="3021" formatCode="0">
                  <c:v>27536</c:v>
                </c:pt>
                <c:pt idx="3022" formatCode="0">
                  <c:v>35776</c:v>
                </c:pt>
                <c:pt idx="3023" formatCode="0">
                  <c:v>33920</c:v>
                </c:pt>
                <c:pt idx="3024" formatCode="0">
                  <c:v>17856</c:v>
                </c:pt>
                <c:pt idx="3025" formatCode="0">
                  <c:v>13600</c:v>
                </c:pt>
                <c:pt idx="3026">
                  <c:v>0</c:v>
                </c:pt>
                <c:pt idx="3027" formatCode="0">
                  <c:v>47328</c:v>
                </c:pt>
                <c:pt idx="3028" formatCode="0">
                  <c:v>191232</c:v>
                </c:pt>
                <c:pt idx="3029">
                  <c:v>0</c:v>
                </c:pt>
                <c:pt idx="3030" formatCode="0">
                  <c:v>103296</c:v>
                </c:pt>
                <c:pt idx="3031" formatCode="0">
                  <c:v>30064</c:v>
                </c:pt>
                <c:pt idx="3032" formatCode="0">
                  <c:v>40160</c:v>
                </c:pt>
                <c:pt idx="3033">
                  <c:v>0</c:v>
                </c:pt>
                <c:pt idx="3034" formatCode="0">
                  <c:v>98624</c:v>
                </c:pt>
                <c:pt idx="3035" formatCode="0">
                  <c:v>219200</c:v>
                </c:pt>
                <c:pt idx="3036" formatCode="0">
                  <c:v>128704</c:v>
                </c:pt>
                <c:pt idx="3037" formatCode="0">
                  <c:v>133120</c:v>
                </c:pt>
                <c:pt idx="3038" formatCode="0">
                  <c:v>79264</c:v>
                </c:pt>
                <c:pt idx="3039" formatCode="0">
                  <c:v>21440</c:v>
                </c:pt>
                <c:pt idx="3040" formatCode="0">
                  <c:v>26024</c:v>
                </c:pt>
                <c:pt idx="3041" formatCode="0">
                  <c:v>38928</c:v>
                </c:pt>
                <c:pt idx="3042" formatCode="0">
                  <c:v>51552</c:v>
                </c:pt>
                <c:pt idx="3043" formatCode="0">
                  <c:v>129088</c:v>
                </c:pt>
                <c:pt idx="3044" formatCode="0">
                  <c:v>100896</c:v>
                </c:pt>
                <c:pt idx="3045" formatCode="0">
                  <c:v>51296</c:v>
                </c:pt>
                <c:pt idx="3046">
                  <c:v>0</c:v>
                </c:pt>
                <c:pt idx="3047" formatCode="0">
                  <c:v>35536</c:v>
                </c:pt>
                <c:pt idx="3048" formatCode="0">
                  <c:v>49664</c:v>
                </c:pt>
                <c:pt idx="3049" formatCode="0">
                  <c:v>29040</c:v>
                </c:pt>
                <c:pt idx="3050" formatCode="0">
                  <c:v>40368</c:v>
                </c:pt>
                <c:pt idx="3051">
                  <c:v>0</c:v>
                </c:pt>
                <c:pt idx="3052" formatCode="0">
                  <c:v>53392</c:v>
                </c:pt>
                <c:pt idx="3053" formatCode="0">
                  <c:v>63616</c:v>
                </c:pt>
                <c:pt idx="3054" formatCode="0">
                  <c:v>46800</c:v>
                </c:pt>
                <c:pt idx="3055" formatCode="0">
                  <c:v>12672</c:v>
                </c:pt>
                <c:pt idx="3056" formatCode="0">
                  <c:v>25232</c:v>
                </c:pt>
                <c:pt idx="3057" formatCode="0">
                  <c:v>22384</c:v>
                </c:pt>
                <c:pt idx="3058" formatCode="0">
                  <c:v>198144</c:v>
                </c:pt>
                <c:pt idx="3059" formatCode="0">
                  <c:v>26000</c:v>
                </c:pt>
                <c:pt idx="3060" formatCode="0">
                  <c:v>78720</c:v>
                </c:pt>
                <c:pt idx="3061" formatCode="0">
                  <c:v>163776</c:v>
                </c:pt>
                <c:pt idx="3062" formatCode="0">
                  <c:v>99072</c:v>
                </c:pt>
                <c:pt idx="3063">
                  <c:v>0</c:v>
                </c:pt>
                <c:pt idx="3064" formatCode="0">
                  <c:v>20800</c:v>
                </c:pt>
                <c:pt idx="3065" formatCode="0">
                  <c:v>64128</c:v>
                </c:pt>
                <c:pt idx="3066" formatCode="0">
                  <c:v>17080</c:v>
                </c:pt>
                <c:pt idx="3067" formatCode="0">
                  <c:v>120576</c:v>
                </c:pt>
                <c:pt idx="3068" formatCode="0">
                  <c:v>37136</c:v>
                </c:pt>
                <c:pt idx="3069" formatCode="0">
                  <c:v>24536</c:v>
                </c:pt>
                <c:pt idx="3070">
                  <c:v>0</c:v>
                </c:pt>
                <c:pt idx="3071" formatCode="0">
                  <c:v>61472</c:v>
                </c:pt>
                <c:pt idx="3072" formatCode="0">
                  <c:v>41488</c:v>
                </c:pt>
                <c:pt idx="3073">
                  <c:v>0</c:v>
                </c:pt>
                <c:pt idx="3074" formatCode="0">
                  <c:v>55328</c:v>
                </c:pt>
                <c:pt idx="3075" formatCode="0">
                  <c:v>55776</c:v>
                </c:pt>
                <c:pt idx="3076" formatCode="0">
                  <c:v>34016</c:v>
                </c:pt>
                <c:pt idx="3077" formatCode="0">
                  <c:v>59584</c:v>
                </c:pt>
                <c:pt idx="3078" formatCode="0">
                  <c:v>20544</c:v>
                </c:pt>
                <c:pt idx="3079" formatCode="0">
                  <c:v>30912</c:v>
                </c:pt>
                <c:pt idx="3080" formatCode="0">
                  <c:v>9140</c:v>
                </c:pt>
                <c:pt idx="3081" formatCode="0">
                  <c:v>12968</c:v>
                </c:pt>
                <c:pt idx="3082" formatCode="0">
                  <c:v>38384</c:v>
                </c:pt>
                <c:pt idx="3083" formatCode="0">
                  <c:v>24040</c:v>
                </c:pt>
                <c:pt idx="3084" formatCode="0">
                  <c:v>30192</c:v>
                </c:pt>
                <c:pt idx="3085" formatCode="0">
                  <c:v>136256</c:v>
                </c:pt>
                <c:pt idx="3086" formatCode="0">
                  <c:v>86432</c:v>
                </c:pt>
                <c:pt idx="3087">
                  <c:v>0</c:v>
                </c:pt>
                <c:pt idx="3088" formatCode="0">
                  <c:v>374528</c:v>
                </c:pt>
                <c:pt idx="3089" formatCode="0">
                  <c:v>91040</c:v>
                </c:pt>
                <c:pt idx="3090" formatCode="0">
                  <c:v>40768</c:v>
                </c:pt>
                <c:pt idx="3091" formatCode="0">
                  <c:v>49584</c:v>
                </c:pt>
                <c:pt idx="3092" formatCode="0">
                  <c:v>63904</c:v>
                </c:pt>
                <c:pt idx="3093" formatCode="0">
                  <c:v>47376</c:v>
                </c:pt>
                <c:pt idx="3094" formatCode="0">
                  <c:v>17512</c:v>
                </c:pt>
                <c:pt idx="3095">
                  <c:v>0</c:v>
                </c:pt>
                <c:pt idx="3096" formatCode="0">
                  <c:v>102848</c:v>
                </c:pt>
                <c:pt idx="3097" formatCode="0">
                  <c:v>137600</c:v>
                </c:pt>
                <c:pt idx="3098" formatCode="0">
                  <c:v>26288</c:v>
                </c:pt>
                <c:pt idx="3099" formatCode="0">
                  <c:v>40032</c:v>
                </c:pt>
                <c:pt idx="3100" formatCode="0">
                  <c:v>16656</c:v>
                </c:pt>
                <c:pt idx="3101" formatCode="0">
                  <c:v>30048</c:v>
                </c:pt>
                <c:pt idx="3102" formatCode="0">
                  <c:v>26272</c:v>
                </c:pt>
                <c:pt idx="3103" formatCode="0">
                  <c:v>35072</c:v>
                </c:pt>
                <c:pt idx="3104" formatCode="0">
                  <c:v>85152</c:v>
                </c:pt>
                <c:pt idx="3105" formatCode="0">
                  <c:v>26144</c:v>
                </c:pt>
                <c:pt idx="3106" formatCode="0">
                  <c:v>36016</c:v>
                </c:pt>
                <c:pt idx="3107" formatCode="0">
                  <c:v>667392</c:v>
                </c:pt>
                <c:pt idx="3108">
                  <c:v>0</c:v>
                </c:pt>
                <c:pt idx="3109" formatCode="0">
                  <c:v>36720</c:v>
                </c:pt>
                <c:pt idx="3110" formatCode="0">
                  <c:v>25528</c:v>
                </c:pt>
                <c:pt idx="3111" formatCode="0">
                  <c:v>98880</c:v>
                </c:pt>
                <c:pt idx="3112" formatCode="0">
                  <c:v>28656</c:v>
                </c:pt>
                <c:pt idx="3113" formatCode="0">
                  <c:v>131008</c:v>
                </c:pt>
                <c:pt idx="3114" formatCode="0">
                  <c:v>65248</c:v>
                </c:pt>
                <c:pt idx="3115" formatCode="0">
                  <c:v>100928</c:v>
                </c:pt>
                <c:pt idx="3116" formatCode="0">
                  <c:v>130816</c:v>
                </c:pt>
                <c:pt idx="3117" formatCode="0">
                  <c:v>66208</c:v>
                </c:pt>
                <c:pt idx="3118" formatCode="0">
                  <c:v>40048</c:v>
                </c:pt>
                <c:pt idx="3119" formatCode="0">
                  <c:v>33376</c:v>
                </c:pt>
                <c:pt idx="3120" formatCode="0">
                  <c:v>36304</c:v>
                </c:pt>
                <c:pt idx="3121" formatCode="0">
                  <c:v>127552</c:v>
                </c:pt>
                <c:pt idx="3122" formatCode="0">
                  <c:v>27712</c:v>
                </c:pt>
                <c:pt idx="3123" formatCode="0">
                  <c:v>28512</c:v>
                </c:pt>
                <c:pt idx="3124">
                  <c:v>0</c:v>
                </c:pt>
                <c:pt idx="3125" formatCode="0">
                  <c:v>37376</c:v>
                </c:pt>
                <c:pt idx="3126" formatCode="0">
                  <c:v>28176</c:v>
                </c:pt>
                <c:pt idx="3127" formatCode="0">
                  <c:v>179136</c:v>
                </c:pt>
                <c:pt idx="3128" formatCode="0">
                  <c:v>94240</c:v>
                </c:pt>
                <c:pt idx="3129" formatCode="0">
                  <c:v>51824</c:v>
                </c:pt>
                <c:pt idx="3130" formatCode="0">
                  <c:v>115264</c:v>
                </c:pt>
                <c:pt idx="3131" formatCode="0">
                  <c:v>46096</c:v>
                </c:pt>
                <c:pt idx="3132" formatCode="0">
                  <c:v>46176</c:v>
                </c:pt>
                <c:pt idx="3133" formatCode="0">
                  <c:v>46992</c:v>
                </c:pt>
                <c:pt idx="3134" formatCode="0">
                  <c:v>17832</c:v>
                </c:pt>
                <c:pt idx="3135" formatCode="0">
                  <c:v>21904</c:v>
                </c:pt>
                <c:pt idx="3136" formatCode="0">
                  <c:v>41680</c:v>
                </c:pt>
                <c:pt idx="3137" formatCode="0">
                  <c:v>127104</c:v>
                </c:pt>
                <c:pt idx="3138" formatCode="0">
                  <c:v>59392</c:v>
                </c:pt>
                <c:pt idx="3139">
                  <c:v>0</c:v>
                </c:pt>
                <c:pt idx="3140" formatCode="0">
                  <c:v>31312</c:v>
                </c:pt>
                <c:pt idx="3141" formatCode="0">
                  <c:v>57056</c:v>
                </c:pt>
                <c:pt idx="3142" formatCode="0">
                  <c:v>63200</c:v>
                </c:pt>
                <c:pt idx="3143" formatCode="0">
                  <c:v>54048</c:v>
                </c:pt>
                <c:pt idx="3144" formatCode="0">
                  <c:v>191104</c:v>
                </c:pt>
                <c:pt idx="3145" formatCode="0">
                  <c:v>150400</c:v>
                </c:pt>
                <c:pt idx="3146" formatCode="0">
                  <c:v>12644</c:v>
                </c:pt>
                <c:pt idx="3147" formatCode="0">
                  <c:v>12244</c:v>
                </c:pt>
                <c:pt idx="3148" formatCode="0">
                  <c:v>21360</c:v>
                </c:pt>
                <c:pt idx="3149" formatCode="0">
                  <c:v>25784</c:v>
                </c:pt>
                <c:pt idx="3150">
                  <c:v>0</c:v>
                </c:pt>
                <c:pt idx="3151" formatCode="0">
                  <c:v>26768</c:v>
                </c:pt>
                <c:pt idx="3152" formatCode="0">
                  <c:v>25280</c:v>
                </c:pt>
                <c:pt idx="3153" formatCode="0">
                  <c:v>33344</c:v>
                </c:pt>
                <c:pt idx="3154" formatCode="0">
                  <c:v>93952</c:v>
                </c:pt>
                <c:pt idx="3155" formatCode="0">
                  <c:v>70816</c:v>
                </c:pt>
                <c:pt idx="3156" formatCode="0">
                  <c:v>137856</c:v>
                </c:pt>
                <c:pt idx="3157" formatCode="0">
                  <c:v>14896</c:v>
                </c:pt>
                <c:pt idx="3158" formatCode="0">
                  <c:v>72224</c:v>
                </c:pt>
                <c:pt idx="3159" formatCode="0">
                  <c:v>111616</c:v>
                </c:pt>
                <c:pt idx="3160">
                  <c:v>0</c:v>
                </c:pt>
                <c:pt idx="3161" formatCode="0">
                  <c:v>80544</c:v>
                </c:pt>
                <c:pt idx="3162" formatCode="0">
                  <c:v>50880</c:v>
                </c:pt>
                <c:pt idx="3163" formatCode="0">
                  <c:v>12348</c:v>
                </c:pt>
                <c:pt idx="3164">
                  <c:v>0</c:v>
                </c:pt>
                <c:pt idx="3165" formatCode="0">
                  <c:v>24632</c:v>
                </c:pt>
                <c:pt idx="3166" formatCode="0">
                  <c:v>52752</c:v>
                </c:pt>
                <c:pt idx="3167" formatCode="0">
                  <c:v>185152</c:v>
                </c:pt>
                <c:pt idx="3168" formatCode="0">
                  <c:v>40976</c:v>
                </c:pt>
                <c:pt idx="3169">
                  <c:v>0</c:v>
                </c:pt>
                <c:pt idx="3170">
                  <c:v>0</c:v>
                </c:pt>
                <c:pt idx="3171" formatCode="0">
                  <c:v>14208</c:v>
                </c:pt>
                <c:pt idx="3172" formatCode="0">
                  <c:v>27296</c:v>
                </c:pt>
                <c:pt idx="3173" formatCode="0">
                  <c:v>16952</c:v>
                </c:pt>
                <c:pt idx="3174" formatCode="0">
                  <c:v>66144</c:v>
                </c:pt>
                <c:pt idx="3175" formatCode="0">
                  <c:v>22656</c:v>
                </c:pt>
                <c:pt idx="3176" formatCode="0">
                  <c:v>63872</c:v>
                </c:pt>
                <c:pt idx="3177" formatCode="0">
                  <c:v>39552</c:v>
                </c:pt>
                <c:pt idx="3178" formatCode="0">
                  <c:v>150400</c:v>
                </c:pt>
                <c:pt idx="3179" formatCode="0">
                  <c:v>26432</c:v>
                </c:pt>
                <c:pt idx="3180" formatCode="0">
                  <c:v>118080</c:v>
                </c:pt>
                <c:pt idx="3181" formatCode="0">
                  <c:v>80192</c:v>
                </c:pt>
                <c:pt idx="3182" formatCode="0">
                  <c:v>25160</c:v>
                </c:pt>
                <c:pt idx="3183" formatCode="0">
                  <c:v>42592</c:v>
                </c:pt>
                <c:pt idx="3184" formatCode="0">
                  <c:v>83232</c:v>
                </c:pt>
                <c:pt idx="3185" formatCode="0">
                  <c:v>69568</c:v>
                </c:pt>
                <c:pt idx="3186">
                  <c:v>0</c:v>
                </c:pt>
                <c:pt idx="3187" formatCode="0">
                  <c:v>25296</c:v>
                </c:pt>
                <c:pt idx="3188" formatCode="0">
                  <c:v>16616</c:v>
                </c:pt>
                <c:pt idx="3189" formatCode="0">
                  <c:v>39024</c:v>
                </c:pt>
                <c:pt idx="3190">
                  <c:v>0</c:v>
                </c:pt>
                <c:pt idx="3191" formatCode="0">
                  <c:v>93312</c:v>
                </c:pt>
                <c:pt idx="3192" formatCode="0">
                  <c:v>30224</c:v>
                </c:pt>
                <c:pt idx="3193" formatCode="0">
                  <c:v>13920</c:v>
                </c:pt>
                <c:pt idx="3194" formatCode="0">
                  <c:v>30608</c:v>
                </c:pt>
                <c:pt idx="3195" formatCode="0">
                  <c:v>45712</c:v>
                </c:pt>
                <c:pt idx="3196" formatCode="0">
                  <c:v>28784</c:v>
                </c:pt>
                <c:pt idx="3197" formatCode="0">
                  <c:v>45712</c:v>
                </c:pt>
                <c:pt idx="3198" formatCode="0">
                  <c:v>26256</c:v>
                </c:pt>
                <c:pt idx="3199" formatCode="0">
                  <c:v>45600</c:v>
                </c:pt>
                <c:pt idx="3200" formatCode="0">
                  <c:v>12504</c:v>
                </c:pt>
                <c:pt idx="3201" formatCode="0">
                  <c:v>64768</c:v>
                </c:pt>
                <c:pt idx="3202" formatCode="0">
                  <c:v>90560</c:v>
                </c:pt>
                <c:pt idx="3203" formatCode="0">
                  <c:v>34416</c:v>
                </c:pt>
                <c:pt idx="3204" formatCode="0">
                  <c:v>89184</c:v>
                </c:pt>
                <c:pt idx="3205">
                  <c:v>0</c:v>
                </c:pt>
                <c:pt idx="3206">
                  <c:v>0</c:v>
                </c:pt>
                <c:pt idx="3207" formatCode="0">
                  <c:v>46128</c:v>
                </c:pt>
                <c:pt idx="3208" formatCode="0">
                  <c:v>31728</c:v>
                </c:pt>
                <c:pt idx="3209" formatCode="0">
                  <c:v>40624</c:v>
                </c:pt>
                <c:pt idx="3210" formatCode="0">
                  <c:v>49120</c:v>
                </c:pt>
                <c:pt idx="3211" formatCode="0">
                  <c:v>152896</c:v>
                </c:pt>
                <c:pt idx="3212" formatCode="0">
                  <c:v>66240</c:v>
                </c:pt>
                <c:pt idx="3213" formatCode="0">
                  <c:v>55072</c:v>
                </c:pt>
                <c:pt idx="3214" formatCode="0">
                  <c:v>37696</c:v>
                </c:pt>
                <c:pt idx="3215">
                  <c:v>0</c:v>
                </c:pt>
                <c:pt idx="3216" formatCode="0">
                  <c:v>56288</c:v>
                </c:pt>
                <c:pt idx="3217" formatCode="0">
                  <c:v>168320</c:v>
                </c:pt>
                <c:pt idx="3218">
                  <c:v>0</c:v>
                </c:pt>
                <c:pt idx="3219" formatCode="0">
                  <c:v>39376</c:v>
                </c:pt>
                <c:pt idx="3220" formatCode="0">
                  <c:v>143424</c:v>
                </c:pt>
                <c:pt idx="3221" formatCode="0">
                  <c:v>84000</c:v>
                </c:pt>
                <c:pt idx="3222" formatCode="0">
                  <c:v>131008</c:v>
                </c:pt>
                <c:pt idx="3223" formatCode="0">
                  <c:v>196864</c:v>
                </c:pt>
                <c:pt idx="3224" formatCode="0">
                  <c:v>228864</c:v>
                </c:pt>
                <c:pt idx="3225" formatCode="0">
                  <c:v>30944</c:v>
                </c:pt>
                <c:pt idx="3226" formatCode="0">
                  <c:v>54288</c:v>
                </c:pt>
                <c:pt idx="3227" formatCode="0">
                  <c:v>32608</c:v>
                </c:pt>
                <c:pt idx="3228" formatCode="0">
                  <c:v>30032</c:v>
                </c:pt>
                <c:pt idx="3229" formatCode="0">
                  <c:v>111840</c:v>
                </c:pt>
                <c:pt idx="3230" formatCode="0">
                  <c:v>428288</c:v>
                </c:pt>
                <c:pt idx="3231" formatCode="0">
                  <c:v>102112</c:v>
                </c:pt>
                <c:pt idx="3232" formatCode="0">
                  <c:v>42336</c:v>
                </c:pt>
                <c:pt idx="3233" formatCode="0">
                  <c:v>36320</c:v>
                </c:pt>
                <c:pt idx="3234" formatCode="0">
                  <c:v>87360</c:v>
                </c:pt>
                <c:pt idx="3235" formatCode="0">
                  <c:v>11996</c:v>
                </c:pt>
                <c:pt idx="3236" formatCode="0">
                  <c:v>40576</c:v>
                </c:pt>
                <c:pt idx="3237" formatCode="0">
                  <c:v>26368</c:v>
                </c:pt>
                <c:pt idx="3238" formatCode="0">
                  <c:v>131584</c:v>
                </c:pt>
                <c:pt idx="3239" formatCode="0">
                  <c:v>31920</c:v>
                </c:pt>
                <c:pt idx="3240">
                  <c:v>0</c:v>
                </c:pt>
                <c:pt idx="3241" formatCode="0">
                  <c:v>43632</c:v>
                </c:pt>
                <c:pt idx="3242" formatCode="0">
                  <c:v>97952</c:v>
                </c:pt>
                <c:pt idx="3243" formatCode="0">
                  <c:v>87360</c:v>
                </c:pt>
                <c:pt idx="3244" formatCode="0">
                  <c:v>96992</c:v>
                </c:pt>
                <c:pt idx="3245" formatCode="0">
                  <c:v>136320</c:v>
                </c:pt>
                <c:pt idx="3246" formatCode="0">
                  <c:v>169600</c:v>
                </c:pt>
                <c:pt idx="3247" formatCode="0">
                  <c:v>24472</c:v>
                </c:pt>
                <c:pt idx="3248" formatCode="0">
                  <c:v>85152</c:v>
                </c:pt>
                <c:pt idx="3249" formatCode="0">
                  <c:v>50656</c:v>
                </c:pt>
                <c:pt idx="3250" formatCode="0">
                  <c:v>71232</c:v>
                </c:pt>
                <c:pt idx="3251" formatCode="0">
                  <c:v>149632</c:v>
                </c:pt>
                <c:pt idx="3252" formatCode="0">
                  <c:v>153536</c:v>
                </c:pt>
                <c:pt idx="3253">
                  <c:v>0</c:v>
                </c:pt>
                <c:pt idx="3254">
                  <c:v>0</c:v>
                </c:pt>
                <c:pt idx="3255" formatCode="0">
                  <c:v>163648</c:v>
                </c:pt>
                <c:pt idx="3256" formatCode="0">
                  <c:v>52256</c:v>
                </c:pt>
                <c:pt idx="3257" formatCode="0">
                  <c:v>41264</c:v>
                </c:pt>
                <c:pt idx="3258" formatCode="0">
                  <c:v>53648</c:v>
                </c:pt>
                <c:pt idx="3259">
                  <c:v>0</c:v>
                </c:pt>
                <c:pt idx="3260" formatCode="0">
                  <c:v>40624</c:v>
                </c:pt>
                <c:pt idx="3261" formatCode="0">
                  <c:v>89728</c:v>
                </c:pt>
                <c:pt idx="3262" formatCode="0">
                  <c:v>52016</c:v>
                </c:pt>
                <c:pt idx="3263" formatCode="0">
                  <c:v>80640</c:v>
                </c:pt>
                <c:pt idx="3264" formatCode="0">
                  <c:v>81088</c:v>
                </c:pt>
                <c:pt idx="3265" formatCode="0">
                  <c:v>127424</c:v>
                </c:pt>
                <c:pt idx="3266">
                  <c:v>0</c:v>
                </c:pt>
                <c:pt idx="3267" formatCode="0">
                  <c:v>37776</c:v>
                </c:pt>
                <c:pt idx="3268" formatCode="0">
                  <c:v>49904</c:v>
                </c:pt>
                <c:pt idx="3269">
                  <c:v>0</c:v>
                </c:pt>
                <c:pt idx="3270" formatCode="0">
                  <c:v>59200</c:v>
                </c:pt>
                <c:pt idx="3271" formatCode="0">
                  <c:v>138048</c:v>
                </c:pt>
                <c:pt idx="3272">
                  <c:v>0</c:v>
                </c:pt>
                <c:pt idx="3273" formatCode="0">
                  <c:v>161408</c:v>
                </c:pt>
                <c:pt idx="3274" formatCode="0">
                  <c:v>401152</c:v>
                </c:pt>
                <c:pt idx="3275" formatCode="0">
                  <c:v>86464</c:v>
                </c:pt>
                <c:pt idx="3276" formatCode="0">
                  <c:v>117440</c:v>
                </c:pt>
                <c:pt idx="3277">
                  <c:v>0</c:v>
                </c:pt>
                <c:pt idx="3278" formatCode="0">
                  <c:v>112576</c:v>
                </c:pt>
                <c:pt idx="3279" formatCode="0">
                  <c:v>97632</c:v>
                </c:pt>
                <c:pt idx="3280" formatCode="0">
                  <c:v>35616</c:v>
                </c:pt>
                <c:pt idx="3281" formatCode="0">
                  <c:v>45696</c:v>
                </c:pt>
                <c:pt idx="3282" formatCode="0">
                  <c:v>52032</c:v>
                </c:pt>
                <c:pt idx="3283" formatCode="0">
                  <c:v>67744</c:v>
                </c:pt>
                <c:pt idx="3284" formatCode="0">
                  <c:v>81440</c:v>
                </c:pt>
                <c:pt idx="3285" formatCode="0">
                  <c:v>28528</c:v>
                </c:pt>
                <c:pt idx="3286" formatCode="0">
                  <c:v>245504</c:v>
                </c:pt>
                <c:pt idx="3287" formatCode="0">
                  <c:v>32512</c:v>
                </c:pt>
                <c:pt idx="3288">
                  <c:v>0</c:v>
                </c:pt>
                <c:pt idx="3289" formatCode="0">
                  <c:v>80576</c:v>
                </c:pt>
                <c:pt idx="3290" formatCode="0">
                  <c:v>190400</c:v>
                </c:pt>
                <c:pt idx="3291" formatCode="0">
                  <c:v>85408</c:v>
                </c:pt>
                <c:pt idx="3292">
                  <c:v>0</c:v>
                </c:pt>
                <c:pt idx="3293">
                  <c:v>0</c:v>
                </c:pt>
                <c:pt idx="3294">
                  <c:v>0</c:v>
                </c:pt>
                <c:pt idx="3295">
                  <c:v>0</c:v>
                </c:pt>
                <c:pt idx="3296" formatCode="0">
                  <c:v>128704</c:v>
                </c:pt>
                <c:pt idx="3297" formatCode="0">
                  <c:v>30896</c:v>
                </c:pt>
                <c:pt idx="3298">
                  <c:v>0</c:v>
                </c:pt>
                <c:pt idx="3299" formatCode="0">
                  <c:v>64000</c:v>
                </c:pt>
                <c:pt idx="3300" formatCode="0">
                  <c:v>176960</c:v>
                </c:pt>
                <c:pt idx="3301" formatCode="0">
                  <c:v>51776</c:v>
                </c:pt>
                <c:pt idx="3302">
                  <c:v>0</c:v>
                </c:pt>
                <c:pt idx="3303">
                  <c:v>0</c:v>
                </c:pt>
                <c:pt idx="3304" formatCode="0">
                  <c:v>44768</c:v>
                </c:pt>
                <c:pt idx="3305">
                  <c:v>0</c:v>
                </c:pt>
                <c:pt idx="3306">
                  <c:v>0</c:v>
                </c:pt>
                <c:pt idx="3307" formatCode="0">
                  <c:v>210240</c:v>
                </c:pt>
                <c:pt idx="3308" formatCode="0">
                  <c:v>94432</c:v>
                </c:pt>
                <c:pt idx="3309" formatCode="0">
                  <c:v>77504</c:v>
                </c:pt>
                <c:pt idx="3310" formatCode="0">
                  <c:v>182144</c:v>
                </c:pt>
                <c:pt idx="3311">
                  <c:v>0</c:v>
                </c:pt>
                <c:pt idx="3312">
                  <c:v>0</c:v>
                </c:pt>
                <c:pt idx="3313">
                  <c:v>0</c:v>
                </c:pt>
                <c:pt idx="3314" formatCode="0">
                  <c:v>89696</c:v>
                </c:pt>
                <c:pt idx="3315" formatCode="0">
                  <c:v>86592</c:v>
                </c:pt>
                <c:pt idx="3316" formatCode="0">
                  <c:v>225600</c:v>
                </c:pt>
                <c:pt idx="3317">
                  <c:v>0</c:v>
                </c:pt>
                <c:pt idx="3318" formatCode="0">
                  <c:v>49776</c:v>
                </c:pt>
                <c:pt idx="3319" formatCode="0">
                  <c:v>30816</c:v>
                </c:pt>
                <c:pt idx="3320" formatCode="0">
                  <c:v>171776</c:v>
                </c:pt>
                <c:pt idx="3321" formatCode="0">
                  <c:v>79040</c:v>
                </c:pt>
                <c:pt idx="3322" formatCode="0">
                  <c:v>41872</c:v>
                </c:pt>
                <c:pt idx="3323" formatCode="0">
                  <c:v>43936</c:v>
                </c:pt>
                <c:pt idx="3324" formatCode="0">
                  <c:v>78752</c:v>
                </c:pt>
                <c:pt idx="3325" formatCode="0">
                  <c:v>183808</c:v>
                </c:pt>
                <c:pt idx="3326" formatCode="0">
                  <c:v>85088</c:v>
                </c:pt>
                <c:pt idx="3327" formatCode="0">
                  <c:v>44528</c:v>
                </c:pt>
                <c:pt idx="3328" formatCode="0">
                  <c:v>537344</c:v>
                </c:pt>
                <c:pt idx="3329" formatCode="0">
                  <c:v>32800</c:v>
                </c:pt>
                <c:pt idx="3330" formatCode="0">
                  <c:v>34880</c:v>
                </c:pt>
                <c:pt idx="3331" formatCode="0">
                  <c:v>75520</c:v>
                </c:pt>
                <c:pt idx="3332">
                  <c:v>0</c:v>
                </c:pt>
                <c:pt idx="3333" formatCode="0">
                  <c:v>80064</c:v>
                </c:pt>
                <c:pt idx="3334" formatCode="0">
                  <c:v>51168</c:v>
                </c:pt>
                <c:pt idx="3335" formatCode="0">
                  <c:v>138432</c:v>
                </c:pt>
                <c:pt idx="3336" formatCode="0">
                  <c:v>297088</c:v>
                </c:pt>
                <c:pt idx="3337" formatCode="0">
                  <c:v>46928</c:v>
                </c:pt>
                <c:pt idx="3338" formatCode="0">
                  <c:v>49632</c:v>
                </c:pt>
                <c:pt idx="3339" formatCode="0">
                  <c:v>46864</c:v>
                </c:pt>
                <c:pt idx="3340" formatCode="0">
                  <c:v>49248</c:v>
                </c:pt>
                <c:pt idx="3341" formatCode="0">
                  <c:v>196608</c:v>
                </c:pt>
                <c:pt idx="3342" formatCode="0">
                  <c:v>33056</c:v>
                </c:pt>
                <c:pt idx="3343" formatCode="0">
                  <c:v>92096</c:v>
                </c:pt>
                <c:pt idx="3344" formatCode="0">
                  <c:v>39120</c:v>
                </c:pt>
                <c:pt idx="3345" formatCode="0">
                  <c:v>20592</c:v>
                </c:pt>
                <c:pt idx="3346" formatCode="0">
                  <c:v>97504</c:v>
                </c:pt>
                <c:pt idx="3347">
                  <c:v>0</c:v>
                </c:pt>
                <c:pt idx="3348" formatCode="0">
                  <c:v>59040</c:v>
                </c:pt>
                <c:pt idx="3349" formatCode="0">
                  <c:v>25920</c:v>
                </c:pt>
                <c:pt idx="3350" formatCode="0">
                  <c:v>125312</c:v>
                </c:pt>
                <c:pt idx="3351" formatCode="0">
                  <c:v>15320</c:v>
                </c:pt>
                <c:pt idx="3352" formatCode="0">
                  <c:v>23472</c:v>
                </c:pt>
                <c:pt idx="3353" formatCode="0">
                  <c:v>51648</c:v>
                </c:pt>
                <c:pt idx="3354">
                  <c:v>0</c:v>
                </c:pt>
                <c:pt idx="3355" formatCode="0">
                  <c:v>17920</c:v>
                </c:pt>
                <c:pt idx="3356" formatCode="0">
                  <c:v>546816</c:v>
                </c:pt>
                <c:pt idx="3357" formatCode="0">
                  <c:v>28368</c:v>
                </c:pt>
                <c:pt idx="3358">
                  <c:v>0</c:v>
                </c:pt>
                <c:pt idx="3359" formatCode="0">
                  <c:v>22072</c:v>
                </c:pt>
                <c:pt idx="3360" formatCode="0">
                  <c:v>22152</c:v>
                </c:pt>
                <c:pt idx="3361" formatCode="0">
                  <c:v>96800</c:v>
                </c:pt>
                <c:pt idx="3362" formatCode="0">
                  <c:v>19504</c:v>
                </c:pt>
                <c:pt idx="3363" formatCode="0">
                  <c:v>42656</c:v>
                </c:pt>
                <c:pt idx="3364" formatCode="0">
                  <c:v>175872</c:v>
                </c:pt>
                <c:pt idx="3365" formatCode="0">
                  <c:v>25192</c:v>
                </c:pt>
                <c:pt idx="3366" formatCode="0">
                  <c:v>39696</c:v>
                </c:pt>
                <c:pt idx="3367" formatCode="0">
                  <c:v>33328</c:v>
                </c:pt>
                <c:pt idx="3368" formatCode="0">
                  <c:v>152128</c:v>
                </c:pt>
                <c:pt idx="3369" formatCode="0">
                  <c:v>46016</c:v>
                </c:pt>
                <c:pt idx="3370" formatCode="0">
                  <c:v>36096</c:v>
                </c:pt>
                <c:pt idx="3371" formatCode="0">
                  <c:v>25344</c:v>
                </c:pt>
                <c:pt idx="3372" formatCode="0">
                  <c:v>83488</c:v>
                </c:pt>
                <c:pt idx="3373">
                  <c:v>0</c:v>
                </c:pt>
                <c:pt idx="3374" formatCode="0">
                  <c:v>175808</c:v>
                </c:pt>
                <c:pt idx="3375" formatCode="0">
                  <c:v>128640</c:v>
                </c:pt>
                <c:pt idx="3376" formatCode="0">
                  <c:v>28880</c:v>
                </c:pt>
                <c:pt idx="3377" formatCode="0">
                  <c:v>164864</c:v>
                </c:pt>
                <c:pt idx="3378" formatCode="0">
                  <c:v>22912</c:v>
                </c:pt>
                <c:pt idx="3379" formatCode="0">
                  <c:v>641792</c:v>
                </c:pt>
                <c:pt idx="3380" formatCode="0">
                  <c:v>39552</c:v>
                </c:pt>
                <c:pt idx="3381" formatCode="0">
                  <c:v>50896</c:v>
                </c:pt>
                <c:pt idx="3382" formatCode="0">
                  <c:v>33616</c:v>
                </c:pt>
                <c:pt idx="3383" formatCode="0">
                  <c:v>153600</c:v>
                </c:pt>
                <c:pt idx="3384" formatCode="0">
                  <c:v>94784</c:v>
                </c:pt>
                <c:pt idx="3385" formatCode="0">
                  <c:v>81664</c:v>
                </c:pt>
                <c:pt idx="3386" formatCode="0">
                  <c:v>94880</c:v>
                </c:pt>
                <c:pt idx="3387" formatCode="0">
                  <c:v>46480</c:v>
                </c:pt>
                <c:pt idx="3388">
                  <c:v>0</c:v>
                </c:pt>
                <c:pt idx="3389" formatCode="0">
                  <c:v>80384</c:v>
                </c:pt>
                <c:pt idx="3390" formatCode="0">
                  <c:v>86016</c:v>
                </c:pt>
                <c:pt idx="3391" formatCode="0">
                  <c:v>52752</c:v>
                </c:pt>
                <c:pt idx="3392" formatCode="0">
                  <c:v>318976</c:v>
                </c:pt>
                <c:pt idx="3393" formatCode="0">
                  <c:v>37072</c:v>
                </c:pt>
                <c:pt idx="3394" formatCode="0">
                  <c:v>70560</c:v>
                </c:pt>
                <c:pt idx="3395" formatCode="0">
                  <c:v>22504</c:v>
                </c:pt>
                <c:pt idx="3396" formatCode="0">
                  <c:v>87360</c:v>
                </c:pt>
                <c:pt idx="3397" formatCode="0">
                  <c:v>127552</c:v>
                </c:pt>
                <c:pt idx="3398" formatCode="0">
                  <c:v>47280</c:v>
                </c:pt>
                <c:pt idx="3399" formatCode="0">
                  <c:v>22936</c:v>
                </c:pt>
                <c:pt idx="3400" formatCode="0">
                  <c:v>215488</c:v>
                </c:pt>
                <c:pt idx="3401" formatCode="0">
                  <c:v>76192</c:v>
                </c:pt>
                <c:pt idx="3402" formatCode="0">
                  <c:v>31648</c:v>
                </c:pt>
                <c:pt idx="3403">
                  <c:v>0</c:v>
                </c:pt>
                <c:pt idx="3404" formatCode="0">
                  <c:v>70784</c:v>
                </c:pt>
                <c:pt idx="3405">
                  <c:v>0</c:v>
                </c:pt>
                <c:pt idx="3406" formatCode="0">
                  <c:v>69472</c:v>
                </c:pt>
                <c:pt idx="3407" formatCode="0">
                  <c:v>64256</c:v>
                </c:pt>
                <c:pt idx="3408" formatCode="0">
                  <c:v>116928</c:v>
                </c:pt>
                <c:pt idx="3409" formatCode="0">
                  <c:v>83136</c:v>
                </c:pt>
                <c:pt idx="3410" formatCode="0">
                  <c:v>21576</c:v>
                </c:pt>
                <c:pt idx="3411" formatCode="0">
                  <c:v>51104</c:v>
                </c:pt>
                <c:pt idx="3412" formatCode="0">
                  <c:v>17616</c:v>
                </c:pt>
                <c:pt idx="3413" formatCode="0">
                  <c:v>107808</c:v>
                </c:pt>
                <c:pt idx="3414" formatCode="0">
                  <c:v>39904</c:v>
                </c:pt>
                <c:pt idx="3415" formatCode="0">
                  <c:v>47696</c:v>
                </c:pt>
                <c:pt idx="3416" formatCode="0">
                  <c:v>16968</c:v>
                </c:pt>
                <c:pt idx="3417" formatCode="0">
                  <c:v>36048</c:v>
                </c:pt>
                <c:pt idx="3418" formatCode="0">
                  <c:v>23064</c:v>
                </c:pt>
                <c:pt idx="3419" formatCode="0">
                  <c:v>139904</c:v>
                </c:pt>
                <c:pt idx="3420" formatCode="0">
                  <c:v>18448</c:v>
                </c:pt>
                <c:pt idx="3421" formatCode="0">
                  <c:v>89856</c:v>
                </c:pt>
                <c:pt idx="3422" formatCode="0">
                  <c:v>29808</c:v>
                </c:pt>
                <c:pt idx="3423" formatCode="0">
                  <c:v>32112</c:v>
                </c:pt>
                <c:pt idx="3424" formatCode="0">
                  <c:v>53072</c:v>
                </c:pt>
                <c:pt idx="3425" formatCode="0">
                  <c:v>45968</c:v>
                </c:pt>
                <c:pt idx="3426" formatCode="0">
                  <c:v>185792</c:v>
                </c:pt>
                <c:pt idx="3427" formatCode="0">
                  <c:v>55936</c:v>
                </c:pt>
                <c:pt idx="3428" formatCode="0">
                  <c:v>33344</c:v>
                </c:pt>
                <c:pt idx="3429" formatCode="0">
                  <c:v>41280</c:v>
                </c:pt>
                <c:pt idx="3430" formatCode="0">
                  <c:v>93120</c:v>
                </c:pt>
                <c:pt idx="3431" formatCode="0">
                  <c:v>37216</c:v>
                </c:pt>
                <c:pt idx="3432" formatCode="0">
                  <c:v>40912</c:v>
                </c:pt>
                <c:pt idx="3433" formatCode="0">
                  <c:v>43600</c:v>
                </c:pt>
                <c:pt idx="3434" formatCode="0">
                  <c:v>82016</c:v>
                </c:pt>
                <c:pt idx="3435" formatCode="0">
                  <c:v>50208</c:v>
                </c:pt>
                <c:pt idx="3436" formatCode="0">
                  <c:v>25880</c:v>
                </c:pt>
                <c:pt idx="3437" formatCode="0">
                  <c:v>61088</c:v>
                </c:pt>
                <c:pt idx="3438" formatCode="0">
                  <c:v>83040</c:v>
                </c:pt>
                <c:pt idx="3439" formatCode="0">
                  <c:v>31696</c:v>
                </c:pt>
                <c:pt idx="3440" formatCode="0">
                  <c:v>29408</c:v>
                </c:pt>
                <c:pt idx="3441" formatCode="0">
                  <c:v>44368</c:v>
                </c:pt>
                <c:pt idx="3442" formatCode="0">
                  <c:v>56576</c:v>
                </c:pt>
                <c:pt idx="3443" formatCode="0">
                  <c:v>24808</c:v>
                </c:pt>
                <c:pt idx="3444">
                  <c:v>0</c:v>
                </c:pt>
                <c:pt idx="3445" formatCode="0">
                  <c:v>49088</c:v>
                </c:pt>
                <c:pt idx="3446" formatCode="0">
                  <c:v>35760</c:v>
                </c:pt>
                <c:pt idx="3447" formatCode="0">
                  <c:v>269824</c:v>
                </c:pt>
                <c:pt idx="3448" formatCode="0">
                  <c:v>21256</c:v>
                </c:pt>
                <c:pt idx="3449" formatCode="0">
                  <c:v>82304</c:v>
                </c:pt>
                <c:pt idx="3450" formatCode="0">
                  <c:v>22336</c:v>
                </c:pt>
                <c:pt idx="3451" formatCode="0">
                  <c:v>97824</c:v>
                </c:pt>
                <c:pt idx="3452" formatCode="0">
                  <c:v>33840</c:v>
                </c:pt>
                <c:pt idx="3453" formatCode="0">
                  <c:v>30944</c:v>
                </c:pt>
                <c:pt idx="3454" formatCode="0">
                  <c:v>242944</c:v>
                </c:pt>
                <c:pt idx="3455" formatCode="0">
                  <c:v>161472</c:v>
                </c:pt>
                <c:pt idx="3456" formatCode="0">
                  <c:v>22176</c:v>
                </c:pt>
                <c:pt idx="3457" formatCode="0">
                  <c:v>71296</c:v>
                </c:pt>
                <c:pt idx="3458" formatCode="0">
                  <c:v>129792</c:v>
                </c:pt>
                <c:pt idx="3459" formatCode="0">
                  <c:v>83040</c:v>
                </c:pt>
                <c:pt idx="3460">
                  <c:v>0</c:v>
                </c:pt>
                <c:pt idx="3461" formatCode="0">
                  <c:v>27232</c:v>
                </c:pt>
                <c:pt idx="3462">
                  <c:v>0</c:v>
                </c:pt>
                <c:pt idx="3463">
                  <c:v>0</c:v>
                </c:pt>
                <c:pt idx="3464" formatCode="0">
                  <c:v>128320</c:v>
                </c:pt>
                <c:pt idx="3465" formatCode="0">
                  <c:v>22928</c:v>
                </c:pt>
                <c:pt idx="3466" formatCode="0">
                  <c:v>21216</c:v>
                </c:pt>
                <c:pt idx="3467" formatCode="0">
                  <c:v>12088</c:v>
                </c:pt>
                <c:pt idx="3468" formatCode="0">
                  <c:v>30880</c:v>
                </c:pt>
                <c:pt idx="3469" formatCode="0">
                  <c:v>45152</c:v>
                </c:pt>
                <c:pt idx="3470" formatCode="0">
                  <c:v>18616</c:v>
                </c:pt>
                <c:pt idx="3471" formatCode="0">
                  <c:v>32560</c:v>
                </c:pt>
                <c:pt idx="3472" formatCode="0">
                  <c:v>109120</c:v>
                </c:pt>
                <c:pt idx="3473">
                  <c:v>0</c:v>
                </c:pt>
                <c:pt idx="3474" formatCode="0">
                  <c:v>21880</c:v>
                </c:pt>
                <c:pt idx="3475" formatCode="0">
                  <c:v>44592</c:v>
                </c:pt>
                <c:pt idx="3476" formatCode="0">
                  <c:v>144576</c:v>
                </c:pt>
                <c:pt idx="3477" formatCode="0">
                  <c:v>21008</c:v>
                </c:pt>
                <c:pt idx="3478" formatCode="0">
                  <c:v>42240</c:v>
                </c:pt>
                <c:pt idx="3479" formatCode="0">
                  <c:v>227136</c:v>
                </c:pt>
                <c:pt idx="3480" formatCode="0">
                  <c:v>59424</c:v>
                </c:pt>
                <c:pt idx="3481" formatCode="0">
                  <c:v>28176</c:v>
                </c:pt>
                <c:pt idx="3482" formatCode="0">
                  <c:v>146752</c:v>
                </c:pt>
                <c:pt idx="3483" formatCode="0">
                  <c:v>145024</c:v>
                </c:pt>
                <c:pt idx="3484" formatCode="0">
                  <c:v>113600</c:v>
                </c:pt>
                <c:pt idx="3485">
                  <c:v>0</c:v>
                </c:pt>
                <c:pt idx="3486" formatCode="0">
                  <c:v>55136</c:v>
                </c:pt>
                <c:pt idx="3487" formatCode="0">
                  <c:v>83200</c:v>
                </c:pt>
                <c:pt idx="3488" formatCode="0">
                  <c:v>27408</c:v>
                </c:pt>
                <c:pt idx="3489" formatCode="0">
                  <c:v>100576</c:v>
                </c:pt>
                <c:pt idx="3490" formatCode="0">
                  <c:v>54912</c:v>
                </c:pt>
                <c:pt idx="3491" formatCode="0">
                  <c:v>163776</c:v>
                </c:pt>
                <c:pt idx="3492" formatCode="0">
                  <c:v>30864</c:v>
                </c:pt>
                <c:pt idx="3493" formatCode="0">
                  <c:v>77088</c:v>
                </c:pt>
                <c:pt idx="3494">
                  <c:v>0</c:v>
                </c:pt>
                <c:pt idx="3495" formatCode="0">
                  <c:v>84768</c:v>
                </c:pt>
                <c:pt idx="3496" formatCode="0">
                  <c:v>49216</c:v>
                </c:pt>
                <c:pt idx="3497" formatCode="0">
                  <c:v>103936</c:v>
                </c:pt>
                <c:pt idx="3498" formatCode="0">
                  <c:v>32416</c:v>
                </c:pt>
                <c:pt idx="3499" formatCode="0">
                  <c:v>46480</c:v>
                </c:pt>
                <c:pt idx="3500" formatCode="0">
                  <c:v>169024</c:v>
                </c:pt>
                <c:pt idx="3501" formatCode="0">
                  <c:v>71104</c:v>
                </c:pt>
                <c:pt idx="3502" formatCode="0">
                  <c:v>147072</c:v>
                </c:pt>
                <c:pt idx="3503" formatCode="0">
                  <c:v>113088</c:v>
                </c:pt>
                <c:pt idx="3504" formatCode="0">
                  <c:v>56160</c:v>
                </c:pt>
                <c:pt idx="3505" formatCode="0">
                  <c:v>118016</c:v>
                </c:pt>
                <c:pt idx="3506" formatCode="0">
                  <c:v>285568</c:v>
                </c:pt>
                <c:pt idx="3507" formatCode="0">
                  <c:v>66688</c:v>
                </c:pt>
                <c:pt idx="3508" formatCode="0">
                  <c:v>35184</c:v>
                </c:pt>
                <c:pt idx="3509" formatCode="0">
                  <c:v>154176</c:v>
                </c:pt>
                <c:pt idx="3510" formatCode="0">
                  <c:v>23248</c:v>
                </c:pt>
                <c:pt idx="3511" formatCode="0">
                  <c:v>85216</c:v>
                </c:pt>
                <c:pt idx="3512" formatCode="0">
                  <c:v>126784</c:v>
                </c:pt>
                <c:pt idx="3513" formatCode="0">
                  <c:v>44096</c:v>
                </c:pt>
                <c:pt idx="3514" formatCode="0">
                  <c:v>67552</c:v>
                </c:pt>
                <c:pt idx="3515" formatCode="0">
                  <c:v>139904</c:v>
                </c:pt>
                <c:pt idx="3516" formatCode="0">
                  <c:v>38928</c:v>
                </c:pt>
                <c:pt idx="3517" formatCode="0">
                  <c:v>43264</c:v>
                </c:pt>
                <c:pt idx="3518" formatCode="0">
                  <c:v>23872</c:v>
                </c:pt>
                <c:pt idx="3519" formatCode="0">
                  <c:v>179008</c:v>
                </c:pt>
                <c:pt idx="3520" formatCode="0">
                  <c:v>109472</c:v>
                </c:pt>
                <c:pt idx="3521" formatCode="0">
                  <c:v>24344</c:v>
                </c:pt>
                <c:pt idx="3522" formatCode="0">
                  <c:v>135040</c:v>
                </c:pt>
                <c:pt idx="3523" formatCode="0">
                  <c:v>117312</c:v>
                </c:pt>
                <c:pt idx="3524" formatCode="0">
                  <c:v>41248</c:v>
                </c:pt>
                <c:pt idx="3525" formatCode="0">
                  <c:v>123456</c:v>
                </c:pt>
                <c:pt idx="3526" formatCode="0">
                  <c:v>44240</c:v>
                </c:pt>
                <c:pt idx="3527" formatCode="0">
                  <c:v>80416</c:v>
                </c:pt>
                <c:pt idx="3528" formatCode="0">
                  <c:v>225408</c:v>
                </c:pt>
                <c:pt idx="3529" formatCode="0">
                  <c:v>54720</c:v>
                </c:pt>
                <c:pt idx="3530" formatCode="0">
                  <c:v>141504</c:v>
                </c:pt>
                <c:pt idx="3531" formatCode="0">
                  <c:v>108608</c:v>
                </c:pt>
                <c:pt idx="3532" formatCode="0">
                  <c:v>37760</c:v>
                </c:pt>
                <c:pt idx="3533" formatCode="0">
                  <c:v>133760</c:v>
                </c:pt>
                <c:pt idx="3534">
                  <c:v>0</c:v>
                </c:pt>
                <c:pt idx="3535" formatCode="0">
                  <c:v>42800</c:v>
                </c:pt>
                <c:pt idx="3536" formatCode="0">
                  <c:v>37776</c:v>
                </c:pt>
                <c:pt idx="3537" formatCode="0">
                  <c:v>357760</c:v>
                </c:pt>
                <c:pt idx="3538" formatCode="0">
                  <c:v>107360</c:v>
                </c:pt>
                <c:pt idx="3539" formatCode="0">
                  <c:v>15064</c:v>
                </c:pt>
                <c:pt idx="3540" formatCode="0">
                  <c:v>93152</c:v>
                </c:pt>
                <c:pt idx="3541" formatCode="0">
                  <c:v>63488</c:v>
                </c:pt>
                <c:pt idx="3542" formatCode="0">
                  <c:v>110976</c:v>
                </c:pt>
                <c:pt idx="3543" formatCode="0">
                  <c:v>245120</c:v>
                </c:pt>
                <c:pt idx="3544" formatCode="0">
                  <c:v>16808</c:v>
                </c:pt>
                <c:pt idx="3545" formatCode="0">
                  <c:v>103552</c:v>
                </c:pt>
                <c:pt idx="3546" formatCode="0">
                  <c:v>21104</c:v>
                </c:pt>
                <c:pt idx="3547" formatCode="0">
                  <c:v>34512</c:v>
                </c:pt>
                <c:pt idx="3548" formatCode="0">
                  <c:v>102944</c:v>
                </c:pt>
                <c:pt idx="3549" formatCode="0">
                  <c:v>17752</c:v>
                </c:pt>
                <c:pt idx="3550" formatCode="0">
                  <c:v>75200</c:v>
                </c:pt>
                <c:pt idx="3551" formatCode="0">
                  <c:v>626688</c:v>
                </c:pt>
                <c:pt idx="3552" formatCode="0">
                  <c:v>73920</c:v>
                </c:pt>
                <c:pt idx="3553" formatCode="0">
                  <c:v>30000</c:v>
                </c:pt>
                <c:pt idx="3554" formatCode="0">
                  <c:v>16448</c:v>
                </c:pt>
                <c:pt idx="3555" formatCode="0">
                  <c:v>35264</c:v>
                </c:pt>
                <c:pt idx="3556" formatCode="0">
                  <c:v>40592</c:v>
                </c:pt>
                <c:pt idx="3557" formatCode="0">
                  <c:v>101312</c:v>
                </c:pt>
                <c:pt idx="3558" formatCode="0">
                  <c:v>24024</c:v>
                </c:pt>
                <c:pt idx="3559" formatCode="0">
                  <c:v>22896</c:v>
                </c:pt>
                <c:pt idx="3560" formatCode="0">
                  <c:v>37568</c:v>
                </c:pt>
                <c:pt idx="3561" formatCode="0">
                  <c:v>22632</c:v>
                </c:pt>
                <c:pt idx="3562" formatCode="0">
                  <c:v>57600</c:v>
                </c:pt>
                <c:pt idx="3563" formatCode="0">
                  <c:v>33056</c:v>
                </c:pt>
                <c:pt idx="3564" formatCode="0">
                  <c:v>63456</c:v>
                </c:pt>
                <c:pt idx="3565" formatCode="0">
                  <c:v>40400</c:v>
                </c:pt>
                <c:pt idx="3566" formatCode="0">
                  <c:v>17744</c:v>
                </c:pt>
                <c:pt idx="3567" formatCode="0">
                  <c:v>40096</c:v>
                </c:pt>
                <c:pt idx="3568" formatCode="0">
                  <c:v>24640</c:v>
                </c:pt>
                <c:pt idx="3569" formatCode="0">
                  <c:v>42768</c:v>
                </c:pt>
                <c:pt idx="3570" formatCode="0">
                  <c:v>20608</c:v>
                </c:pt>
                <c:pt idx="3571" formatCode="0">
                  <c:v>15808</c:v>
                </c:pt>
                <c:pt idx="3572" formatCode="0">
                  <c:v>22752</c:v>
                </c:pt>
                <c:pt idx="3573" formatCode="0">
                  <c:v>32096</c:v>
                </c:pt>
                <c:pt idx="3574" formatCode="0">
                  <c:v>80608</c:v>
                </c:pt>
                <c:pt idx="3575" formatCode="0">
                  <c:v>38544</c:v>
                </c:pt>
                <c:pt idx="3576" formatCode="0">
                  <c:v>75488</c:v>
                </c:pt>
                <c:pt idx="3577" formatCode="0">
                  <c:v>15128</c:v>
                </c:pt>
                <c:pt idx="3578">
                  <c:v>0</c:v>
                </c:pt>
                <c:pt idx="3579" formatCode="0">
                  <c:v>80608</c:v>
                </c:pt>
                <c:pt idx="3580" formatCode="0">
                  <c:v>136512</c:v>
                </c:pt>
                <c:pt idx="3581" formatCode="0">
                  <c:v>47152</c:v>
                </c:pt>
                <c:pt idx="3582" formatCode="0">
                  <c:v>77920</c:v>
                </c:pt>
                <c:pt idx="3583" formatCode="0">
                  <c:v>132864</c:v>
                </c:pt>
                <c:pt idx="3584" formatCode="0">
                  <c:v>33488</c:v>
                </c:pt>
                <c:pt idx="3585" formatCode="0">
                  <c:v>210752</c:v>
                </c:pt>
                <c:pt idx="3586" formatCode="0">
                  <c:v>51072</c:v>
                </c:pt>
                <c:pt idx="3587">
                  <c:v>0</c:v>
                </c:pt>
                <c:pt idx="3588" formatCode="0">
                  <c:v>166912</c:v>
                </c:pt>
                <c:pt idx="3589" formatCode="0">
                  <c:v>257536</c:v>
                </c:pt>
                <c:pt idx="3590" formatCode="0">
                  <c:v>165184</c:v>
                </c:pt>
                <c:pt idx="3591" formatCode="0">
                  <c:v>97568</c:v>
                </c:pt>
                <c:pt idx="3592" formatCode="0">
                  <c:v>69312</c:v>
                </c:pt>
                <c:pt idx="3593" formatCode="0">
                  <c:v>44128</c:v>
                </c:pt>
                <c:pt idx="3594" formatCode="0">
                  <c:v>143936</c:v>
                </c:pt>
                <c:pt idx="3595" formatCode="0">
                  <c:v>72000</c:v>
                </c:pt>
                <c:pt idx="3596" formatCode="0">
                  <c:v>36304</c:v>
                </c:pt>
                <c:pt idx="3597" formatCode="0">
                  <c:v>23632</c:v>
                </c:pt>
                <c:pt idx="3598" formatCode="0">
                  <c:v>13112</c:v>
                </c:pt>
                <c:pt idx="3599" formatCode="0">
                  <c:v>35904</c:v>
                </c:pt>
                <c:pt idx="3600" formatCode="0">
                  <c:v>42816</c:v>
                </c:pt>
                <c:pt idx="3601" formatCode="0">
                  <c:v>21048</c:v>
                </c:pt>
                <c:pt idx="3602" formatCode="0">
                  <c:v>125120</c:v>
                </c:pt>
                <c:pt idx="3603" formatCode="0">
                  <c:v>24200</c:v>
                </c:pt>
                <c:pt idx="3604" formatCode="0">
                  <c:v>41712</c:v>
                </c:pt>
                <c:pt idx="3605">
                  <c:v>0</c:v>
                </c:pt>
                <c:pt idx="3606">
                  <c:v>0</c:v>
                </c:pt>
                <c:pt idx="3607" formatCode="0">
                  <c:v>103872</c:v>
                </c:pt>
                <c:pt idx="3608" formatCode="0">
                  <c:v>54464</c:v>
                </c:pt>
                <c:pt idx="3609" formatCode="0">
                  <c:v>101440</c:v>
                </c:pt>
                <c:pt idx="3610" formatCode="0">
                  <c:v>26368</c:v>
                </c:pt>
                <c:pt idx="3611">
                  <c:v>0</c:v>
                </c:pt>
                <c:pt idx="3612" formatCode="0">
                  <c:v>83264</c:v>
                </c:pt>
                <c:pt idx="3613" formatCode="0">
                  <c:v>24176</c:v>
                </c:pt>
                <c:pt idx="3614" formatCode="0">
                  <c:v>188288</c:v>
                </c:pt>
                <c:pt idx="3615">
                  <c:v>0</c:v>
                </c:pt>
                <c:pt idx="3616" formatCode="0">
                  <c:v>98144</c:v>
                </c:pt>
                <c:pt idx="3617" formatCode="0">
                  <c:v>55328</c:v>
                </c:pt>
                <c:pt idx="3618" formatCode="0">
                  <c:v>57632</c:v>
                </c:pt>
                <c:pt idx="3619" formatCode="0">
                  <c:v>44496</c:v>
                </c:pt>
                <c:pt idx="3620" formatCode="0">
                  <c:v>106592</c:v>
                </c:pt>
                <c:pt idx="3621" formatCode="0">
                  <c:v>102048</c:v>
                </c:pt>
                <c:pt idx="3622" formatCode="0">
                  <c:v>17184</c:v>
                </c:pt>
                <c:pt idx="3623" formatCode="0">
                  <c:v>21624</c:v>
                </c:pt>
                <c:pt idx="3624" formatCode="0">
                  <c:v>36000</c:v>
                </c:pt>
                <c:pt idx="3625" formatCode="0">
                  <c:v>423040</c:v>
                </c:pt>
                <c:pt idx="3626">
                  <c:v>0</c:v>
                </c:pt>
                <c:pt idx="3627" formatCode="0">
                  <c:v>19984</c:v>
                </c:pt>
                <c:pt idx="3628" formatCode="0">
                  <c:v>27344</c:v>
                </c:pt>
                <c:pt idx="3629">
                  <c:v>0</c:v>
                </c:pt>
                <c:pt idx="3630" formatCode="0">
                  <c:v>47120</c:v>
                </c:pt>
                <c:pt idx="3631" formatCode="0">
                  <c:v>122368</c:v>
                </c:pt>
                <c:pt idx="3632" formatCode="0">
                  <c:v>81472</c:v>
                </c:pt>
                <c:pt idx="3633" formatCode="0">
                  <c:v>12456</c:v>
                </c:pt>
                <c:pt idx="3634" formatCode="0">
                  <c:v>16432</c:v>
                </c:pt>
                <c:pt idx="3635">
                  <c:v>0</c:v>
                </c:pt>
                <c:pt idx="3636">
                  <c:v>0</c:v>
                </c:pt>
                <c:pt idx="3637" formatCode="0">
                  <c:v>10304</c:v>
                </c:pt>
                <c:pt idx="3638" formatCode="0">
                  <c:v>14488</c:v>
                </c:pt>
                <c:pt idx="3639" formatCode="0">
                  <c:v>22696</c:v>
                </c:pt>
                <c:pt idx="3640" formatCode="0">
                  <c:v>33232</c:v>
                </c:pt>
                <c:pt idx="3641" formatCode="0">
                  <c:v>18704</c:v>
                </c:pt>
                <c:pt idx="3642" formatCode="0">
                  <c:v>53168</c:v>
                </c:pt>
                <c:pt idx="3643" formatCode="0">
                  <c:v>37792</c:v>
                </c:pt>
                <c:pt idx="3644" formatCode="0">
                  <c:v>64096</c:v>
                </c:pt>
                <c:pt idx="3645" formatCode="0">
                  <c:v>29232</c:v>
                </c:pt>
                <c:pt idx="3646">
                  <c:v>0</c:v>
                </c:pt>
                <c:pt idx="3647" formatCode="0">
                  <c:v>28960</c:v>
                </c:pt>
                <c:pt idx="3648" formatCode="0">
                  <c:v>96224</c:v>
                </c:pt>
                <c:pt idx="3649" formatCode="0">
                  <c:v>25920</c:v>
                </c:pt>
                <c:pt idx="3650" formatCode="0">
                  <c:v>49008</c:v>
                </c:pt>
                <c:pt idx="3651">
                  <c:v>0</c:v>
                </c:pt>
                <c:pt idx="3652" formatCode="0">
                  <c:v>276864</c:v>
                </c:pt>
                <c:pt idx="3653">
                  <c:v>0</c:v>
                </c:pt>
                <c:pt idx="3654" formatCode="0">
                  <c:v>14712</c:v>
                </c:pt>
                <c:pt idx="3655" formatCode="0">
                  <c:v>73952</c:v>
                </c:pt>
                <c:pt idx="3656" formatCode="0">
                  <c:v>39648</c:v>
                </c:pt>
                <c:pt idx="3657" formatCode="0">
                  <c:v>9248</c:v>
                </c:pt>
                <c:pt idx="3658" formatCode="0">
                  <c:v>34416</c:v>
                </c:pt>
                <c:pt idx="3659" formatCode="0">
                  <c:v>27104</c:v>
                </c:pt>
                <c:pt idx="3660">
                  <c:v>0</c:v>
                </c:pt>
                <c:pt idx="3661">
                  <c:v>0</c:v>
                </c:pt>
                <c:pt idx="3662" formatCode="0">
                  <c:v>41104</c:v>
                </c:pt>
                <c:pt idx="3663" formatCode="0">
                  <c:v>26208</c:v>
                </c:pt>
                <c:pt idx="3664" formatCode="0">
                  <c:v>33792</c:v>
                </c:pt>
                <c:pt idx="3665" formatCode="0">
                  <c:v>25128</c:v>
                </c:pt>
                <c:pt idx="3666" formatCode="0">
                  <c:v>60512</c:v>
                </c:pt>
                <c:pt idx="3667" formatCode="0">
                  <c:v>49504</c:v>
                </c:pt>
                <c:pt idx="3668" formatCode="0">
                  <c:v>102208</c:v>
                </c:pt>
                <c:pt idx="3669" formatCode="0">
                  <c:v>110688</c:v>
                </c:pt>
                <c:pt idx="3670" formatCode="0">
                  <c:v>50624</c:v>
                </c:pt>
                <c:pt idx="3671" formatCode="0">
                  <c:v>23144</c:v>
                </c:pt>
                <c:pt idx="3672" formatCode="0">
                  <c:v>53376</c:v>
                </c:pt>
                <c:pt idx="3673" formatCode="0">
                  <c:v>48112</c:v>
                </c:pt>
                <c:pt idx="3674" formatCode="0">
                  <c:v>36800</c:v>
                </c:pt>
                <c:pt idx="3675" formatCode="0">
                  <c:v>25800</c:v>
                </c:pt>
                <c:pt idx="3676" formatCode="0">
                  <c:v>30144</c:v>
                </c:pt>
                <c:pt idx="3677">
                  <c:v>0</c:v>
                </c:pt>
                <c:pt idx="3678" formatCode="0">
                  <c:v>20656</c:v>
                </c:pt>
                <c:pt idx="3679" formatCode="0">
                  <c:v>30272</c:v>
                </c:pt>
                <c:pt idx="3680" formatCode="0">
                  <c:v>133504</c:v>
                </c:pt>
                <c:pt idx="3681" formatCode="0">
                  <c:v>66624</c:v>
                </c:pt>
                <c:pt idx="3682" formatCode="0">
                  <c:v>120000</c:v>
                </c:pt>
                <c:pt idx="3683" formatCode="0">
                  <c:v>178304</c:v>
                </c:pt>
                <c:pt idx="3684" formatCode="0">
                  <c:v>63296</c:v>
                </c:pt>
                <c:pt idx="3685">
                  <c:v>0</c:v>
                </c:pt>
                <c:pt idx="3686" formatCode="0">
                  <c:v>60096</c:v>
                </c:pt>
                <c:pt idx="3687" formatCode="0">
                  <c:v>156736</c:v>
                </c:pt>
                <c:pt idx="3688" formatCode="0">
                  <c:v>32416</c:v>
                </c:pt>
                <c:pt idx="3689">
                  <c:v>0</c:v>
                </c:pt>
                <c:pt idx="3690" formatCode="0">
                  <c:v>92160</c:v>
                </c:pt>
                <c:pt idx="3691" formatCode="0">
                  <c:v>44800</c:v>
                </c:pt>
                <c:pt idx="3692" formatCode="0">
                  <c:v>148544</c:v>
                </c:pt>
                <c:pt idx="3693" formatCode="0">
                  <c:v>44464</c:v>
                </c:pt>
                <c:pt idx="3694" formatCode="0">
                  <c:v>103232</c:v>
                </c:pt>
                <c:pt idx="3695" formatCode="0">
                  <c:v>53856</c:v>
                </c:pt>
                <c:pt idx="3696" formatCode="0">
                  <c:v>76448</c:v>
                </c:pt>
                <c:pt idx="3697">
                  <c:v>0</c:v>
                </c:pt>
                <c:pt idx="3698" formatCode="0">
                  <c:v>47824</c:v>
                </c:pt>
                <c:pt idx="3699" formatCode="0">
                  <c:v>42320</c:v>
                </c:pt>
                <c:pt idx="3700" formatCode="0">
                  <c:v>26064</c:v>
                </c:pt>
                <c:pt idx="3701" formatCode="0">
                  <c:v>52000</c:v>
                </c:pt>
                <c:pt idx="3702" formatCode="0">
                  <c:v>88960</c:v>
                </c:pt>
                <c:pt idx="3703" formatCode="0">
                  <c:v>63200</c:v>
                </c:pt>
                <c:pt idx="3704" formatCode="0">
                  <c:v>44928</c:v>
                </c:pt>
                <c:pt idx="3705" formatCode="0">
                  <c:v>29248</c:v>
                </c:pt>
                <c:pt idx="3706" formatCode="0">
                  <c:v>14872</c:v>
                </c:pt>
                <c:pt idx="3707" formatCode="0">
                  <c:v>63264</c:v>
                </c:pt>
                <c:pt idx="3708" formatCode="0">
                  <c:v>64512</c:v>
                </c:pt>
                <c:pt idx="3709" formatCode="0">
                  <c:v>241152</c:v>
                </c:pt>
                <c:pt idx="3710" formatCode="0">
                  <c:v>103168</c:v>
                </c:pt>
                <c:pt idx="3711" formatCode="0">
                  <c:v>17912</c:v>
                </c:pt>
                <c:pt idx="3712" formatCode="0">
                  <c:v>163008</c:v>
                </c:pt>
                <c:pt idx="3713" formatCode="0">
                  <c:v>72896</c:v>
                </c:pt>
                <c:pt idx="3714" formatCode="0">
                  <c:v>113792</c:v>
                </c:pt>
                <c:pt idx="3715" formatCode="0">
                  <c:v>134208</c:v>
                </c:pt>
                <c:pt idx="3716" formatCode="0">
                  <c:v>48112</c:v>
                </c:pt>
                <c:pt idx="3717" formatCode="0">
                  <c:v>66240</c:v>
                </c:pt>
                <c:pt idx="3718" formatCode="0">
                  <c:v>25792</c:v>
                </c:pt>
                <c:pt idx="3719" formatCode="0">
                  <c:v>33328</c:v>
                </c:pt>
                <c:pt idx="3720" formatCode="0">
                  <c:v>30080</c:v>
                </c:pt>
                <c:pt idx="3721">
                  <c:v>0</c:v>
                </c:pt>
                <c:pt idx="3722" formatCode="0">
                  <c:v>57888</c:v>
                </c:pt>
                <c:pt idx="3723">
                  <c:v>0</c:v>
                </c:pt>
                <c:pt idx="3724" formatCode="0">
                  <c:v>137728</c:v>
                </c:pt>
                <c:pt idx="3725" formatCode="0">
                  <c:v>196992</c:v>
                </c:pt>
                <c:pt idx="3726" formatCode="0">
                  <c:v>12816</c:v>
                </c:pt>
                <c:pt idx="3727" formatCode="0">
                  <c:v>204288</c:v>
                </c:pt>
                <c:pt idx="3728" formatCode="0">
                  <c:v>29552</c:v>
                </c:pt>
                <c:pt idx="3729" formatCode="0">
                  <c:v>85632</c:v>
                </c:pt>
                <c:pt idx="3730" formatCode="0">
                  <c:v>306176</c:v>
                </c:pt>
                <c:pt idx="3731" formatCode="0">
                  <c:v>66560</c:v>
                </c:pt>
                <c:pt idx="3732" formatCode="0">
                  <c:v>103360</c:v>
                </c:pt>
                <c:pt idx="3733" formatCode="0">
                  <c:v>25376</c:v>
                </c:pt>
                <c:pt idx="3734" formatCode="0">
                  <c:v>99584</c:v>
                </c:pt>
                <c:pt idx="3735">
                  <c:v>0</c:v>
                </c:pt>
                <c:pt idx="3736">
                  <c:v>0</c:v>
                </c:pt>
                <c:pt idx="3737" formatCode="0">
                  <c:v>107232</c:v>
                </c:pt>
                <c:pt idx="3738" formatCode="0">
                  <c:v>31216</c:v>
                </c:pt>
                <c:pt idx="3739" formatCode="0">
                  <c:v>105440</c:v>
                </c:pt>
                <c:pt idx="3740" formatCode="0">
                  <c:v>84768</c:v>
                </c:pt>
                <c:pt idx="3741" formatCode="0">
                  <c:v>49648</c:v>
                </c:pt>
                <c:pt idx="3742" formatCode="0">
                  <c:v>160512</c:v>
                </c:pt>
                <c:pt idx="3743">
                  <c:v>0</c:v>
                </c:pt>
                <c:pt idx="3744" formatCode="0">
                  <c:v>51856</c:v>
                </c:pt>
                <c:pt idx="3745" formatCode="0">
                  <c:v>31808</c:v>
                </c:pt>
                <c:pt idx="3746" formatCode="0">
                  <c:v>162624</c:v>
                </c:pt>
                <c:pt idx="3747" formatCode="0">
                  <c:v>24768</c:v>
                </c:pt>
                <c:pt idx="3748" formatCode="0">
                  <c:v>147072</c:v>
                </c:pt>
                <c:pt idx="3749" formatCode="0">
                  <c:v>40016</c:v>
                </c:pt>
                <c:pt idx="3750" formatCode="0">
                  <c:v>55520</c:v>
                </c:pt>
                <c:pt idx="3751" formatCode="0">
                  <c:v>157568</c:v>
                </c:pt>
                <c:pt idx="3752" formatCode="0">
                  <c:v>38288</c:v>
                </c:pt>
                <c:pt idx="3753">
                  <c:v>0</c:v>
                </c:pt>
                <c:pt idx="3754" formatCode="0">
                  <c:v>67840</c:v>
                </c:pt>
                <c:pt idx="3755" formatCode="0">
                  <c:v>117824</c:v>
                </c:pt>
                <c:pt idx="3756" formatCode="0">
                  <c:v>51504</c:v>
                </c:pt>
                <c:pt idx="3757" formatCode="0">
                  <c:v>28960</c:v>
                </c:pt>
                <c:pt idx="3758" formatCode="0">
                  <c:v>56192</c:v>
                </c:pt>
                <c:pt idx="3759" formatCode="0">
                  <c:v>111808</c:v>
                </c:pt>
                <c:pt idx="3760" formatCode="0">
                  <c:v>22952</c:v>
                </c:pt>
                <c:pt idx="3761" formatCode="0">
                  <c:v>97600</c:v>
                </c:pt>
                <c:pt idx="3762">
                  <c:v>0</c:v>
                </c:pt>
                <c:pt idx="3763" formatCode="0">
                  <c:v>63488</c:v>
                </c:pt>
                <c:pt idx="3764" formatCode="0">
                  <c:v>112896</c:v>
                </c:pt>
                <c:pt idx="3765" formatCode="0">
                  <c:v>20616</c:v>
                </c:pt>
                <c:pt idx="3766" formatCode="0">
                  <c:v>134592</c:v>
                </c:pt>
                <c:pt idx="3767" formatCode="0">
                  <c:v>58208</c:v>
                </c:pt>
                <c:pt idx="3768" formatCode="0">
                  <c:v>13704</c:v>
                </c:pt>
                <c:pt idx="3769">
                  <c:v>0</c:v>
                </c:pt>
                <c:pt idx="3770" formatCode="0">
                  <c:v>502272</c:v>
                </c:pt>
                <c:pt idx="3771">
                  <c:v>0</c:v>
                </c:pt>
                <c:pt idx="3772" formatCode="0">
                  <c:v>44800</c:v>
                </c:pt>
                <c:pt idx="3773" formatCode="0">
                  <c:v>57920</c:v>
                </c:pt>
                <c:pt idx="3774" formatCode="0">
                  <c:v>20696</c:v>
                </c:pt>
                <c:pt idx="3775" formatCode="0">
                  <c:v>36400</c:v>
                </c:pt>
                <c:pt idx="3776" formatCode="0">
                  <c:v>27152</c:v>
                </c:pt>
                <c:pt idx="3777" formatCode="0">
                  <c:v>31296</c:v>
                </c:pt>
                <c:pt idx="3778">
                  <c:v>0</c:v>
                </c:pt>
                <c:pt idx="3779">
                  <c:v>0</c:v>
                </c:pt>
                <c:pt idx="3780" formatCode="0">
                  <c:v>74368</c:v>
                </c:pt>
                <c:pt idx="3781" formatCode="0">
                  <c:v>55072</c:v>
                </c:pt>
                <c:pt idx="3782" formatCode="0">
                  <c:v>22600</c:v>
                </c:pt>
                <c:pt idx="3783" formatCode="0">
                  <c:v>72992</c:v>
                </c:pt>
                <c:pt idx="3784" formatCode="0">
                  <c:v>154368</c:v>
                </c:pt>
                <c:pt idx="3785" formatCode="0">
                  <c:v>93376</c:v>
                </c:pt>
                <c:pt idx="3786" formatCode="0">
                  <c:v>115776</c:v>
                </c:pt>
                <c:pt idx="3787" formatCode="0">
                  <c:v>17040</c:v>
                </c:pt>
                <c:pt idx="3788" formatCode="0">
                  <c:v>86208</c:v>
                </c:pt>
                <c:pt idx="3789" formatCode="0">
                  <c:v>149888</c:v>
                </c:pt>
                <c:pt idx="3790" formatCode="0">
                  <c:v>38000</c:v>
                </c:pt>
                <c:pt idx="3791" formatCode="0">
                  <c:v>78080</c:v>
                </c:pt>
                <c:pt idx="3792" formatCode="0">
                  <c:v>106240</c:v>
                </c:pt>
                <c:pt idx="3793" formatCode="0">
                  <c:v>86400</c:v>
                </c:pt>
                <c:pt idx="3794" formatCode="0">
                  <c:v>61152</c:v>
                </c:pt>
                <c:pt idx="3795" formatCode="0">
                  <c:v>85984</c:v>
                </c:pt>
                <c:pt idx="3796" formatCode="0">
                  <c:v>44432</c:v>
                </c:pt>
                <c:pt idx="3797" formatCode="0">
                  <c:v>28288</c:v>
                </c:pt>
                <c:pt idx="3798" formatCode="0">
                  <c:v>73920</c:v>
                </c:pt>
                <c:pt idx="3799" formatCode="0">
                  <c:v>139392</c:v>
                </c:pt>
                <c:pt idx="3800" formatCode="0">
                  <c:v>171776</c:v>
                </c:pt>
                <c:pt idx="3801" formatCode="0">
                  <c:v>174080</c:v>
                </c:pt>
                <c:pt idx="3802" formatCode="0">
                  <c:v>37744</c:v>
                </c:pt>
                <c:pt idx="3803" formatCode="0">
                  <c:v>74144</c:v>
                </c:pt>
                <c:pt idx="3804" formatCode="0">
                  <c:v>32800</c:v>
                </c:pt>
                <c:pt idx="3805" formatCode="0">
                  <c:v>48160</c:v>
                </c:pt>
                <c:pt idx="3806" formatCode="0">
                  <c:v>39840</c:v>
                </c:pt>
                <c:pt idx="3807" formatCode="0">
                  <c:v>76000</c:v>
                </c:pt>
                <c:pt idx="3808" formatCode="0">
                  <c:v>174208</c:v>
                </c:pt>
                <c:pt idx="3809" formatCode="0">
                  <c:v>104032</c:v>
                </c:pt>
                <c:pt idx="3810" formatCode="0">
                  <c:v>109376</c:v>
                </c:pt>
                <c:pt idx="3811" formatCode="0">
                  <c:v>75328</c:v>
                </c:pt>
                <c:pt idx="3812">
                  <c:v>0</c:v>
                </c:pt>
                <c:pt idx="3813" formatCode="0">
                  <c:v>35392</c:v>
                </c:pt>
                <c:pt idx="3814" formatCode="0">
                  <c:v>27632</c:v>
                </c:pt>
                <c:pt idx="3815" formatCode="0">
                  <c:v>105536</c:v>
                </c:pt>
                <c:pt idx="3816" formatCode="0">
                  <c:v>130304</c:v>
                </c:pt>
                <c:pt idx="3817" formatCode="0">
                  <c:v>46416</c:v>
                </c:pt>
                <c:pt idx="3818" formatCode="0">
                  <c:v>93792</c:v>
                </c:pt>
                <c:pt idx="3819" formatCode="0">
                  <c:v>53568</c:v>
                </c:pt>
                <c:pt idx="3820" formatCode="0">
                  <c:v>27456</c:v>
                </c:pt>
                <c:pt idx="3821">
                  <c:v>0</c:v>
                </c:pt>
                <c:pt idx="3822" formatCode="0">
                  <c:v>31600</c:v>
                </c:pt>
                <c:pt idx="3823" formatCode="0">
                  <c:v>34320</c:v>
                </c:pt>
                <c:pt idx="3824" formatCode="0">
                  <c:v>38336</c:v>
                </c:pt>
                <c:pt idx="3825" formatCode="0">
                  <c:v>31840</c:v>
                </c:pt>
                <c:pt idx="3826" formatCode="0">
                  <c:v>24904</c:v>
                </c:pt>
                <c:pt idx="3827">
                  <c:v>0</c:v>
                </c:pt>
                <c:pt idx="3828" formatCode="0">
                  <c:v>46912</c:v>
                </c:pt>
                <c:pt idx="3829" formatCode="0">
                  <c:v>70720</c:v>
                </c:pt>
                <c:pt idx="3830" formatCode="0">
                  <c:v>49744</c:v>
                </c:pt>
                <c:pt idx="3831">
                  <c:v>0</c:v>
                </c:pt>
                <c:pt idx="3832" formatCode="0">
                  <c:v>77056</c:v>
                </c:pt>
                <c:pt idx="3833" formatCode="0">
                  <c:v>246400</c:v>
                </c:pt>
                <c:pt idx="3834" formatCode="0">
                  <c:v>84960</c:v>
                </c:pt>
                <c:pt idx="3835" formatCode="0">
                  <c:v>26048</c:v>
                </c:pt>
                <c:pt idx="3836" formatCode="0">
                  <c:v>97280</c:v>
                </c:pt>
                <c:pt idx="3837" formatCode="0">
                  <c:v>36352</c:v>
                </c:pt>
                <c:pt idx="3838">
                  <c:v>0</c:v>
                </c:pt>
                <c:pt idx="3839" formatCode="0">
                  <c:v>139072</c:v>
                </c:pt>
                <c:pt idx="3840" formatCode="0">
                  <c:v>95456</c:v>
                </c:pt>
                <c:pt idx="3841" formatCode="0">
                  <c:v>84832</c:v>
                </c:pt>
                <c:pt idx="3842" formatCode="0">
                  <c:v>29328</c:v>
                </c:pt>
                <c:pt idx="3843" formatCode="0">
                  <c:v>180736</c:v>
                </c:pt>
                <c:pt idx="3844" formatCode="0">
                  <c:v>97312</c:v>
                </c:pt>
                <c:pt idx="3845" formatCode="0">
                  <c:v>100704</c:v>
                </c:pt>
                <c:pt idx="3846" formatCode="0">
                  <c:v>550400</c:v>
                </c:pt>
                <c:pt idx="3847">
                  <c:v>0</c:v>
                </c:pt>
                <c:pt idx="3848" formatCode="0">
                  <c:v>15520</c:v>
                </c:pt>
                <c:pt idx="3849" formatCode="0">
                  <c:v>142528</c:v>
                </c:pt>
                <c:pt idx="3850" formatCode="0">
                  <c:v>42672</c:v>
                </c:pt>
                <c:pt idx="3851" formatCode="0">
                  <c:v>23184</c:v>
                </c:pt>
                <c:pt idx="3852" formatCode="0">
                  <c:v>31088</c:v>
                </c:pt>
                <c:pt idx="3853" formatCode="0">
                  <c:v>54176</c:v>
                </c:pt>
                <c:pt idx="3854" formatCode="0">
                  <c:v>18056</c:v>
                </c:pt>
                <c:pt idx="3855">
                  <c:v>0</c:v>
                </c:pt>
                <c:pt idx="3856" formatCode="0">
                  <c:v>61408</c:v>
                </c:pt>
                <c:pt idx="3857" formatCode="0">
                  <c:v>162304</c:v>
                </c:pt>
                <c:pt idx="3858" formatCode="0">
                  <c:v>53840</c:v>
                </c:pt>
                <c:pt idx="3859" formatCode="0">
                  <c:v>59840</c:v>
                </c:pt>
                <c:pt idx="3860" formatCode="0">
                  <c:v>55904</c:v>
                </c:pt>
                <c:pt idx="3861" formatCode="0">
                  <c:v>83744</c:v>
                </c:pt>
                <c:pt idx="3862" formatCode="0">
                  <c:v>50256</c:v>
                </c:pt>
                <c:pt idx="3863" formatCode="0">
                  <c:v>87008</c:v>
                </c:pt>
                <c:pt idx="3864" formatCode="0">
                  <c:v>63552</c:v>
                </c:pt>
                <c:pt idx="3865" formatCode="0">
                  <c:v>28768</c:v>
                </c:pt>
                <c:pt idx="3866" formatCode="0">
                  <c:v>247936</c:v>
                </c:pt>
                <c:pt idx="3867" formatCode="0">
                  <c:v>47696</c:v>
                </c:pt>
                <c:pt idx="3868" formatCode="0">
                  <c:v>69952</c:v>
                </c:pt>
                <c:pt idx="3869" formatCode="0">
                  <c:v>72320</c:v>
                </c:pt>
                <c:pt idx="3870" formatCode="0">
                  <c:v>30896</c:v>
                </c:pt>
                <c:pt idx="3871" formatCode="0">
                  <c:v>54016</c:v>
                </c:pt>
                <c:pt idx="3872" formatCode="0">
                  <c:v>44528</c:v>
                </c:pt>
                <c:pt idx="3873" formatCode="0">
                  <c:v>38608</c:v>
                </c:pt>
                <c:pt idx="3874" formatCode="0">
                  <c:v>118144</c:v>
                </c:pt>
                <c:pt idx="3875" formatCode="0">
                  <c:v>102144</c:v>
                </c:pt>
                <c:pt idx="3876" formatCode="0">
                  <c:v>41456</c:v>
                </c:pt>
                <c:pt idx="3877" formatCode="0">
                  <c:v>75712</c:v>
                </c:pt>
                <c:pt idx="3878" formatCode="0">
                  <c:v>64960</c:v>
                </c:pt>
                <c:pt idx="3879">
                  <c:v>0</c:v>
                </c:pt>
                <c:pt idx="3880" formatCode="0">
                  <c:v>28736</c:v>
                </c:pt>
                <c:pt idx="3881" formatCode="0">
                  <c:v>67328</c:v>
                </c:pt>
                <c:pt idx="3882" formatCode="0">
                  <c:v>65152</c:v>
                </c:pt>
                <c:pt idx="3883" formatCode="0">
                  <c:v>29792</c:v>
                </c:pt>
                <c:pt idx="3884" formatCode="0">
                  <c:v>152768</c:v>
                </c:pt>
                <c:pt idx="3885">
                  <c:v>0</c:v>
                </c:pt>
                <c:pt idx="3886" formatCode="0">
                  <c:v>56640</c:v>
                </c:pt>
                <c:pt idx="3887">
                  <c:v>0</c:v>
                </c:pt>
                <c:pt idx="3888" formatCode="0">
                  <c:v>108736</c:v>
                </c:pt>
                <c:pt idx="3889" formatCode="0">
                  <c:v>137536</c:v>
                </c:pt>
                <c:pt idx="3890" formatCode="0">
                  <c:v>331136</c:v>
                </c:pt>
                <c:pt idx="3891" formatCode="0">
                  <c:v>12644</c:v>
                </c:pt>
                <c:pt idx="3892" formatCode="0">
                  <c:v>17696</c:v>
                </c:pt>
                <c:pt idx="3893">
                  <c:v>0</c:v>
                </c:pt>
                <c:pt idx="3894" formatCode="0">
                  <c:v>26232</c:v>
                </c:pt>
                <c:pt idx="3895" formatCode="0">
                  <c:v>51504</c:v>
                </c:pt>
                <c:pt idx="3896" formatCode="0">
                  <c:v>22936</c:v>
                </c:pt>
                <c:pt idx="3897" formatCode="0">
                  <c:v>144576</c:v>
                </c:pt>
                <c:pt idx="3898" formatCode="0">
                  <c:v>91424</c:v>
                </c:pt>
                <c:pt idx="3899" formatCode="0">
                  <c:v>86528</c:v>
                </c:pt>
                <c:pt idx="3900" formatCode="0">
                  <c:v>60000</c:v>
                </c:pt>
                <c:pt idx="3901" formatCode="0">
                  <c:v>26528</c:v>
                </c:pt>
                <c:pt idx="3902" formatCode="0">
                  <c:v>78688</c:v>
                </c:pt>
                <c:pt idx="3903" formatCode="0">
                  <c:v>42256</c:v>
                </c:pt>
                <c:pt idx="3904">
                  <c:v>0</c:v>
                </c:pt>
                <c:pt idx="3905" formatCode="0">
                  <c:v>142784</c:v>
                </c:pt>
                <c:pt idx="3906">
                  <c:v>0</c:v>
                </c:pt>
                <c:pt idx="3907" formatCode="0">
                  <c:v>125760</c:v>
                </c:pt>
                <c:pt idx="3908" formatCode="0">
                  <c:v>42992</c:v>
                </c:pt>
                <c:pt idx="3909" formatCode="0">
                  <c:v>175488</c:v>
                </c:pt>
                <c:pt idx="3910" formatCode="0">
                  <c:v>154112</c:v>
                </c:pt>
                <c:pt idx="3911" formatCode="0">
                  <c:v>123904</c:v>
                </c:pt>
                <c:pt idx="3912" formatCode="0">
                  <c:v>47312</c:v>
                </c:pt>
                <c:pt idx="3913" formatCode="0">
                  <c:v>44048</c:v>
                </c:pt>
                <c:pt idx="3914" formatCode="0">
                  <c:v>98848</c:v>
                </c:pt>
                <c:pt idx="3915" formatCode="0">
                  <c:v>120768</c:v>
                </c:pt>
                <c:pt idx="3916" formatCode="0">
                  <c:v>76960</c:v>
                </c:pt>
                <c:pt idx="3917" formatCode="0">
                  <c:v>85152</c:v>
                </c:pt>
                <c:pt idx="3918" formatCode="0">
                  <c:v>158400</c:v>
                </c:pt>
                <c:pt idx="3919" formatCode="0">
                  <c:v>30944</c:v>
                </c:pt>
                <c:pt idx="3920" formatCode="0">
                  <c:v>109728</c:v>
                </c:pt>
                <c:pt idx="3921" formatCode="0">
                  <c:v>24752</c:v>
                </c:pt>
                <c:pt idx="3922">
                  <c:v>0</c:v>
                </c:pt>
                <c:pt idx="3923" formatCode="0">
                  <c:v>76128</c:v>
                </c:pt>
                <c:pt idx="3924" formatCode="0">
                  <c:v>42064</c:v>
                </c:pt>
                <c:pt idx="3925">
                  <c:v>0</c:v>
                </c:pt>
                <c:pt idx="3926" formatCode="0">
                  <c:v>54912</c:v>
                </c:pt>
                <c:pt idx="3927" formatCode="0">
                  <c:v>58944</c:v>
                </c:pt>
                <c:pt idx="3928">
                  <c:v>0</c:v>
                </c:pt>
                <c:pt idx="3929" formatCode="0">
                  <c:v>278400</c:v>
                </c:pt>
                <c:pt idx="3930" formatCode="0">
                  <c:v>97408</c:v>
                </c:pt>
                <c:pt idx="3931" formatCode="0">
                  <c:v>18000</c:v>
                </c:pt>
                <c:pt idx="3932" formatCode="0">
                  <c:v>173440</c:v>
                </c:pt>
                <c:pt idx="3933" formatCode="0">
                  <c:v>98080</c:v>
                </c:pt>
                <c:pt idx="3934" formatCode="0">
                  <c:v>37760</c:v>
                </c:pt>
                <c:pt idx="3935" formatCode="0">
                  <c:v>91456</c:v>
                </c:pt>
                <c:pt idx="3936" formatCode="0">
                  <c:v>58720</c:v>
                </c:pt>
                <c:pt idx="3937" formatCode="0">
                  <c:v>46496</c:v>
                </c:pt>
                <c:pt idx="3938" formatCode="0">
                  <c:v>40976</c:v>
                </c:pt>
                <c:pt idx="3939" formatCode="0">
                  <c:v>112256</c:v>
                </c:pt>
                <c:pt idx="3940" formatCode="0">
                  <c:v>47888</c:v>
                </c:pt>
                <c:pt idx="3941">
                  <c:v>0</c:v>
                </c:pt>
                <c:pt idx="3942" formatCode="0">
                  <c:v>286080</c:v>
                </c:pt>
                <c:pt idx="3943" formatCode="0">
                  <c:v>31184</c:v>
                </c:pt>
                <c:pt idx="3944" formatCode="0">
                  <c:v>82656</c:v>
                </c:pt>
                <c:pt idx="3945" formatCode="0">
                  <c:v>73760</c:v>
                </c:pt>
                <c:pt idx="3946" formatCode="0">
                  <c:v>141312</c:v>
                </c:pt>
                <c:pt idx="3947" formatCode="0">
                  <c:v>35680</c:v>
                </c:pt>
                <c:pt idx="3948" formatCode="0">
                  <c:v>37632</c:v>
                </c:pt>
                <c:pt idx="3949" formatCode="0">
                  <c:v>87072</c:v>
                </c:pt>
                <c:pt idx="3950" formatCode="0">
                  <c:v>53888</c:v>
                </c:pt>
                <c:pt idx="3951">
                  <c:v>0</c:v>
                </c:pt>
                <c:pt idx="3952">
                  <c:v>0</c:v>
                </c:pt>
                <c:pt idx="3953" formatCode="0">
                  <c:v>203456</c:v>
                </c:pt>
                <c:pt idx="3954" formatCode="0">
                  <c:v>37392</c:v>
                </c:pt>
                <c:pt idx="3955" formatCode="0">
                  <c:v>57024</c:v>
                </c:pt>
                <c:pt idx="3956" formatCode="0">
                  <c:v>109728</c:v>
                </c:pt>
                <c:pt idx="3957" formatCode="0">
                  <c:v>52720</c:v>
                </c:pt>
                <c:pt idx="3958" formatCode="0">
                  <c:v>53120</c:v>
                </c:pt>
                <c:pt idx="3959" formatCode="0">
                  <c:v>10184</c:v>
                </c:pt>
                <c:pt idx="3960" formatCode="0">
                  <c:v>25856</c:v>
                </c:pt>
                <c:pt idx="3961" formatCode="0">
                  <c:v>74880</c:v>
                </c:pt>
                <c:pt idx="3962" formatCode="0">
                  <c:v>25168</c:v>
                </c:pt>
                <c:pt idx="3963" formatCode="0">
                  <c:v>17800</c:v>
                </c:pt>
                <c:pt idx="3964" formatCode="0">
                  <c:v>35200</c:v>
                </c:pt>
                <c:pt idx="3965" formatCode="0">
                  <c:v>33904</c:v>
                </c:pt>
                <c:pt idx="3966" formatCode="0">
                  <c:v>12856</c:v>
                </c:pt>
                <c:pt idx="3967" formatCode="0">
                  <c:v>14080</c:v>
                </c:pt>
                <c:pt idx="3968" formatCode="0">
                  <c:v>57824</c:v>
                </c:pt>
                <c:pt idx="3969" formatCode="0">
                  <c:v>22504</c:v>
                </c:pt>
                <c:pt idx="3970">
                  <c:v>0</c:v>
                </c:pt>
                <c:pt idx="3971" formatCode="0">
                  <c:v>11220</c:v>
                </c:pt>
                <c:pt idx="3972" formatCode="0">
                  <c:v>168448</c:v>
                </c:pt>
                <c:pt idx="3973" formatCode="0">
                  <c:v>57440</c:v>
                </c:pt>
                <c:pt idx="3974" formatCode="0">
                  <c:v>34288</c:v>
                </c:pt>
                <c:pt idx="3975" formatCode="0">
                  <c:v>208064</c:v>
                </c:pt>
                <c:pt idx="3976" formatCode="0">
                  <c:v>52176</c:v>
                </c:pt>
                <c:pt idx="3977" formatCode="0">
                  <c:v>321664</c:v>
                </c:pt>
                <c:pt idx="3978" formatCode="0">
                  <c:v>16088</c:v>
                </c:pt>
                <c:pt idx="3979" formatCode="0">
                  <c:v>21440</c:v>
                </c:pt>
                <c:pt idx="3980" formatCode="0">
                  <c:v>19424</c:v>
                </c:pt>
                <c:pt idx="3981" formatCode="0">
                  <c:v>22952</c:v>
                </c:pt>
                <c:pt idx="3982">
                  <c:v>0</c:v>
                </c:pt>
                <c:pt idx="3983" formatCode="0">
                  <c:v>77600</c:v>
                </c:pt>
                <c:pt idx="3984" formatCode="0">
                  <c:v>104736</c:v>
                </c:pt>
                <c:pt idx="3985" formatCode="0">
                  <c:v>176448</c:v>
                </c:pt>
                <c:pt idx="3986" formatCode="0">
                  <c:v>44592</c:v>
                </c:pt>
                <c:pt idx="3987" formatCode="0">
                  <c:v>67808</c:v>
                </c:pt>
                <c:pt idx="3988" formatCode="0">
                  <c:v>45280</c:v>
                </c:pt>
                <c:pt idx="3989" formatCode="0">
                  <c:v>40784</c:v>
                </c:pt>
                <c:pt idx="3990" formatCode="0">
                  <c:v>50400</c:v>
                </c:pt>
                <c:pt idx="3991">
                  <c:v>0</c:v>
                </c:pt>
                <c:pt idx="3992" formatCode="0">
                  <c:v>64512</c:v>
                </c:pt>
                <c:pt idx="3993" formatCode="0">
                  <c:v>21112</c:v>
                </c:pt>
                <c:pt idx="3994" formatCode="0">
                  <c:v>138624</c:v>
                </c:pt>
                <c:pt idx="3995" formatCode="0">
                  <c:v>28112</c:v>
                </c:pt>
                <c:pt idx="3996" formatCode="0">
                  <c:v>37376</c:v>
                </c:pt>
                <c:pt idx="3997" formatCode="0">
                  <c:v>36800</c:v>
                </c:pt>
                <c:pt idx="3998" formatCode="0">
                  <c:v>57632</c:v>
                </c:pt>
                <c:pt idx="3999" formatCode="0">
                  <c:v>85792</c:v>
                </c:pt>
                <c:pt idx="4000" formatCode="0">
                  <c:v>34576</c:v>
                </c:pt>
                <c:pt idx="4001" formatCode="0">
                  <c:v>34656</c:v>
                </c:pt>
                <c:pt idx="4002" formatCode="0">
                  <c:v>215232</c:v>
                </c:pt>
                <c:pt idx="4003" formatCode="0">
                  <c:v>138048</c:v>
                </c:pt>
                <c:pt idx="4004">
                  <c:v>0</c:v>
                </c:pt>
                <c:pt idx="4005" formatCode="0">
                  <c:v>56928</c:v>
                </c:pt>
                <c:pt idx="4006" formatCode="0">
                  <c:v>131776</c:v>
                </c:pt>
                <c:pt idx="4007" formatCode="0">
                  <c:v>140032</c:v>
                </c:pt>
                <c:pt idx="4008" formatCode="0">
                  <c:v>189632</c:v>
                </c:pt>
                <c:pt idx="4009" formatCode="0">
                  <c:v>42336</c:v>
                </c:pt>
                <c:pt idx="4010" formatCode="0">
                  <c:v>24800</c:v>
                </c:pt>
                <c:pt idx="4011" formatCode="0">
                  <c:v>118336</c:v>
                </c:pt>
                <c:pt idx="4012" formatCode="0">
                  <c:v>31168</c:v>
                </c:pt>
                <c:pt idx="4013" formatCode="0">
                  <c:v>69312</c:v>
                </c:pt>
                <c:pt idx="4014" formatCode="0">
                  <c:v>104032</c:v>
                </c:pt>
                <c:pt idx="4015" formatCode="0">
                  <c:v>284544</c:v>
                </c:pt>
                <c:pt idx="4016" formatCode="0">
                  <c:v>51760</c:v>
                </c:pt>
                <c:pt idx="4017" formatCode="0">
                  <c:v>49888</c:v>
                </c:pt>
                <c:pt idx="4018" formatCode="0">
                  <c:v>101312</c:v>
                </c:pt>
                <c:pt idx="4019" formatCode="0">
                  <c:v>38272</c:v>
                </c:pt>
                <c:pt idx="4020" formatCode="0">
                  <c:v>36352</c:v>
                </c:pt>
                <c:pt idx="4021" formatCode="0">
                  <c:v>11988</c:v>
                </c:pt>
                <c:pt idx="4022" formatCode="0">
                  <c:v>26816</c:v>
                </c:pt>
                <c:pt idx="4023" formatCode="0">
                  <c:v>412416</c:v>
                </c:pt>
                <c:pt idx="4024" formatCode="0">
                  <c:v>17312</c:v>
                </c:pt>
                <c:pt idx="4025" formatCode="0">
                  <c:v>18904</c:v>
                </c:pt>
                <c:pt idx="4026" formatCode="0">
                  <c:v>22816</c:v>
                </c:pt>
                <c:pt idx="4027">
                  <c:v>0</c:v>
                </c:pt>
                <c:pt idx="4028" formatCode="0">
                  <c:v>80704</c:v>
                </c:pt>
                <c:pt idx="4029">
                  <c:v>0</c:v>
                </c:pt>
                <c:pt idx="4030" formatCode="0">
                  <c:v>22104</c:v>
                </c:pt>
                <c:pt idx="4031" formatCode="0">
                  <c:v>27840</c:v>
                </c:pt>
                <c:pt idx="4032" formatCode="0">
                  <c:v>10312</c:v>
                </c:pt>
                <c:pt idx="4033" formatCode="0">
                  <c:v>37712</c:v>
                </c:pt>
                <c:pt idx="4034" formatCode="0">
                  <c:v>79456</c:v>
                </c:pt>
                <c:pt idx="4035" formatCode="0">
                  <c:v>81888</c:v>
                </c:pt>
                <c:pt idx="4036" formatCode="0">
                  <c:v>30784</c:v>
                </c:pt>
                <c:pt idx="4037" formatCode="0">
                  <c:v>61216</c:v>
                </c:pt>
                <c:pt idx="4038" formatCode="0">
                  <c:v>107072</c:v>
                </c:pt>
                <c:pt idx="4039" formatCode="0">
                  <c:v>40528</c:v>
                </c:pt>
                <c:pt idx="4040" formatCode="0">
                  <c:v>51056</c:v>
                </c:pt>
                <c:pt idx="4041">
                  <c:v>0</c:v>
                </c:pt>
                <c:pt idx="4042" formatCode="0">
                  <c:v>80960</c:v>
                </c:pt>
                <c:pt idx="4043" formatCode="0">
                  <c:v>42720</c:v>
                </c:pt>
                <c:pt idx="4044" formatCode="0">
                  <c:v>188224</c:v>
                </c:pt>
                <c:pt idx="4045" formatCode="0">
                  <c:v>83040</c:v>
                </c:pt>
                <c:pt idx="4046">
                  <c:v>0</c:v>
                </c:pt>
                <c:pt idx="4047">
                  <c:v>0</c:v>
                </c:pt>
                <c:pt idx="4048" formatCode="0">
                  <c:v>37696</c:v>
                </c:pt>
                <c:pt idx="4049" formatCode="0">
                  <c:v>23592</c:v>
                </c:pt>
                <c:pt idx="4050" formatCode="0">
                  <c:v>73888</c:v>
                </c:pt>
                <c:pt idx="4051" formatCode="0">
                  <c:v>46848</c:v>
                </c:pt>
                <c:pt idx="4052">
                  <c:v>0</c:v>
                </c:pt>
                <c:pt idx="4053" formatCode="0">
                  <c:v>21712</c:v>
                </c:pt>
                <c:pt idx="4054" formatCode="0">
                  <c:v>50368</c:v>
                </c:pt>
                <c:pt idx="4055" formatCode="0">
                  <c:v>103296</c:v>
                </c:pt>
                <c:pt idx="4056" formatCode="0">
                  <c:v>26800</c:v>
                </c:pt>
                <c:pt idx="4057" formatCode="0">
                  <c:v>29504</c:v>
                </c:pt>
                <c:pt idx="4058" formatCode="0">
                  <c:v>58368</c:v>
                </c:pt>
                <c:pt idx="4059" formatCode="0">
                  <c:v>57824</c:v>
                </c:pt>
                <c:pt idx="4060" formatCode="0">
                  <c:v>152128</c:v>
                </c:pt>
                <c:pt idx="4061" formatCode="0">
                  <c:v>107776</c:v>
                </c:pt>
                <c:pt idx="4062" formatCode="0">
                  <c:v>73472</c:v>
                </c:pt>
                <c:pt idx="4063" formatCode="0">
                  <c:v>315392</c:v>
                </c:pt>
                <c:pt idx="4064" formatCode="0">
                  <c:v>55584</c:v>
                </c:pt>
                <c:pt idx="4065">
                  <c:v>0</c:v>
                </c:pt>
                <c:pt idx="4066" formatCode="0">
                  <c:v>85600</c:v>
                </c:pt>
                <c:pt idx="4067">
                  <c:v>0</c:v>
                </c:pt>
                <c:pt idx="4068" formatCode="0">
                  <c:v>31376</c:v>
                </c:pt>
                <c:pt idx="4069" formatCode="0">
                  <c:v>47280</c:v>
                </c:pt>
                <c:pt idx="4070" formatCode="0">
                  <c:v>78624</c:v>
                </c:pt>
                <c:pt idx="4071" formatCode="0">
                  <c:v>137536</c:v>
                </c:pt>
                <c:pt idx="4072" formatCode="0">
                  <c:v>92832</c:v>
                </c:pt>
                <c:pt idx="4073" formatCode="0">
                  <c:v>86304</c:v>
                </c:pt>
                <c:pt idx="4074">
                  <c:v>0</c:v>
                </c:pt>
                <c:pt idx="4075" formatCode="0">
                  <c:v>28576</c:v>
                </c:pt>
                <c:pt idx="4076" formatCode="0">
                  <c:v>32832</c:v>
                </c:pt>
                <c:pt idx="4077" formatCode="0">
                  <c:v>109984</c:v>
                </c:pt>
                <c:pt idx="4078" formatCode="0">
                  <c:v>20816</c:v>
                </c:pt>
                <c:pt idx="4079" formatCode="0">
                  <c:v>108096</c:v>
                </c:pt>
                <c:pt idx="4080">
                  <c:v>0</c:v>
                </c:pt>
                <c:pt idx="4081" formatCode="0">
                  <c:v>34048</c:v>
                </c:pt>
                <c:pt idx="4082" formatCode="0">
                  <c:v>74304</c:v>
                </c:pt>
                <c:pt idx="4083" formatCode="0">
                  <c:v>73120</c:v>
                </c:pt>
                <c:pt idx="4084" formatCode="0">
                  <c:v>252544</c:v>
                </c:pt>
                <c:pt idx="4085">
                  <c:v>0</c:v>
                </c:pt>
                <c:pt idx="4086" formatCode="0">
                  <c:v>109600</c:v>
                </c:pt>
                <c:pt idx="4087" formatCode="0">
                  <c:v>103296</c:v>
                </c:pt>
                <c:pt idx="4088">
                  <c:v>0</c:v>
                </c:pt>
                <c:pt idx="4089">
                  <c:v>0</c:v>
                </c:pt>
                <c:pt idx="4090" formatCode="0">
                  <c:v>17088</c:v>
                </c:pt>
                <c:pt idx="4091" formatCode="0">
                  <c:v>34736</c:v>
                </c:pt>
                <c:pt idx="4092" formatCode="0">
                  <c:v>18464</c:v>
                </c:pt>
                <c:pt idx="4093" formatCode="0">
                  <c:v>13856</c:v>
                </c:pt>
                <c:pt idx="4094" formatCode="0">
                  <c:v>18440</c:v>
                </c:pt>
                <c:pt idx="4095" formatCode="0">
                  <c:v>27440</c:v>
                </c:pt>
                <c:pt idx="4096" formatCode="0">
                  <c:v>113152</c:v>
                </c:pt>
                <c:pt idx="4097" formatCode="0">
                  <c:v>98848</c:v>
                </c:pt>
                <c:pt idx="4098" formatCode="0">
                  <c:v>10432</c:v>
                </c:pt>
                <c:pt idx="4099" formatCode="0">
                  <c:v>14904</c:v>
                </c:pt>
                <c:pt idx="4100" formatCode="0">
                  <c:v>31424</c:v>
                </c:pt>
                <c:pt idx="4101" formatCode="0">
                  <c:v>14160</c:v>
                </c:pt>
                <c:pt idx="4102" formatCode="0">
                  <c:v>23168</c:v>
                </c:pt>
                <c:pt idx="4103" formatCode="0">
                  <c:v>39856</c:v>
                </c:pt>
                <c:pt idx="4104" formatCode="0">
                  <c:v>51216</c:v>
                </c:pt>
                <c:pt idx="4105" formatCode="0">
                  <c:v>90560</c:v>
                </c:pt>
                <c:pt idx="4106" formatCode="0">
                  <c:v>68800</c:v>
                </c:pt>
                <c:pt idx="4107" formatCode="0">
                  <c:v>58912</c:v>
                </c:pt>
                <c:pt idx="4108" formatCode="0">
                  <c:v>76384</c:v>
                </c:pt>
                <c:pt idx="4109" formatCode="0">
                  <c:v>13888</c:v>
                </c:pt>
                <c:pt idx="4110" formatCode="0">
                  <c:v>41760</c:v>
                </c:pt>
                <c:pt idx="4111" formatCode="0">
                  <c:v>37984</c:v>
                </c:pt>
                <c:pt idx="4112">
                  <c:v>0</c:v>
                </c:pt>
                <c:pt idx="4113" formatCode="0">
                  <c:v>23680</c:v>
                </c:pt>
                <c:pt idx="4114" formatCode="0">
                  <c:v>61888</c:v>
                </c:pt>
                <c:pt idx="4115" formatCode="0">
                  <c:v>80608</c:v>
                </c:pt>
                <c:pt idx="4116" formatCode="0">
                  <c:v>14080</c:v>
                </c:pt>
                <c:pt idx="4117" formatCode="0">
                  <c:v>49296</c:v>
                </c:pt>
                <c:pt idx="4118" formatCode="0">
                  <c:v>32016</c:v>
                </c:pt>
                <c:pt idx="4119">
                  <c:v>0</c:v>
                </c:pt>
                <c:pt idx="4120" formatCode="0">
                  <c:v>59296</c:v>
                </c:pt>
                <c:pt idx="4121" formatCode="0">
                  <c:v>126720</c:v>
                </c:pt>
                <c:pt idx="4122" formatCode="0">
                  <c:v>33344</c:v>
                </c:pt>
                <c:pt idx="4123" formatCode="0">
                  <c:v>89888</c:v>
                </c:pt>
                <c:pt idx="4124" formatCode="0">
                  <c:v>30000</c:v>
                </c:pt>
                <c:pt idx="4125" formatCode="0">
                  <c:v>38912</c:v>
                </c:pt>
                <c:pt idx="4126" formatCode="0">
                  <c:v>40048</c:v>
                </c:pt>
                <c:pt idx="4127" formatCode="0">
                  <c:v>111840</c:v>
                </c:pt>
                <c:pt idx="4128" formatCode="0">
                  <c:v>63040</c:v>
                </c:pt>
                <c:pt idx="4129" formatCode="0">
                  <c:v>67232</c:v>
                </c:pt>
                <c:pt idx="4130" formatCode="0">
                  <c:v>160192</c:v>
                </c:pt>
                <c:pt idx="4131">
                  <c:v>0</c:v>
                </c:pt>
                <c:pt idx="4132" formatCode="0">
                  <c:v>211648</c:v>
                </c:pt>
                <c:pt idx="4133" formatCode="0">
                  <c:v>56832</c:v>
                </c:pt>
                <c:pt idx="4134" formatCode="0">
                  <c:v>108224</c:v>
                </c:pt>
                <c:pt idx="4135" formatCode="0">
                  <c:v>188416</c:v>
                </c:pt>
                <c:pt idx="4136" formatCode="0">
                  <c:v>46992</c:v>
                </c:pt>
                <c:pt idx="4137" formatCode="0">
                  <c:v>23968</c:v>
                </c:pt>
                <c:pt idx="4138" formatCode="0">
                  <c:v>135424</c:v>
                </c:pt>
                <c:pt idx="4139" formatCode="0">
                  <c:v>64864</c:v>
                </c:pt>
                <c:pt idx="4140" formatCode="0">
                  <c:v>20936</c:v>
                </c:pt>
                <c:pt idx="4141" formatCode="0">
                  <c:v>92384</c:v>
                </c:pt>
                <c:pt idx="4142" formatCode="0">
                  <c:v>52256</c:v>
                </c:pt>
                <c:pt idx="4143" formatCode="0">
                  <c:v>188544</c:v>
                </c:pt>
                <c:pt idx="4144">
                  <c:v>0</c:v>
                </c:pt>
                <c:pt idx="4145" formatCode="0">
                  <c:v>32464</c:v>
                </c:pt>
                <c:pt idx="4146" formatCode="0">
                  <c:v>28352</c:v>
                </c:pt>
                <c:pt idx="4147" formatCode="0">
                  <c:v>35840</c:v>
                </c:pt>
                <c:pt idx="4148" formatCode="0">
                  <c:v>169152</c:v>
                </c:pt>
                <c:pt idx="4149" formatCode="0">
                  <c:v>36736</c:v>
                </c:pt>
                <c:pt idx="4150">
                  <c:v>0</c:v>
                </c:pt>
                <c:pt idx="4151" formatCode="0">
                  <c:v>57312</c:v>
                </c:pt>
                <c:pt idx="4152" formatCode="0">
                  <c:v>24472</c:v>
                </c:pt>
                <c:pt idx="4153" formatCode="0">
                  <c:v>22008</c:v>
                </c:pt>
                <c:pt idx="4154" formatCode="0">
                  <c:v>153344</c:v>
                </c:pt>
                <c:pt idx="4155" formatCode="0">
                  <c:v>42192</c:v>
                </c:pt>
                <c:pt idx="4156" formatCode="0">
                  <c:v>37168</c:v>
                </c:pt>
                <c:pt idx="4157" formatCode="0">
                  <c:v>33024</c:v>
                </c:pt>
                <c:pt idx="4158">
                  <c:v>0</c:v>
                </c:pt>
                <c:pt idx="4159">
                  <c:v>0</c:v>
                </c:pt>
                <c:pt idx="4160" formatCode="0">
                  <c:v>152192</c:v>
                </c:pt>
                <c:pt idx="4161" formatCode="0">
                  <c:v>147456</c:v>
                </c:pt>
                <c:pt idx="4162" formatCode="0">
                  <c:v>57280</c:v>
                </c:pt>
                <c:pt idx="4163">
                  <c:v>0</c:v>
                </c:pt>
                <c:pt idx="4164" formatCode="0">
                  <c:v>58240</c:v>
                </c:pt>
                <c:pt idx="4165" formatCode="0">
                  <c:v>16576</c:v>
                </c:pt>
                <c:pt idx="4166" formatCode="0">
                  <c:v>13008</c:v>
                </c:pt>
                <c:pt idx="4167" formatCode="0">
                  <c:v>20760</c:v>
                </c:pt>
                <c:pt idx="4168" formatCode="0">
                  <c:v>75360</c:v>
                </c:pt>
                <c:pt idx="4169" formatCode="0">
                  <c:v>15704</c:v>
                </c:pt>
                <c:pt idx="4170" formatCode="0">
                  <c:v>154944</c:v>
                </c:pt>
                <c:pt idx="4171" formatCode="0">
                  <c:v>215616</c:v>
                </c:pt>
                <c:pt idx="4172" formatCode="0">
                  <c:v>28672</c:v>
                </c:pt>
                <c:pt idx="4173" formatCode="0">
                  <c:v>167296</c:v>
                </c:pt>
                <c:pt idx="4174" formatCode="0">
                  <c:v>128448</c:v>
                </c:pt>
                <c:pt idx="4175" formatCode="0">
                  <c:v>34032</c:v>
                </c:pt>
                <c:pt idx="4176" formatCode="0">
                  <c:v>101888</c:v>
                </c:pt>
                <c:pt idx="4177" formatCode="0">
                  <c:v>44896</c:v>
                </c:pt>
                <c:pt idx="4178">
                  <c:v>0</c:v>
                </c:pt>
                <c:pt idx="4179" formatCode="0">
                  <c:v>124224</c:v>
                </c:pt>
                <c:pt idx="4180" formatCode="0">
                  <c:v>14560</c:v>
                </c:pt>
                <c:pt idx="4181" formatCode="0">
                  <c:v>90400</c:v>
                </c:pt>
                <c:pt idx="4182" formatCode="0">
                  <c:v>57152</c:v>
                </c:pt>
                <c:pt idx="4183" formatCode="0">
                  <c:v>142080</c:v>
                </c:pt>
                <c:pt idx="4184" formatCode="0">
                  <c:v>41616</c:v>
                </c:pt>
                <c:pt idx="4185" formatCode="0">
                  <c:v>188672</c:v>
                </c:pt>
                <c:pt idx="4186" formatCode="0">
                  <c:v>152320</c:v>
                </c:pt>
                <c:pt idx="4187" formatCode="0">
                  <c:v>28048</c:v>
                </c:pt>
                <c:pt idx="4188" formatCode="0">
                  <c:v>30528</c:v>
                </c:pt>
                <c:pt idx="4189" formatCode="0">
                  <c:v>45984</c:v>
                </c:pt>
                <c:pt idx="4190" formatCode="0">
                  <c:v>35600</c:v>
                </c:pt>
                <c:pt idx="4191">
                  <c:v>0</c:v>
                </c:pt>
                <c:pt idx="4192">
                  <c:v>0</c:v>
                </c:pt>
                <c:pt idx="4193" formatCode="0">
                  <c:v>138240</c:v>
                </c:pt>
                <c:pt idx="4194" formatCode="0">
                  <c:v>33552</c:v>
                </c:pt>
                <c:pt idx="4195" formatCode="0">
                  <c:v>67648</c:v>
                </c:pt>
                <c:pt idx="4196" formatCode="0">
                  <c:v>25584</c:v>
                </c:pt>
                <c:pt idx="4197" formatCode="0">
                  <c:v>21328</c:v>
                </c:pt>
                <c:pt idx="4198">
                  <c:v>0</c:v>
                </c:pt>
                <c:pt idx="4199" formatCode="0">
                  <c:v>17224</c:v>
                </c:pt>
                <c:pt idx="4200" formatCode="0">
                  <c:v>43728</c:v>
                </c:pt>
                <c:pt idx="4201" formatCode="0">
                  <c:v>92192</c:v>
                </c:pt>
                <c:pt idx="4202" formatCode="0">
                  <c:v>227392</c:v>
                </c:pt>
                <c:pt idx="4203" formatCode="0">
                  <c:v>80800</c:v>
                </c:pt>
                <c:pt idx="4204" formatCode="0">
                  <c:v>46160</c:v>
                </c:pt>
                <c:pt idx="4205" formatCode="0">
                  <c:v>42512</c:v>
                </c:pt>
                <c:pt idx="4206" formatCode="0">
                  <c:v>40448</c:v>
                </c:pt>
                <c:pt idx="4207" formatCode="0">
                  <c:v>57920</c:v>
                </c:pt>
                <c:pt idx="4208" formatCode="0">
                  <c:v>79584</c:v>
                </c:pt>
                <c:pt idx="4209">
                  <c:v>0</c:v>
                </c:pt>
                <c:pt idx="4210" formatCode="0">
                  <c:v>45312</c:v>
                </c:pt>
                <c:pt idx="4211" formatCode="0">
                  <c:v>103168</c:v>
                </c:pt>
                <c:pt idx="4212" formatCode="0">
                  <c:v>78016</c:v>
                </c:pt>
                <c:pt idx="4213" formatCode="0">
                  <c:v>58688</c:v>
                </c:pt>
                <c:pt idx="4214">
                  <c:v>0</c:v>
                </c:pt>
                <c:pt idx="4215">
                  <c:v>0</c:v>
                </c:pt>
                <c:pt idx="4216" formatCode="0">
                  <c:v>108448</c:v>
                </c:pt>
                <c:pt idx="4217">
                  <c:v>0</c:v>
                </c:pt>
                <c:pt idx="4218">
                  <c:v>0</c:v>
                </c:pt>
                <c:pt idx="4219" formatCode="0">
                  <c:v>48352</c:v>
                </c:pt>
                <c:pt idx="4220" formatCode="0">
                  <c:v>60864</c:v>
                </c:pt>
                <c:pt idx="4221" formatCode="0">
                  <c:v>84320</c:v>
                </c:pt>
                <c:pt idx="4222">
                  <c:v>0</c:v>
                </c:pt>
                <c:pt idx="4223" formatCode="0">
                  <c:v>52480</c:v>
                </c:pt>
                <c:pt idx="4224" formatCode="0">
                  <c:v>197696</c:v>
                </c:pt>
                <c:pt idx="4225" formatCode="0">
                  <c:v>21248</c:v>
                </c:pt>
                <c:pt idx="4226" formatCode="0">
                  <c:v>146816</c:v>
                </c:pt>
                <c:pt idx="4227" formatCode="0">
                  <c:v>468736</c:v>
                </c:pt>
                <c:pt idx="4228" formatCode="0">
                  <c:v>136384</c:v>
                </c:pt>
                <c:pt idx="4229" formatCode="0">
                  <c:v>148864</c:v>
                </c:pt>
                <c:pt idx="4230" formatCode="0">
                  <c:v>91584</c:v>
                </c:pt>
                <c:pt idx="4231" formatCode="0">
                  <c:v>18144</c:v>
                </c:pt>
                <c:pt idx="4232" formatCode="0">
                  <c:v>107136</c:v>
                </c:pt>
                <c:pt idx="4233" formatCode="0">
                  <c:v>160256</c:v>
                </c:pt>
                <c:pt idx="4234" formatCode="0">
                  <c:v>63584</c:v>
                </c:pt>
                <c:pt idx="4235">
                  <c:v>0</c:v>
                </c:pt>
                <c:pt idx="4236" formatCode="0">
                  <c:v>73120</c:v>
                </c:pt>
                <c:pt idx="4237" formatCode="0">
                  <c:v>105664</c:v>
                </c:pt>
                <c:pt idx="4238">
                  <c:v>0</c:v>
                </c:pt>
                <c:pt idx="4239" formatCode="0">
                  <c:v>39024</c:v>
                </c:pt>
                <c:pt idx="4240" formatCode="0">
                  <c:v>1067520</c:v>
                </c:pt>
                <c:pt idx="4241" formatCode="0">
                  <c:v>49824</c:v>
                </c:pt>
                <c:pt idx="4242" formatCode="0">
                  <c:v>170240</c:v>
                </c:pt>
                <c:pt idx="4243" formatCode="0">
                  <c:v>224256</c:v>
                </c:pt>
                <c:pt idx="4244" formatCode="0">
                  <c:v>41568</c:v>
                </c:pt>
                <c:pt idx="4245" formatCode="0">
                  <c:v>54496</c:v>
                </c:pt>
                <c:pt idx="4246" formatCode="0">
                  <c:v>89792</c:v>
                </c:pt>
                <c:pt idx="4247" formatCode="0">
                  <c:v>44160</c:v>
                </c:pt>
                <c:pt idx="4248" formatCode="0">
                  <c:v>44672</c:v>
                </c:pt>
                <c:pt idx="4249" formatCode="0">
                  <c:v>185216</c:v>
                </c:pt>
                <c:pt idx="4250" formatCode="0">
                  <c:v>148288</c:v>
                </c:pt>
                <c:pt idx="4251">
                  <c:v>0</c:v>
                </c:pt>
                <c:pt idx="4252" formatCode="0">
                  <c:v>39088</c:v>
                </c:pt>
                <c:pt idx="4253" formatCode="0">
                  <c:v>196352</c:v>
                </c:pt>
                <c:pt idx="4254">
                  <c:v>0</c:v>
                </c:pt>
                <c:pt idx="4255" formatCode="0">
                  <c:v>319232</c:v>
                </c:pt>
                <c:pt idx="4256" formatCode="0">
                  <c:v>24528</c:v>
                </c:pt>
                <c:pt idx="4257" formatCode="0">
                  <c:v>65728</c:v>
                </c:pt>
                <c:pt idx="4258" formatCode="0">
                  <c:v>41488</c:v>
                </c:pt>
                <c:pt idx="4259" formatCode="0">
                  <c:v>26064</c:v>
                </c:pt>
                <c:pt idx="4260" formatCode="0">
                  <c:v>61920</c:v>
                </c:pt>
                <c:pt idx="4261" formatCode="0">
                  <c:v>65376</c:v>
                </c:pt>
                <c:pt idx="4262" formatCode="0">
                  <c:v>238720</c:v>
                </c:pt>
                <c:pt idx="4263">
                  <c:v>0</c:v>
                </c:pt>
                <c:pt idx="4264" formatCode="0">
                  <c:v>44256</c:v>
                </c:pt>
                <c:pt idx="4265" formatCode="0">
                  <c:v>16880</c:v>
                </c:pt>
                <c:pt idx="4266" formatCode="0">
                  <c:v>68544</c:v>
                </c:pt>
                <c:pt idx="4267" formatCode="0">
                  <c:v>164416</c:v>
                </c:pt>
                <c:pt idx="4268">
                  <c:v>0</c:v>
                </c:pt>
                <c:pt idx="4269" formatCode="0">
                  <c:v>24744</c:v>
                </c:pt>
                <c:pt idx="4270" formatCode="0">
                  <c:v>15032</c:v>
                </c:pt>
                <c:pt idx="4271" formatCode="0">
                  <c:v>83936</c:v>
                </c:pt>
                <c:pt idx="4272">
                  <c:v>0</c:v>
                </c:pt>
                <c:pt idx="4273">
                  <c:v>0</c:v>
                </c:pt>
                <c:pt idx="4274" formatCode="0">
                  <c:v>148672</c:v>
                </c:pt>
                <c:pt idx="4275" formatCode="0">
                  <c:v>29600</c:v>
                </c:pt>
                <c:pt idx="4276">
                  <c:v>0</c:v>
                </c:pt>
                <c:pt idx="4277" formatCode="0">
                  <c:v>90112</c:v>
                </c:pt>
                <c:pt idx="4278" formatCode="0">
                  <c:v>140544</c:v>
                </c:pt>
                <c:pt idx="4279">
                  <c:v>0</c:v>
                </c:pt>
                <c:pt idx="4280" formatCode="0">
                  <c:v>63744</c:v>
                </c:pt>
                <c:pt idx="4281" formatCode="0">
                  <c:v>91104</c:v>
                </c:pt>
                <c:pt idx="4282" formatCode="0">
                  <c:v>84832</c:v>
                </c:pt>
                <c:pt idx="4283" formatCode="0">
                  <c:v>46896</c:v>
                </c:pt>
                <c:pt idx="4284" formatCode="0">
                  <c:v>70336</c:v>
                </c:pt>
                <c:pt idx="4285" formatCode="0">
                  <c:v>6916</c:v>
                </c:pt>
                <c:pt idx="4286">
                  <c:v>0</c:v>
                </c:pt>
                <c:pt idx="4287" formatCode="0">
                  <c:v>28368</c:v>
                </c:pt>
                <c:pt idx="4288" formatCode="0">
                  <c:v>129984</c:v>
                </c:pt>
                <c:pt idx="4289" formatCode="0">
                  <c:v>130176</c:v>
                </c:pt>
                <c:pt idx="4290" formatCode="0">
                  <c:v>245888</c:v>
                </c:pt>
                <c:pt idx="4291" formatCode="0">
                  <c:v>33808</c:v>
                </c:pt>
                <c:pt idx="4292" formatCode="0">
                  <c:v>22920</c:v>
                </c:pt>
                <c:pt idx="4293">
                  <c:v>0</c:v>
                </c:pt>
                <c:pt idx="4294" formatCode="0">
                  <c:v>22560</c:v>
                </c:pt>
                <c:pt idx="4295" formatCode="0">
                  <c:v>55008</c:v>
                </c:pt>
                <c:pt idx="4296" formatCode="0">
                  <c:v>123008</c:v>
                </c:pt>
                <c:pt idx="4297" formatCode="0">
                  <c:v>81568</c:v>
                </c:pt>
                <c:pt idx="4298">
                  <c:v>0</c:v>
                </c:pt>
                <c:pt idx="4299" formatCode="0">
                  <c:v>98016</c:v>
                </c:pt>
                <c:pt idx="4300" formatCode="0">
                  <c:v>48800</c:v>
                </c:pt>
                <c:pt idx="4301" formatCode="0">
                  <c:v>27248</c:v>
                </c:pt>
                <c:pt idx="4302" formatCode="0">
                  <c:v>145216</c:v>
                </c:pt>
                <c:pt idx="4303">
                  <c:v>0</c:v>
                </c:pt>
                <c:pt idx="4304" formatCode="0">
                  <c:v>31136</c:v>
                </c:pt>
                <c:pt idx="4305" formatCode="0">
                  <c:v>22936</c:v>
                </c:pt>
                <c:pt idx="4306" formatCode="0">
                  <c:v>193216</c:v>
                </c:pt>
                <c:pt idx="4307">
                  <c:v>0</c:v>
                </c:pt>
                <c:pt idx="4308" formatCode="0">
                  <c:v>113664</c:v>
                </c:pt>
                <c:pt idx="4309" formatCode="0">
                  <c:v>49728</c:v>
                </c:pt>
                <c:pt idx="4310" formatCode="0">
                  <c:v>19192</c:v>
                </c:pt>
                <c:pt idx="4311" formatCode="0">
                  <c:v>58272</c:v>
                </c:pt>
                <c:pt idx="4312">
                  <c:v>0</c:v>
                </c:pt>
                <c:pt idx="4313" formatCode="0">
                  <c:v>112000</c:v>
                </c:pt>
                <c:pt idx="4314" formatCode="0">
                  <c:v>36672</c:v>
                </c:pt>
                <c:pt idx="4315" formatCode="0">
                  <c:v>23288</c:v>
                </c:pt>
                <c:pt idx="4316" formatCode="0">
                  <c:v>67808</c:v>
                </c:pt>
                <c:pt idx="4317" formatCode="0">
                  <c:v>12020</c:v>
                </c:pt>
                <c:pt idx="4318" formatCode="0">
                  <c:v>75424</c:v>
                </c:pt>
                <c:pt idx="4319" formatCode="0">
                  <c:v>47392</c:v>
                </c:pt>
                <c:pt idx="4320" formatCode="0">
                  <c:v>49872</c:v>
                </c:pt>
                <c:pt idx="4321" formatCode="0">
                  <c:v>106496</c:v>
                </c:pt>
                <c:pt idx="4322" formatCode="0">
                  <c:v>53824</c:v>
                </c:pt>
                <c:pt idx="4323">
                  <c:v>0</c:v>
                </c:pt>
                <c:pt idx="4324" formatCode="0">
                  <c:v>25376</c:v>
                </c:pt>
                <c:pt idx="4325" formatCode="0">
                  <c:v>56128</c:v>
                </c:pt>
                <c:pt idx="4326" formatCode="0">
                  <c:v>138944</c:v>
                </c:pt>
                <c:pt idx="4327" formatCode="0">
                  <c:v>65984</c:v>
                </c:pt>
                <c:pt idx="4328">
                  <c:v>0</c:v>
                </c:pt>
                <c:pt idx="4329">
                  <c:v>0</c:v>
                </c:pt>
                <c:pt idx="4330" formatCode="0">
                  <c:v>3674</c:v>
                </c:pt>
                <c:pt idx="4331">
                  <c:v>0</c:v>
                </c:pt>
                <c:pt idx="4332" formatCode="0">
                  <c:v>8736</c:v>
                </c:pt>
                <c:pt idx="4333" formatCode="0">
                  <c:v>20680</c:v>
                </c:pt>
                <c:pt idx="4334" formatCode="0">
                  <c:v>29184</c:v>
                </c:pt>
                <c:pt idx="4335" formatCode="0">
                  <c:v>102048</c:v>
                </c:pt>
                <c:pt idx="4336" formatCode="0">
                  <c:v>579072</c:v>
                </c:pt>
                <c:pt idx="4337">
                  <c:v>0</c:v>
                </c:pt>
                <c:pt idx="4338" formatCode="0">
                  <c:v>136640</c:v>
                </c:pt>
                <c:pt idx="4339" formatCode="0">
                  <c:v>130624</c:v>
                </c:pt>
                <c:pt idx="4340" formatCode="0">
                  <c:v>13528</c:v>
                </c:pt>
                <c:pt idx="4341" formatCode="0">
                  <c:v>18224</c:v>
                </c:pt>
                <c:pt idx="4342" formatCode="0">
                  <c:v>174208</c:v>
                </c:pt>
                <c:pt idx="4343">
                  <c:v>0</c:v>
                </c:pt>
                <c:pt idx="4344" formatCode="0">
                  <c:v>27472</c:v>
                </c:pt>
                <c:pt idx="4345" formatCode="0">
                  <c:v>48880</c:v>
                </c:pt>
                <c:pt idx="4346" formatCode="0">
                  <c:v>245632</c:v>
                </c:pt>
                <c:pt idx="4347" formatCode="0">
                  <c:v>342528</c:v>
                </c:pt>
                <c:pt idx="4348" formatCode="0">
                  <c:v>35552</c:v>
                </c:pt>
                <c:pt idx="4349" formatCode="0">
                  <c:v>64800</c:v>
                </c:pt>
                <c:pt idx="4350" formatCode="0">
                  <c:v>34016</c:v>
                </c:pt>
                <c:pt idx="4351" formatCode="0">
                  <c:v>506368</c:v>
                </c:pt>
                <c:pt idx="4352" formatCode="0">
                  <c:v>2949</c:v>
                </c:pt>
                <c:pt idx="4353" formatCode="0">
                  <c:v>60928</c:v>
                </c:pt>
                <c:pt idx="4354">
                  <c:v>0</c:v>
                </c:pt>
                <c:pt idx="4355" formatCode="0">
                  <c:v>137856</c:v>
                </c:pt>
                <c:pt idx="4356" formatCode="0">
                  <c:v>152960</c:v>
                </c:pt>
                <c:pt idx="4357" formatCode="0">
                  <c:v>149568</c:v>
                </c:pt>
                <c:pt idx="4358" formatCode="0">
                  <c:v>60160</c:v>
                </c:pt>
                <c:pt idx="4359">
                  <c:v>0</c:v>
                </c:pt>
                <c:pt idx="4360" formatCode="0">
                  <c:v>51168</c:v>
                </c:pt>
                <c:pt idx="4361" formatCode="0">
                  <c:v>115200</c:v>
                </c:pt>
                <c:pt idx="4362" formatCode="0">
                  <c:v>125120</c:v>
                </c:pt>
                <c:pt idx="4363" formatCode="0">
                  <c:v>60096</c:v>
                </c:pt>
                <c:pt idx="4364" formatCode="0">
                  <c:v>161344</c:v>
                </c:pt>
                <c:pt idx="4365" formatCode="0">
                  <c:v>160960</c:v>
                </c:pt>
                <c:pt idx="4366" formatCode="0">
                  <c:v>111520</c:v>
                </c:pt>
                <c:pt idx="4367" formatCode="0">
                  <c:v>85376</c:v>
                </c:pt>
                <c:pt idx="4368">
                  <c:v>0</c:v>
                </c:pt>
                <c:pt idx="4369" formatCode="0">
                  <c:v>89696</c:v>
                </c:pt>
                <c:pt idx="4370" formatCode="0">
                  <c:v>23608</c:v>
                </c:pt>
                <c:pt idx="4371">
                  <c:v>0</c:v>
                </c:pt>
                <c:pt idx="4372" formatCode="0">
                  <c:v>58656</c:v>
                </c:pt>
                <c:pt idx="4373">
                  <c:v>0</c:v>
                </c:pt>
                <c:pt idx="4374" formatCode="0">
                  <c:v>22896</c:v>
                </c:pt>
                <c:pt idx="4375">
                  <c:v>0</c:v>
                </c:pt>
                <c:pt idx="4376" formatCode="0">
                  <c:v>26592</c:v>
                </c:pt>
                <c:pt idx="4377">
                  <c:v>0</c:v>
                </c:pt>
                <c:pt idx="4378" formatCode="0">
                  <c:v>87808</c:v>
                </c:pt>
                <c:pt idx="4379" formatCode="0">
                  <c:v>60320</c:v>
                </c:pt>
                <c:pt idx="4380">
                  <c:v>0</c:v>
                </c:pt>
                <c:pt idx="4381" formatCode="0">
                  <c:v>148608</c:v>
                </c:pt>
                <c:pt idx="4382">
                  <c:v>0</c:v>
                </c:pt>
                <c:pt idx="4383">
                  <c:v>0</c:v>
                </c:pt>
                <c:pt idx="4384" formatCode="0">
                  <c:v>106976</c:v>
                </c:pt>
                <c:pt idx="4385">
                  <c:v>0</c:v>
                </c:pt>
                <c:pt idx="4386" formatCode="0">
                  <c:v>99168</c:v>
                </c:pt>
                <c:pt idx="4387">
                  <c:v>0</c:v>
                </c:pt>
                <c:pt idx="4388">
                  <c:v>0</c:v>
                </c:pt>
                <c:pt idx="4389" formatCode="0">
                  <c:v>18776</c:v>
                </c:pt>
                <c:pt idx="4390" formatCode="0">
                  <c:v>107072</c:v>
                </c:pt>
                <c:pt idx="4391" formatCode="0">
                  <c:v>26944</c:v>
                </c:pt>
                <c:pt idx="4392" formatCode="0">
                  <c:v>45824</c:v>
                </c:pt>
                <c:pt idx="4393" formatCode="0">
                  <c:v>46464</c:v>
                </c:pt>
                <c:pt idx="4394">
                  <c:v>0</c:v>
                </c:pt>
                <c:pt idx="4395" formatCode="0">
                  <c:v>44272</c:v>
                </c:pt>
                <c:pt idx="4396" formatCode="0">
                  <c:v>47312</c:v>
                </c:pt>
                <c:pt idx="4397">
                  <c:v>0</c:v>
                </c:pt>
                <c:pt idx="4398">
                  <c:v>0</c:v>
                </c:pt>
                <c:pt idx="4399">
                  <c:v>0</c:v>
                </c:pt>
                <c:pt idx="4400">
                  <c:v>0</c:v>
                </c:pt>
                <c:pt idx="4401">
                  <c:v>0</c:v>
                </c:pt>
                <c:pt idx="4402" formatCode="0">
                  <c:v>60032</c:v>
                </c:pt>
                <c:pt idx="4403">
                  <c:v>0</c:v>
                </c:pt>
                <c:pt idx="4404">
                  <c:v>0</c:v>
                </c:pt>
                <c:pt idx="4405" formatCode="0">
                  <c:v>31984</c:v>
                </c:pt>
                <c:pt idx="4406">
                  <c:v>0</c:v>
                </c:pt>
                <c:pt idx="4407">
                  <c:v>0</c:v>
                </c:pt>
                <c:pt idx="4408">
                  <c:v>0</c:v>
                </c:pt>
                <c:pt idx="4409" formatCode="0">
                  <c:v>87520</c:v>
                </c:pt>
                <c:pt idx="4410">
                  <c:v>0</c:v>
                </c:pt>
                <c:pt idx="4411">
                  <c:v>0</c:v>
                </c:pt>
                <c:pt idx="4412">
                  <c:v>0</c:v>
                </c:pt>
                <c:pt idx="4413">
                  <c:v>0</c:v>
                </c:pt>
                <c:pt idx="4414" formatCode="0">
                  <c:v>196352</c:v>
                </c:pt>
                <c:pt idx="4415" formatCode="0">
                  <c:v>36896</c:v>
                </c:pt>
                <c:pt idx="4416" formatCode="0">
                  <c:v>108096</c:v>
                </c:pt>
                <c:pt idx="4417" formatCode="0">
                  <c:v>99648</c:v>
                </c:pt>
                <c:pt idx="4418">
                  <c:v>0</c:v>
                </c:pt>
                <c:pt idx="4419">
                  <c:v>0</c:v>
                </c:pt>
                <c:pt idx="4420">
                  <c:v>0</c:v>
                </c:pt>
                <c:pt idx="4421" formatCode="0">
                  <c:v>53088</c:v>
                </c:pt>
                <c:pt idx="4422" formatCode="0">
                  <c:v>121664</c:v>
                </c:pt>
                <c:pt idx="4423" formatCode="0">
                  <c:v>126208</c:v>
                </c:pt>
                <c:pt idx="4424" formatCode="0">
                  <c:v>38592</c:v>
                </c:pt>
                <c:pt idx="4425" formatCode="0">
                  <c:v>117952</c:v>
                </c:pt>
                <c:pt idx="4426" formatCode="0">
                  <c:v>140928</c:v>
                </c:pt>
                <c:pt idx="4427" formatCode="0">
                  <c:v>35920</c:v>
                </c:pt>
                <c:pt idx="4428" formatCode="0">
                  <c:v>177216</c:v>
                </c:pt>
                <c:pt idx="4429">
                  <c:v>0</c:v>
                </c:pt>
                <c:pt idx="4430">
                  <c:v>0</c:v>
                </c:pt>
                <c:pt idx="4431">
                  <c:v>0</c:v>
                </c:pt>
                <c:pt idx="4432" formatCode="0">
                  <c:v>165248</c:v>
                </c:pt>
                <c:pt idx="4433">
                  <c:v>0</c:v>
                </c:pt>
                <c:pt idx="4434">
                  <c:v>0</c:v>
                </c:pt>
                <c:pt idx="4435" formatCode="0">
                  <c:v>35312</c:v>
                </c:pt>
                <c:pt idx="4436" formatCode="0">
                  <c:v>47232</c:v>
                </c:pt>
                <c:pt idx="4437" formatCode="0">
                  <c:v>19064</c:v>
                </c:pt>
                <c:pt idx="4438">
                  <c:v>0</c:v>
                </c:pt>
                <c:pt idx="4439" formatCode="0">
                  <c:v>374784</c:v>
                </c:pt>
                <c:pt idx="4440">
                  <c:v>0</c:v>
                </c:pt>
                <c:pt idx="4441">
                  <c:v>0</c:v>
                </c:pt>
                <c:pt idx="4442" formatCode="0">
                  <c:v>90592</c:v>
                </c:pt>
                <c:pt idx="4443">
                  <c:v>0</c:v>
                </c:pt>
                <c:pt idx="4444" formatCode="0">
                  <c:v>163840</c:v>
                </c:pt>
                <c:pt idx="4445">
                  <c:v>0</c:v>
                </c:pt>
                <c:pt idx="4446" formatCode="0">
                  <c:v>88992</c:v>
                </c:pt>
                <c:pt idx="4447" formatCode="0">
                  <c:v>9748</c:v>
                </c:pt>
                <c:pt idx="4448" formatCode="0">
                  <c:v>110528</c:v>
                </c:pt>
                <c:pt idx="4449">
                  <c:v>0</c:v>
                </c:pt>
                <c:pt idx="4450" formatCode="0">
                  <c:v>90752</c:v>
                </c:pt>
                <c:pt idx="4451">
                  <c:v>0</c:v>
                </c:pt>
                <c:pt idx="4452">
                  <c:v>0</c:v>
                </c:pt>
                <c:pt idx="4453">
                  <c:v>0</c:v>
                </c:pt>
                <c:pt idx="4454">
                  <c:v>0</c:v>
                </c:pt>
                <c:pt idx="4455">
                  <c:v>0</c:v>
                </c:pt>
                <c:pt idx="4456" formatCode="0">
                  <c:v>17008</c:v>
                </c:pt>
                <c:pt idx="4457" formatCode="0">
                  <c:v>27616</c:v>
                </c:pt>
                <c:pt idx="4458">
                  <c:v>0</c:v>
                </c:pt>
                <c:pt idx="4459">
                  <c:v>0</c:v>
                </c:pt>
                <c:pt idx="4460" formatCode="0">
                  <c:v>64448</c:v>
                </c:pt>
                <c:pt idx="4461">
                  <c:v>0</c:v>
                </c:pt>
                <c:pt idx="4462" formatCode="0">
                  <c:v>104928</c:v>
                </c:pt>
                <c:pt idx="4463">
                  <c:v>0</c:v>
                </c:pt>
                <c:pt idx="4464" formatCode="0">
                  <c:v>19928</c:v>
                </c:pt>
                <c:pt idx="4465">
                  <c:v>0</c:v>
                </c:pt>
                <c:pt idx="4466">
                  <c:v>0</c:v>
                </c:pt>
                <c:pt idx="4467" formatCode="0">
                  <c:v>246400</c:v>
                </c:pt>
                <c:pt idx="4468" formatCode="0">
                  <c:v>505600</c:v>
                </c:pt>
                <c:pt idx="4469" formatCode="0">
                  <c:v>42384</c:v>
                </c:pt>
                <c:pt idx="4470">
                  <c:v>0</c:v>
                </c:pt>
                <c:pt idx="4471">
                  <c:v>0</c:v>
                </c:pt>
                <c:pt idx="4472">
                  <c:v>0</c:v>
                </c:pt>
                <c:pt idx="4473" formatCode="0">
                  <c:v>32592</c:v>
                </c:pt>
                <c:pt idx="4474" formatCode="0">
                  <c:v>202176</c:v>
                </c:pt>
                <c:pt idx="4475" formatCode="0">
                  <c:v>36928</c:v>
                </c:pt>
                <c:pt idx="4476" formatCode="0">
                  <c:v>55904</c:v>
                </c:pt>
                <c:pt idx="4477">
                  <c:v>0</c:v>
                </c:pt>
                <c:pt idx="4478">
                  <c:v>0</c:v>
                </c:pt>
                <c:pt idx="4479">
                  <c:v>0</c:v>
                </c:pt>
                <c:pt idx="4480">
                  <c:v>0</c:v>
                </c:pt>
                <c:pt idx="4481">
                  <c:v>0</c:v>
                </c:pt>
                <c:pt idx="4482">
                  <c:v>0</c:v>
                </c:pt>
                <c:pt idx="4483" formatCode="0">
                  <c:v>44144</c:v>
                </c:pt>
                <c:pt idx="4484" formatCode="0">
                  <c:v>321152</c:v>
                </c:pt>
                <c:pt idx="4485" formatCode="0">
                  <c:v>49728</c:v>
                </c:pt>
                <c:pt idx="4486">
                  <c:v>0</c:v>
                </c:pt>
                <c:pt idx="4487">
                  <c:v>0</c:v>
                </c:pt>
                <c:pt idx="4488" formatCode="0">
                  <c:v>24400</c:v>
                </c:pt>
                <c:pt idx="4489" formatCode="0">
                  <c:v>145216</c:v>
                </c:pt>
                <c:pt idx="4490" formatCode="0">
                  <c:v>27168</c:v>
                </c:pt>
                <c:pt idx="4491" formatCode="0">
                  <c:v>58400</c:v>
                </c:pt>
                <c:pt idx="4492" formatCode="0">
                  <c:v>229504</c:v>
                </c:pt>
                <c:pt idx="4493" formatCode="0">
                  <c:v>212288</c:v>
                </c:pt>
                <c:pt idx="4494">
                  <c:v>0</c:v>
                </c:pt>
                <c:pt idx="4495">
                  <c:v>0</c:v>
                </c:pt>
                <c:pt idx="4496" formatCode="0">
                  <c:v>89856</c:v>
                </c:pt>
                <c:pt idx="4497">
                  <c:v>0</c:v>
                </c:pt>
                <c:pt idx="4498" formatCode="0">
                  <c:v>116608</c:v>
                </c:pt>
                <c:pt idx="4499" formatCode="0">
                  <c:v>155008</c:v>
                </c:pt>
                <c:pt idx="4500">
                  <c:v>0</c:v>
                </c:pt>
                <c:pt idx="4501" formatCode="0">
                  <c:v>16592</c:v>
                </c:pt>
                <c:pt idx="4502">
                  <c:v>0</c:v>
                </c:pt>
                <c:pt idx="4503">
                  <c:v>0</c:v>
                </c:pt>
                <c:pt idx="4504">
                  <c:v>0</c:v>
                </c:pt>
                <c:pt idx="4505">
                  <c:v>0</c:v>
                </c:pt>
                <c:pt idx="4506">
                  <c:v>0</c:v>
                </c:pt>
                <c:pt idx="4507">
                  <c:v>0</c:v>
                </c:pt>
                <c:pt idx="4508" formatCode="0">
                  <c:v>82848</c:v>
                </c:pt>
                <c:pt idx="4509" formatCode="0">
                  <c:v>29600</c:v>
                </c:pt>
                <c:pt idx="4510">
                  <c:v>0</c:v>
                </c:pt>
                <c:pt idx="4511" formatCode="0">
                  <c:v>47904</c:v>
                </c:pt>
                <c:pt idx="4512" formatCode="0">
                  <c:v>89312</c:v>
                </c:pt>
                <c:pt idx="4513" formatCode="0">
                  <c:v>24208</c:v>
                </c:pt>
                <c:pt idx="4514">
                  <c:v>0</c:v>
                </c:pt>
                <c:pt idx="4515">
                  <c:v>0</c:v>
                </c:pt>
                <c:pt idx="4516">
                  <c:v>0</c:v>
                </c:pt>
                <c:pt idx="4517" formatCode="0">
                  <c:v>126656</c:v>
                </c:pt>
                <c:pt idx="4518">
                  <c:v>0</c:v>
                </c:pt>
                <c:pt idx="4519">
                  <c:v>0</c:v>
                </c:pt>
                <c:pt idx="4520">
                  <c:v>0</c:v>
                </c:pt>
                <c:pt idx="4521">
                  <c:v>0</c:v>
                </c:pt>
                <c:pt idx="4522">
                  <c:v>0</c:v>
                </c:pt>
                <c:pt idx="4523" formatCode="0">
                  <c:v>43104</c:v>
                </c:pt>
                <c:pt idx="4524">
                  <c:v>0</c:v>
                </c:pt>
                <c:pt idx="4525">
                  <c:v>0</c:v>
                </c:pt>
                <c:pt idx="4526" formatCode="0">
                  <c:v>31456</c:v>
                </c:pt>
                <c:pt idx="4527">
                  <c:v>0</c:v>
                </c:pt>
                <c:pt idx="4528" formatCode="0">
                  <c:v>41264</c:v>
                </c:pt>
                <c:pt idx="4529" formatCode="0">
                  <c:v>45728</c:v>
                </c:pt>
                <c:pt idx="4530" formatCode="0">
                  <c:v>56256</c:v>
                </c:pt>
                <c:pt idx="4531">
                  <c:v>0</c:v>
                </c:pt>
                <c:pt idx="4532" formatCode="0">
                  <c:v>85280</c:v>
                </c:pt>
                <c:pt idx="4533" formatCode="0">
                  <c:v>237824</c:v>
                </c:pt>
                <c:pt idx="4534" formatCode="0">
                  <c:v>7472</c:v>
                </c:pt>
                <c:pt idx="4535">
                  <c:v>0</c:v>
                </c:pt>
                <c:pt idx="4536" formatCode="0">
                  <c:v>43696</c:v>
                </c:pt>
                <c:pt idx="4537">
                  <c:v>0</c:v>
                </c:pt>
                <c:pt idx="4538">
                  <c:v>0</c:v>
                </c:pt>
                <c:pt idx="4539">
                  <c:v>0</c:v>
                </c:pt>
                <c:pt idx="4540">
                  <c:v>0</c:v>
                </c:pt>
                <c:pt idx="4541" formatCode="0">
                  <c:v>162880</c:v>
                </c:pt>
                <c:pt idx="4542" formatCode="0">
                  <c:v>38688</c:v>
                </c:pt>
                <c:pt idx="4543">
                  <c:v>0</c:v>
                </c:pt>
                <c:pt idx="4544">
                  <c:v>0</c:v>
                </c:pt>
                <c:pt idx="4545">
                  <c:v>0</c:v>
                </c:pt>
                <c:pt idx="4546" formatCode="0">
                  <c:v>31792</c:v>
                </c:pt>
                <c:pt idx="4547">
                  <c:v>0</c:v>
                </c:pt>
                <c:pt idx="4548" formatCode="0">
                  <c:v>42640</c:v>
                </c:pt>
                <c:pt idx="4549" formatCode="0">
                  <c:v>185984</c:v>
                </c:pt>
                <c:pt idx="4550">
                  <c:v>0</c:v>
                </c:pt>
                <c:pt idx="4551" formatCode="0">
                  <c:v>200832</c:v>
                </c:pt>
                <c:pt idx="4552" formatCode="0">
                  <c:v>152384</c:v>
                </c:pt>
                <c:pt idx="4553" formatCode="0">
                  <c:v>68832</c:v>
                </c:pt>
                <c:pt idx="4554" formatCode="0">
                  <c:v>109440</c:v>
                </c:pt>
                <c:pt idx="4555" formatCode="0">
                  <c:v>40224</c:v>
                </c:pt>
                <c:pt idx="4556">
                  <c:v>0</c:v>
                </c:pt>
                <c:pt idx="4557" formatCode="0">
                  <c:v>49152</c:v>
                </c:pt>
                <c:pt idx="4558">
                  <c:v>0</c:v>
                </c:pt>
                <c:pt idx="4559">
                  <c:v>0</c:v>
                </c:pt>
                <c:pt idx="4560" formatCode="0">
                  <c:v>13568</c:v>
                </c:pt>
                <c:pt idx="4561" formatCode="0">
                  <c:v>290432</c:v>
                </c:pt>
                <c:pt idx="4562">
                  <c:v>0</c:v>
                </c:pt>
                <c:pt idx="4563" formatCode="0">
                  <c:v>30240</c:v>
                </c:pt>
                <c:pt idx="4564">
                  <c:v>0</c:v>
                </c:pt>
                <c:pt idx="4565" formatCode="0">
                  <c:v>89696</c:v>
                </c:pt>
                <c:pt idx="4566" formatCode="0">
                  <c:v>145024</c:v>
                </c:pt>
                <c:pt idx="4567" formatCode="0">
                  <c:v>70112</c:v>
                </c:pt>
                <c:pt idx="4568" formatCode="0">
                  <c:v>348032</c:v>
                </c:pt>
                <c:pt idx="4569" formatCode="0">
                  <c:v>19704</c:v>
                </c:pt>
                <c:pt idx="4570">
                  <c:v>0</c:v>
                </c:pt>
                <c:pt idx="4571">
                  <c:v>0</c:v>
                </c:pt>
                <c:pt idx="4572">
                  <c:v>0</c:v>
                </c:pt>
                <c:pt idx="4573" formatCode="0">
                  <c:v>55264</c:v>
                </c:pt>
                <c:pt idx="4574" formatCode="0">
                  <c:v>67616</c:v>
                </c:pt>
                <c:pt idx="4575" formatCode="0">
                  <c:v>73600</c:v>
                </c:pt>
                <c:pt idx="4576" formatCode="0">
                  <c:v>117568</c:v>
                </c:pt>
                <c:pt idx="4577" formatCode="0">
                  <c:v>148736</c:v>
                </c:pt>
                <c:pt idx="4578" formatCode="0">
                  <c:v>120128</c:v>
                </c:pt>
                <c:pt idx="4579" formatCode="0">
                  <c:v>131648</c:v>
                </c:pt>
                <c:pt idx="4580">
                  <c:v>0</c:v>
                </c:pt>
                <c:pt idx="4581" formatCode="0">
                  <c:v>169984</c:v>
                </c:pt>
                <c:pt idx="4582">
                  <c:v>0</c:v>
                </c:pt>
                <c:pt idx="4583" formatCode="0">
                  <c:v>24664</c:v>
                </c:pt>
                <c:pt idx="4584" formatCode="0">
                  <c:v>153856</c:v>
                </c:pt>
                <c:pt idx="4585" formatCode="0">
                  <c:v>58880</c:v>
                </c:pt>
                <c:pt idx="4586">
                  <c:v>0</c:v>
                </c:pt>
                <c:pt idx="4587" formatCode="0">
                  <c:v>32784</c:v>
                </c:pt>
                <c:pt idx="4588">
                  <c:v>0</c:v>
                </c:pt>
                <c:pt idx="4589" formatCode="0">
                  <c:v>58976</c:v>
                </c:pt>
                <c:pt idx="4590">
                  <c:v>0</c:v>
                </c:pt>
                <c:pt idx="4591" formatCode="0">
                  <c:v>144512</c:v>
                </c:pt>
                <c:pt idx="4592">
                  <c:v>0</c:v>
                </c:pt>
                <c:pt idx="4593">
                  <c:v>0</c:v>
                </c:pt>
                <c:pt idx="4594" formatCode="0">
                  <c:v>38160</c:v>
                </c:pt>
                <c:pt idx="4595" formatCode="0">
                  <c:v>47984</c:v>
                </c:pt>
                <c:pt idx="4596">
                  <c:v>0</c:v>
                </c:pt>
                <c:pt idx="4597" formatCode="0">
                  <c:v>63872</c:v>
                </c:pt>
                <c:pt idx="4598" formatCode="0">
                  <c:v>99104</c:v>
                </c:pt>
                <c:pt idx="4599" formatCode="0">
                  <c:v>71520</c:v>
                </c:pt>
                <c:pt idx="4600" formatCode="0">
                  <c:v>21368</c:v>
                </c:pt>
                <c:pt idx="4601" formatCode="0">
                  <c:v>20144</c:v>
                </c:pt>
                <c:pt idx="4602">
                  <c:v>0</c:v>
                </c:pt>
                <c:pt idx="4603">
                  <c:v>0</c:v>
                </c:pt>
                <c:pt idx="4604" formatCode="0">
                  <c:v>79456</c:v>
                </c:pt>
                <c:pt idx="4605">
                  <c:v>0</c:v>
                </c:pt>
                <c:pt idx="4606">
                  <c:v>0</c:v>
                </c:pt>
                <c:pt idx="4607">
                  <c:v>0</c:v>
                </c:pt>
                <c:pt idx="4608" formatCode="0">
                  <c:v>44608</c:v>
                </c:pt>
                <c:pt idx="4609" formatCode="0">
                  <c:v>93824</c:v>
                </c:pt>
                <c:pt idx="4610">
                  <c:v>0</c:v>
                </c:pt>
                <c:pt idx="4611">
                  <c:v>0</c:v>
                </c:pt>
                <c:pt idx="4612" formatCode="0">
                  <c:v>80128</c:v>
                </c:pt>
                <c:pt idx="4613">
                  <c:v>0</c:v>
                </c:pt>
                <c:pt idx="4614" formatCode="0">
                  <c:v>36208</c:v>
                </c:pt>
                <c:pt idx="4615">
                  <c:v>0</c:v>
                </c:pt>
                <c:pt idx="4616" formatCode="0">
                  <c:v>54336</c:v>
                </c:pt>
                <c:pt idx="4617" formatCode="0">
                  <c:v>56096</c:v>
                </c:pt>
                <c:pt idx="4618">
                  <c:v>0</c:v>
                </c:pt>
                <c:pt idx="4619" formatCode="0">
                  <c:v>69088</c:v>
                </c:pt>
                <c:pt idx="4620" formatCode="0">
                  <c:v>104064</c:v>
                </c:pt>
                <c:pt idx="4621" formatCode="0">
                  <c:v>34336</c:v>
                </c:pt>
                <c:pt idx="4622" formatCode="0">
                  <c:v>87552</c:v>
                </c:pt>
                <c:pt idx="4623" formatCode="0">
                  <c:v>96096</c:v>
                </c:pt>
                <c:pt idx="4624">
                  <c:v>0</c:v>
                </c:pt>
                <c:pt idx="4625">
                  <c:v>0</c:v>
                </c:pt>
                <c:pt idx="4626" formatCode="0">
                  <c:v>29104</c:v>
                </c:pt>
                <c:pt idx="4627">
                  <c:v>0</c:v>
                </c:pt>
                <c:pt idx="4628">
                  <c:v>0</c:v>
                </c:pt>
                <c:pt idx="4629" formatCode="0">
                  <c:v>141696</c:v>
                </c:pt>
                <c:pt idx="4630" formatCode="0">
                  <c:v>47536</c:v>
                </c:pt>
                <c:pt idx="4631" formatCode="0">
                  <c:v>27536</c:v>
                </c:pt>
                <c:pt idx="4632" formatCode="0">
                  <c:v>54352</c:v>
                </c:pt>
                <c:pt idx="4633" formatCode="0">
                  <c:v>134912</c:v>
                </c:pt>
                <c:pt idx="4634">
                  <c:v>0</c:v>
                </c:pt>
                <c:pt idx="4635" formatCode="0">
                  <c:v>12276</c:v>
                </c:pt>
                <c:pt idx="4636">
                  <c:v>0</c:v>
                </c:pt>
              </c:numCache>
              <c:extLst xmlns:c15="http://schemas.microsoft.com/office/drawing/2012/chart"/>
            </c:numRef>
          </c:yVal>
          <c:smooth val="0"/>
        </c:ser>
        <c:ser>
          <c:idx val="2"/>
          <c:order val="2"/>
          <c:tx>
            <c:strRef>
              <c:f>'Reach by type II'!$F$3</c:f>
              <c:strCache>
                <c:ptCount val="1"/>
                <c:pt idx="0">
                  <c:v>Status</c:v>
                </c:pt>
              </c:strCache>
              <c:extLst xmlns:c15="http://schemas.microsoft.com/office/drawing/2012/chart"/>
            </c:strRef>
          </c:tx>
          <c:spPr>
            <a:ln w="28575">
              <a:noFill/>
            </a:ln>
          </c:spPr>
          <c:marker>
            <c:symbol val="circle"/>
            <c:size val="5"/>
            <c:spPr>
              <a:solidFill>
                <a:srgbClr val="FFFF00"/>
              </a:solidFill>
              <a:ln w="3175">
                <a:solidFill>
                  <a:srgbClr val="002060"/>
                </a:solidFill>
              </a:ln>
            </c:spPr>
          </c:marker>
          <c:xVal>
            <c:numRef>
              <c:f>'Reach by type II'!$C$4:$C$4640</c:f>
              <c:numCache>
                <c:formatCode>mmm</c:formatCode>
                <c:ptCount val="4637"/>
                <c:pt idx="0">
                  <c:v>41640.083935185183</c:v>
                </c:pt>
                <c:pt idx="1">
                  <c:v>41640.125381944446</c:v>
                </c:pt>
                <c:pt idx="2">
                  <c:v>41641.337384259263</c:v>
                </c:pt>
                <c:pt idx="3">
                  <c:v>41641.376099537039</c:v>
                </c:pt>
                <c:pt idx="4">
                  <c:v>41641.396412037036</c:v>
                </c:pt>
                <c:pt idx="5">
                  <c:v>41641.417094907411</c:v>
                </c:pt>
                <c:pt idx="6">
                  <c:v>41641.420636574076</c:v>
                </c:pt>
                <c:pt idx="7">
                  <c:v>41641.458726851852</c:v>
                </c:pt>
                <c:pt idx="8">
                  <c:v>41641.500983796293</c:v>
                </c:pt>
                <c:pt idx="9">
                  <c:v>41641.667546296296</c:v>
                </c:pt>
                <c:pt idx="10">
                  <c:v>41641.793090277781</c:v>
                </c:pt>
                <c:pt idx="11">
                  <c:v>41642.000914351855</c:v>
                </c:pt>
                <c:pt idx="12">
                  <c:v>41642.042395833334</c:v>
                </c:pt>
                <c:pt idx="13">
                  <c:v>41642.084305555552</c:v>
                </c:pt>
                <c:pt idx="14">
                  <c:v>41642.12568287037</c:v>
                </c:pt>
                <c:pt idx="15">
                  <c:v>41642.167581018519</c:v>
                </c:pt>
                <c:pt idx="16">
                  <c:v>41642.208518518521</c:v>
                </c:pt>
                <c:pt idx="17">
                  <c:v>41642.22928240741</c:v>
                </c:pt>
                <c:pt idx="18">
                  <c:v>41642.250219907408</c:v>
                </c:pt>
                <c:pt idx="19">
                  <c:v>41642.270983796298</c:v>
                </c:pt>
                <c:pt idx="20">
                  <c:v>41642.292337962965</c:v>
                </c:pt>
                <c:pt idx="21">
                  <c:v>41642.313506944447</c:v>
                </c:pt>
                <c:pt idx="22">
                  <c:v>41642.33388888889</c:v>
                </c:pt>
                <c:pt idx="23">
                  <c:v>41642.410613425927</c:v>
                </c:pt>
                <c:pt idx="24">
                  <c:v>41642.41983796296</c:v>
                </c:pt>
                <c:pt idx="25">
                  <c:v>41642.437615740739</c:v>
                </c:pt>
                <c:pt idx="26">
                  <c:v>41645.380856481483</c:v>
                </c:pt>
                <c:pt idx="27">
                  <c:v>41645.381192129629</c:v>
                </c:pt>
                <c:pt idx="28">
                  <c:v>41645.397164351853</c:v>
                </c:pt>
                <c:pt idx="29">
                  <c:v>41645.41679398148</c:v>
                </c:pt>
                <c:pt idx="30">
                  <c:v>41645.416817129626</c:v>
                </c:pt>
                <c:pt idx="31">
                  <c:v>41645.423796296294</c:v>
                </c:pt>
                <c:pt idx="32">
                  <c:v>41645.425659722219</c:v>
                </c:pt>
                <c:pt idx="33">
                  <c:v>41645.458518518521</c:v>
                </c:pt>
                <c:pt idx="34">
                  <c:v>41645.480393518519</c:v>
                </c:pt>
                <c:pt idx="35">
                  <c:v>41645.501967592594</c:v>
                </c:pt>
                <c:pt idx="36">
                  <c:v>41646.000543981485</c:v>
                </c:pt>
                <c:pt idx="37">
                  <c:v>41646.042349537034</c:v>
                </c:pt>
                <c:pt idx="38">
                  <c:v>41646.083969907406</c:v>
                </c:pt>
                <c:pt idx="39">
                  <c:v>41646.125810185185</c:v>
                </c:pt>
                <c:pt idx="40">
                  <c:v>41646.226886574077</c:v>
                </c:pt>
                <c:pt idx="41">
                  <c:v>41646.23636574074</c:v>
                </c:pt>
                <c:pt idx="42">
                  <c:v>41646.252349537041</c:v>
                </c:pt>
                <c:pt idx="43">
                  <c:v>41646.27202546296</c:v>
                </c:pt>
                <c:pt idx="44">
                  <c:v>41646.292268518519</c:v>
                </c:pt>
                <c:pt idx="45">
                  <c:v>41646.337175925924</c:v>
                </c:pt>
                <c:pt idx="46">
                  <c:v>41646.419918981483</c:v>
                </c:pt>
                <c:pt idx="47">
                  <c:v>41646.42763888889</c:v>
                </c:pt>
                <c:pt idx="48">
                  <c:v>41647.132662037038</c:v>
                </c:pt>
                <c:pt idx="49">
                  <c:v>41647.1562962963</c:v>
                </c:pt>
                <c:pt idx="50">
                  <c:v>41647.184212962966</c:v>
                </c:pt>
                <c:pt idx="51">
                  <c:v>41647.208680555559</c:v>
                </c:pt>
                <c:pt idx="52">
                  <c:v>41647.262638888889</c:v>
                </c:pt>
                <c:pt idx="53">
                  <c:v>41647.333912037036</c:v>
                </c:pt>
                <c:pt idx="54">
                  <c:v>41647.396377314813</c:v>
                </c:pt>
                <c:pt idx="55">
                  <c:v>41647.422476851854</c:v>
                </c:pt>
                <c:pt idx="56">
                  <c:v>41647.438587962963</c:v>
                </c:pt>
                <c:pt idx="57">
                  <c:v>41647.480555555558</c:v>
                </c:pt>
                <c:pt idx="58">
                  <c:v>41647.521747685183</c:v>
                </c:pt>
                <c:pt idx="59">
                  <c:v>41648.000474537039</c:v>
                </c:pt>
                <c:pt idx="60">
                  <c:v>41648.212245370371</c:v>
                </c:pt>
                <c:pt idx="61">
                  <c:v>41648.271296296298</c:v>
                </c:pt>
                <c:pt idx="62">
                  <c:v>41648.33488425926</c:v>
                </c:pt>
                <c:pt idx="63">
                  <c:v>41648.377997685187</c:v>
                </c:pt>
                <c:pt idx="64">
                  <c:v>41648.381354166668</c:v>
                </c:pt>
                <c:pt idx="65">
                  <c:v>41648.414814814816</c:v>
                </c:pt>
                <c:pt idx="66">
                  <c:v>41648.438449074078</c:v>
                </c:pt>
                <c:pt idx="67">
                  <c:v>41648.521168981482</c:v>
                </c:pt>
                <c:pt idx="68">
                  <c:v>41648.604583333334</c:v>
                </c:pt>
                <c:pt idx="69">
                  <c:v>41648.646574074075</c:v>
                </c:pt>
                <c:pt idx="70">
                  <c:v>41649.000787037039</c:v>
                </c:pt>
                <c:pt idx="71">
                  <c:v>41649.062835648147</c:v>
                </c:pt>
                <c:pt idx="72">
                  <c:v>41649.126446759263</c:v>
                </c:pt>
                <c:pt idx="73">
                  <c:v>41649.187847222223</c:v>
                </c:pt>
                <c:pt idx="74">
                  <c:v>41649.252557870372</c:v>
                </c:pt>
                <c:pt idx="75">
                  <c:v>41649.335717592592</c:v>
                </c:pt>
                <c:pt idx="76">
                  <c:v>41649.377060185187</c:v>
                </c:pt>
                <c:pt idx="77">
                  <c:v>41649.411678240744</c:v>
                </c:pt>
                <c:pt idx="78">
                  <c:v>41649.437789351854</c:v>
                </c:pt>
                <c:pt idx="79">
                  <c:v>41649.500636574077</c:v>
                </c:pt>
                <c:pt idx="80">
                  <c:v>41649.563657407409</c:v>
                </c:pt>
                <c:pt idx="81">
                  <c:v>41649.625844907408</c:v>
                </c:pt>
                <c:pt idx="82">
                  <c:v>41650.000740740739</c:v>
                </c:pt>
                <c:pt idx="83">
                  <c:v>41650.167407407411</c:v>
                </c:pt>
                <c:pt idx="84">
                  <c:v>41650.335324074076</c:v>
                </c:pt>
                <c:pt idx="85">
                  <c:v>41651.334421296298</c:v>
                </c:pt>
                <c:pt idx="86">
                  <c:v>41652.084282407406</c:v>
                </c:pt>
                <c:pt idx="87">
                  <c:v>41652.125937500001</c:v>
                </c:pt>
                <c:pt idx="88">
                  <c:v>41652.146469907406</c:v>
                </c:pt>
                <c:pt idx="89">
                  <c:v>41652.177812499998</c:v>
                </c:pt>
                <c:pt idx="90">
                  <c:v>41652.210057870368</c:v>
                </c:pt>
                <c:pt idx="91">
                  <c:v>41652.219108796293</c:v>
                </c:pt>
                <c:pt idx="92">
                  <c:v>41652.302719907406</c:v>
                </c:pt>
                <c:pt idx="93">
                  <c:v>41652.334965277776</c:v>
                </c:pt>
                <c:pt idx="94">
                  <c:v>41652.416192129633</c:v>
                </c:pt>
                <c:pt idx="95">
                  <c:v>41653.209930555553</c:v>
                </c:pt>
                <c:pt idx="96">
                  <c:v>41653.219363425924</c:v>
                </c:pt>
                <c:pt idx="97">
                  <c:v>41653.284837962965</c:v>
                </c:pt>
                <c:pt idx="98">
                  <c:v>41653.313425925924</c:v>
                </c:pt>
                <c:pt idx="99">
                  <c:v>41653.334780092591</c:v>
                </c:pt>
                <c:pt idx="100">
                  <c:v>41653.418043981481</c:v>
                </c:pt>
                <c:pt idx="101">
                  <c:v>41653.4372337963</c:v>
                </c:pt>
                <c:pt idx="102">
                  <c:v>41653.444652777776</c:v>
                </c:pt>
                <c:pt idx="103">
                  <c:v>41653.465937499997</c:v>
                </c:pt>
                <c:pt idx="104">
                  <c:v>41653.500520833331</c:v>
                </c:pt>
                <c:pt idx="105">
                  <c:v>41653.555983796294</c:v>
                </c:pt>
                <c:pt idx="106">
                  <c:v>41654.048981481479</c:v>
                </c:pt>
                <c:pt idx="107">
                  <c:v>41654.073437500003</c:v>
                </c:pt>
                <c:pt idx="108">
                  <c:v>41654.236631944441</c:v>
                </c:pt>
                <c:pt idx="109">
                  <c:v>41654.263981481483</c:v>
                </c:pt>
                <c:pt idx="110">
                  <c:v>41654.267604166664</c:v>
                </c:pt>
                <c:pt idx="111">
                  <c:v>41654.420844907407</c:v>
                </c:pt>
                <c:pt idx="112">
                  <c:v>41655.330821759257</c:v>
                </c:pt>
                <c:pt idx="113">
                  <c:v>41655.396689814814</c:v>
                </c:pt>
                <c:pt idx="114">
                  <c:v>41655.416493055556</c:v>
                </c:pt>
                <c:pt idx="115">
                  <c:v>41655.455069444448</c:v>
                </c:pt>
                <c:pt idx="116">
                  <c:v>41655.528356481482</c:v>
                </c:pt>
                <c:pt idx="117">
                  <c:v>41655.579976851855</c:v>
                </c:pt>
                <c:pt idx="118">
                  <c:v>41655.993148148147</c:v>
                </c:pt>
                <c:pt idx="119">
                  <c:v>41656.055752314816</c:v>
                </c:pt>
                <c:pt idx="120">
                  <c:v>41656.243333333332</c:v>
                </c:pt>
                <c:pt idx="121">
                  <c:v>41656.26761574074</c:v>
                </c:pt>
                <c:pt idx="122">
                  <c:v>41656.325960648152</c:v>
                </c:pt>
                <c:pt idx="123">
                  <c:v>41656.36546296296</c:v>
                </c:pt>
                <c:pt idx="124">
                  <c:v>41656.411944444444</c:v>
                </c:pt>
                <c:pt idx="125">
                  <c:v>41656.430775462963</c:v>
                </c:pt>
                <c:pt idx="126">
                  <c:v>41656.460046296299</c:v>
                </c:pt>
                <c:pt idx="127">
                  <c:v>41657.052291666667</c:v>
                </c:pt>
                <c:pt idx="128">
                  <c:v>41657.087002314816</c:v>
                </c:pt>
                <c:pt idx="129">
                  <c:v>41657.201585648145</c:v>
                </c:pt>
                <c:pt idx="130">
                  <c:v>41657.246724537035</c:v>
                </c:pt>
                <c:pt idx="131">
                  <c:v>41657.278368055559</c:v>
                </c:pt>
                <c:pt idx="132">
                  <c:v>41657.33457175926</c:v>
                </c:pt>
                <c:pt idx="133">
                  <c:v>41657.36146990741</c:v>
                </c:pt>
                <c:pt idx="134">
                  <c:v>41657.392650462964</c:v>
                </c:pt>
                <c:pt idx="135">
                  <c:v>41657.418113425927</c:v>
                </c:pt>
                <c:pt idx="136">
                  <c:v>41658.111307870371</c:v>
                </c:pt>
                <c:pt idx="137">
                  <c:v>41658.132199074076</c:v>
                </c:pt>
                <c:pt idx="138">
                  <c:v>41658.236377314817</c:v>
                </c:pt>
                <c:pt idx="139">
                  <c:v>41658.260763888888</c:v>
                </c:pt>
                <c:pt idx="140">
                  <c:v>41659.082650462966</c:v>
                </c:pt>
                <c:pt idx="141">
                  <c:v>41659.084270833337</c:v>
                </c:pt>
                <c:pt idx="142">
                  <c:v>41659.087696759256</c:v>
                </c:pt>
                <c:pt idx="143">
                  <c:v>41659.41615740741</c:v>
                </c:pt>
                <c:pt idx="144">
                  <c:v>41659.490243055552</c:v>
                </c:pt>
                <c:pt idx="145">
                  <c:v>41659.51489583333</c:v>
                </c:pt>
                <c:pt idx="146">
                  <c:v>41660.010509259257</c:v>
                </c:pt>
                <c:pt idx="147">
                  <c:v>41660.034803240742</c:v>
                </c:pt>
                <c:pt idx="148">
                  <c:v>41660.191099537034</c:v>
                </c:pt>
                <c:pt idx="149">
                  <c:v>41660.222488425927</c:v>
                </c:pt>
                <c:pt idx="150">
                  <c:v>41660.23165509259</c:v>
                </c:pt>
                <c:pt idx="151">
                  <c:v>41660.261157407411</c:v>
                </c:pt>
                <c:pt idx="152">
                  <c:v>41660.284872685188</c:v>
                </c:pt>
                <c:pt idx="153">
                  <c:v>41660.337280092594</c:v>
                </c:pt>
                <c:pt idx="154">
                  <c:v>41660.361481481479</c:v>
                </c:pt>
                <c:pt idx="155">
                  <c:v>41660.412083333336</c:v>
                </c:pt>
                <c:pt idx="156">
                  <c:v>41660.418645833335</c:v>
                </c:pt>
                <c:pt idx="157">
                  <c:v>41660.522337962961</c:v>
                </c:pt>
                <c:pt idx="158">
                  <c:v>41660.545717592591</c:v>
                </c:pt>
                <c:pt idx="159">
                  <c:v>41660.566365740742</c:v>
                </c:pt>
                <c:pt idx="160">
                  <c:v>41660.941250000003</c:v>
                </c:pt>
                <c:pt idx="161">
                  <c:v>41660.979456018518</c:v>
                </c:pt>
                <c:pt idx="162">
                  <c:v>41661.084687499999</c:v>
                </c:pt>
                <c:pt idx="163">
                  <c:v>41661.156701388885</c:v>
                </c:pt>
                <c:pt idx="164">
                  <c:v>41661.191192129627</c:v>
                </c:pt>
                <c:pt idx="165">
                  <c:v>41661.347893518519</c:v>
                </c:pt>
                <c:pt idx="166">
                  <c:v>41661.422696759262</c:v>
                </c:pt>
                <c:pt idx="167">
                  <c:v>41661.545682870368</c:v>
                </c:pt>
                <c:pt idx="168">
                  <c:v>41661.580150462964</c:v>
                </c:pt>
                <c:pt idx="169">
                  <c:v>41661.941145833334</c:v>
                </c:pt>
                <c:pt idx="170">
                  <c:v>41661.982870370368</c:v>
                </c:pt>
                <c:pt idx="171">
                  <c:v>41662.118194444447</c:v>
                </c:pt>
                <c:pt idx="172">
                  <c:v>41662.243206018517</c:v>
                </c:pt>
                <c:pt idx="173">
                  <c:v>41662.274467592593</c:v>
                </c:pt>
                <c:pt idx="174">
                  <c:v>41662.299004629633</c:v>
                </c:pt>
                <c:pt idx="175">
                  <c:v>41662.313067129631</c:v>
                </c:pt>
                <c:pt idx="176">
                  <c:v>41662.352222222224</c:v>
                </c:pt>
                <c:pt idx="177">
                  <c:v>41662.418900462966</c:v>
                </c:pt>
                <c:pt idx="178">
                  <c:v>41663.219305555554</c:v>
                </c:pt>
                <c:pt idx="179">
                  <c:v>41663.272962962961</c:v>
                </c:pt>
                <c:pt idx="180">
                  <c:v>41663.281388888892</c:v>
                </c:pt>
                <c:pt idx="181">
                  <c:v>41663.335578703707</c:v>
                </c:pt>
                <c:pt idx="182">
                  <c:v>41663.389039351852</c:v>
                </c:pt>
                <c:pt idx="183">
                  <c:v>41663.413356481484</c:v>
                </c:pt>
                <c:pt idx="184">
                  <c:v>41663.416944444441</c:v>
                </c:pt>
                <c:pt idx="185">
                  <c:v>41663.472418981481</c:v>
                </c:pt>
                <c:pt idx="186">
                  <c:v>41663.496678240743</c:v>
                </c:pt>
                <c:pt idx="187">
                  <c:v>41663.559432870374</c:v>
                </c:pt>
                <c:pt idx="188">
                  <c:v>41663.941157407404</c:v>
                </c:pt>
                <c:pt idx="189">
                  <c:v>41664.043182870373</c:v>
                </c:pt>
                <c:pt idx="190">
                  <c:v>41664.05914351852</c:v>
                </c:pt>
                <c:pt idx="191">
                  <c:v>41664.167592592596</c:v>
                </c:pt>
                <c:pt idx="192">
                  <c:v>41664.239837962959</c:v>
                </c:pt>
                <c:pt idx="193">
                  <c:v>41664.313263888886</c:v>
                </c:pt>
                <c:pt idx="194">
                  <c:v>41664.475925925923</c:v>
                </c:pt>
                <c:pt idx="195">
                  <c:v>41664.507407407407</c:v>
                </c:pt>
                <c:pt idx="196">
                  <c:v>41664.545555555553</c:v>
                </c:pt>
                <c:pt idx="197">
                  <c:v>41666.208460648151</c:v>
                </c:pt>
                <c:pt idx="198">
                  <c:v>41666.250879629632</c:v>
                </c:pt>
                <c:pt idx="199">
                  <c:v>41666.253622685188</c:v>
                </c:pt>
                <c:pt idx="200">
                  <c:v>41666.271307870367</c:v>
                </c:pt>
                <c:pt idx="201">
                  <c:v>41666.295266203706</c:v>
                </c:pt>
                <c:pt idx="202">
                  <c:v>41666.335659722223</c:v>
                </c:pt>
                <c:pt idx="203">
                  <c:v>41666.347638888888</c:v>
                </c:pt>
                <c:pt idx="204">
                  <c:v>41666.372060185182</c:v>
                </c:pt>
                <c:pt idx="205">
                  <c:v>41666.392592592594</c:v>
                </c:pt>
                <c:pt idx="206">
                  <c:v>41666.425694444442</c:v>
                </c:pt>
                <c:pt idx="207">
                  <c:v>41666.507118055553</c:v>
                </c:pt>
                <c:pt idx="208">
                  <c:v>41667.090682870374</c:v>
                </c:pt>
                <c:pt idx="209">
                  <c:v>41667.114837962959</c:v>
                </c:pt>
                <c:pt idx="210">
                  <c:v>41667.188530092593</c:v>
                </c:pt>
                <c:pt idx="211">
                  <c:v>41667.209560185183</c:v>
                </c:pt>
                <c:pt idx="212">
                  <c:v>41667.306597222225</c:v>
                </c:pt>
                <c:pt idx="213">
                  <c:v>41667.334733796299</c:v>
                </c:pt>
                <c:pt idx="214">
                  <c:v>41667.403078703705</c:v>
                </c:pt>
                <c:pt idx="215">
                  <c:v>41667.417685185188</c:v>
                </c:pt>
                <c:pt idx="216">
                  <c:v>41667.438298611109</c:v>
                </c:pt>
                <c:pt idx="217">
                  <c:v>41667.576736111114</c:v>
                </c:pt>
                <c:pt idx="218">
                  <c:v>41667.944722222222</c:v>
                </c:pt>
                <c:pt idx="219">
                  <c:v>41667.975821759261</c:v>
                </c:pt>
                <c:pt idx="220">
                  <c:v>41668.000717592593</c:v>
                </c:pt>
                <c:pt idx="221">
                  <c:v>41668.097604166665</c:v>
                </c:pt>
                <c:pt idx="222">
                  <c:v>41668.209398148145</c:v>
                </c:pt>
                <c:pt idx="223">
                  <c:v>41668.225821759261</c:v>
                </c:pt>
                <c:pt idx="224">
                  <c:v>41668.267500000002</c:v>
                </c:pt>
                <c:pt idx="225">
                  <c:v>41668.338310185187</c:v>
                </c:pt>
                <c:pt idx="226">
                  <c:v>41668.411793981482</c:v>
                </c:pt>
                <c:pt idx="227">
                  <c:v>41668.482858796298</c:v>
                </c:pt>
                <c:pt idx="228">
                  <c:v>41668.576736111114</c:v>
                </c:pt>
                <c:pt idx="229">
                  <c:v>41669.073078703703</c:v>
                </c:pt>
                <c:pt idx="230">
                  <c:v>41669.19</c:v>
                </c:pt>
                <c:pt idx="231">
                  <c:v>41669.190509259257</c:v>
                </c:pt>
                <c:pt idx="232">
                  <c:v>41669.229780092595</c:v>
                </c:pt>
                <c:pt idx="233">
                  <c:v>41669.288402777776</c:v>
                </c:pt>
                <c:pt idx="234">
                  <c:v>41669.313402777778</c:v>
                </c:pt>
                <c:pt idx="235">
                  <c:v>41669.318831018521</c:v>
                </c:pt>
                <c:pt idx="236">
                  <c:v>41669.366608796299</c:v>
                </c:pt>
                <c:pt idx="237">
                  <c:v>41669.396319444444</c:v>
                </c:pt>
                <c:pt idx="238">
                  <c:v>41669.412569444445</c:v>
                </c:pt>
                <c:pt idx="239">
                  <c:v>41669.448113425926</c:v>
                </c:pt>
                <c:pt idx="240">
                  <c:v>41669.451620370368</c:v>
                </c:pt>
                <c:pt idx="241">
                  <c:v>41670.111342592594</c:v>
                </c:pt>
                <c:pt idx="242">
                  <c:v>41670.267789351848</c:v>
                </c:pt>
                <c:pt idx="243">
                  <c:v>41670.316261574073</c:v>
                </c:pt>
                <c:pt idx="244">
                  <c:v>41670.362824074073</c:v>
                </c:pt>
                <c:pt idx="245">
                  <c:v>41670.396620370368</c:v>
                </c:pt>
                <c:pt idx="246">
                  <c:v>41670.417071759257</c:v>
                </c:pt>
                <c:pt idx="247">
                  <c:v>41670.419282407405</c:v>
                </c:pt>
                <c:pt idx="248">
                  <c:v>41670.441423611112</c:v>
                </c:pt>
                <c:pt idx="249">
                  <c:v>41670.465532407405</c:v>
                </c:pt>
                <c:pt idx="250">
                  <c:v>41670.542627314811</c:v>
                </c:pt>
                <c:pt idx="251">
                  <c:v>41673.41511574074</c:v>
                </c:pt>
                <c:pt idx="252">
                  <c:v>41673.989768518521</c:v>
                </c:pt>
                <c:pt idx="253">
                  <c:v>41675.204942129632</c:v>
                </c:pt>
                <c:pt idx="254">
                  <c:v>41675.410150462965</c:v>
                </c:pt>
                <c:pt idx="255">
                  <c:v>41675.438321759262</c:v>
                </c:pt>
                <c:pt idx="256">
                  <c:v>41675.462384259263</c:v>
                </c:pt>
                <c:pt idx="257">
                  <c:v>41676.420405092591</c:v>
                </c:pt>
                <c:pt idx="258">
                  <c:v>41676.52140046296</c:v>
                </c:pt>
                <c:pt idx="259">
                  <c:v>41677.055844907409</c:v>
                </c:pt>
                <c:pt idx="260">
                  <c:v>41677.08</c:v>
                </c:pt>
                <c:pt idx="261">
                  <c:v>41677.371805555558</c:v>
                </c:pt>
                <c:pt idx="262">
                  <c:v>41677.402870370373</c:v>
                </c:pt>
                <c:pt idx="263">
                  <c:v>41677.416539351849</c:v>
                </c:pt>
                <c:pt idx="264">
                  <c:v>41677.434155092589</c:v>
                </c:pt>
                <c:pt idx="265">
                  <c:v>41677.47246527778</c:v>
                </c:pt>
                <c:pt idx="266">
                  <c:v>41677.583310185182</c:v>
                </c:pt>
                <c:pt idx="267">
                  <c:v>41677.986284722225</c:v>
                </c:pt>
                <c:pt idx="268">
                  <c:v>41678.010497685187</c:v>
                </c:pt>
                <c:pt idx="269">
                  <c:v>41678.052303240744</c:v>
                </c:pt>
                <c:pt idx="270">
                  <c:v>41678.152870370373</c:v>
                </c:pt>
                <c:pt idx="271">
                  <c:v>41678.288298611114</c:v>
                </c:pt>
                <c:pt idx="272">
                  <c:v>41678.319733796299</c:v>
                </c:pt>
                <c:pt idx="273">
                  <c:v>41678.364999999998</c:v>
                </c:pt>
                <c:pt idx="274">
                  <c:v>41678.396527777775</c:v>
                </c:pt>
                <c:pt idx="275">
                  <c:v>41678.500543981485</c:v>
                </c:pt>
                <c:pt idx="276">
                  <c:v>41679.125173611108</c:v>
                </c:pt>
                <c:pt idx="277">
                  <c:v>41679.173715277779</c:v>
                </c:pt>
                <c:pt idx="278">
                  <c:v>41679.232939814814</c:v>
                </c:pt>
                <c:pt idx="279">
                  <c:v>41679.274421296293</c:v>
                </c:pt>
                <c:pt idx="280">
                  <c:v>41679.455000000002</c:v>
                </c:pt>
                <c:pt idx="281">
                  <c:v>41679.524560185186</c:v>
                </c:pt>
                <c:pt idx="282">
                  <c:v>41680.059155092589</c:v>
                </c:pt>
                <c:pt idx="283">
                  <c:v>41680.173773148148</c:v>
                </c:pt>
                <c:pt idx="284">
                  <c:v>41680.239988425928</c:v>
                </c:pt>
                <c:pt idx="285">
                  <c:v>41680.365115740744</c:v>
                </c:pt>
                <c:pt idx="286">
                  <c:v>41680.389270833337</c:v>
                </c:pt>
                <c:pt idx="287">
                  <c:v>41680.41778935185</c:v>
                </c:pt>
                <c:pt idx="288">
                  <c:v>41680.418865740743</c:v>
                </c:pt>
                <c:pt idx="289">
                  <c:v>41680.444768518515</c:v>
                </c:pt>
                <c:pt idx="290">
                  <c:v>41681.087013888886</c:v>
                </c:pt>
                <c:pt idx="291">
                  <c:v>41681.111400462964</c:v>
                </c:pt>
                <c:pt idx="292">
                  <c:v>41681.128622685188</c:v>
                </c:pt>
                <c:pt idx="293">
                  <c:v>41681.135613425926</c:v>
                </c:pt>
                <c:pt idx="294">
                  <c:v>41681.253750000003</c:v>
                </c:pt>
                <c:pt idx="295">
                  <c:v>41681.371608796297</c:v>
                </c:pt>
                <c:pt idx="296">
                  <c:v>41681.392685185187</c:v>
                </c:pt>
                <c:pt idx="297">
                  <c:v>41681.428587962961</c:v>
                </c:pt>
                <c:pt idx="298">
                  <c:v>41681.496712962966</c:v>
                </c:pt>
                <c:pt idx="299">
                  <c:v>41681.831944444442</c:v>
                </c:pt>
                <c:pt idx="300">
                  <c:v>41682.344097222223</c:v>
                </c:pt>
                <c:pt idx="301">
                  <c:v>41682.428159722222</c:v>
                </c:pt>
                <c:pt idx="302">
                  <c:v>41683.134155092594</c:v>
                </c:pt>
                <c:pt idx="303">
                  <c:v>41683.167754629627</c:v>
                </c:pt>
                <c:pt idx="304">
                  <c:v>41683.173715277779</c:v>
                </c:pt>
                <c:pt idx="305">
                  <c:v>41683.24659722222</c:v>
                </c:pt>
                <c:pt idx="306">
                  <c:v>41683.257268518515</c:v>
                </c:pt>
                <c:pt idx="307">
                  <c:v>41683.326724537037</c:v>
                </c:pt>
                <c:pt idx="308">
                  <c:v>41683.371655092589</c:v>
                </c:pt>
                <c:pt idx="309">
                  <c:v>41683.389328703706</c:v>
                </c:pt>
                <c:pt idx="310">
                  <c:v>41683.416979166665</c:v>
                </c:pt>
                <c:pt idx="311">
                  <c:v>41683.420069444444</c:v>
                </c:pt>
                <c:pt idx="312">
                  <c:v>41683.43787037037</c:v>
                </c:pt>
                <c:pt idx="313">
                  <c:v>41683.569733796299</c:v>
                </c:pt>
                <c:pt idx="314">
                  <c:v>41683.98982638889</c:v>
                </c:pt>
                <c:pt idx="315">
                  <c:v>41684.06962962963</c:v>
                </c:pt>
                <c:pt idx="316">
                  <c:v>41684.114872685182</c:v>
                </c:pt>
                <c:pt idx="317">
                  <c:v>41684.150983796295</c:v>
                </c:pt>
                <c:pt idx="318">
                  <c:v>41684.177314814813</c:v>
                </c:pt>
                <c:pt idx="319">
                  <c:v>41684.204872685186</c:v>
                </c:pt>
                <c:pt idx="320">
                  <c:v>41684.205023148148</c:v>
                </c:pt>
                <c:pt idx="321">
                  <c:v>41684.213379629633</c:v>
                </c:pt>
                <c:pt idx="322">
                  <c:v>41684.253981481481</c:v>
                </c:pt>
                <c:pt idx="323">
                  <c:v>41684.350891203707</c:v>
                </c:pt>
                <c:pt idx="324">
                  <c:v>41684.386238425926</c:v>
                </c:pt>
                <c:pt idx="325">
                  <c:v>41684.393888888888</c:v>
                </c:pt>
                <c:pt idx="326">
                  <c:v>41684.408055555556</c:v>
                </c:pt>
                <c:pt idx="327">
                  <c:v>41684.420115740744</c:v>
                </c:pt>
                <c:pt idx="328">
                  <c:v>41684.42255787037</c:v>
                </c:pt>
                <c:pt idx="329">
                  <c:v>41684.431481481479</c:v>
                </c:pt>
                <c:pt idx="330">
                  <c:v>41684.434178240743</c:v>
                </c:pt>
                <c:pt idx="331">
                  <c:v>41684.46234953704</c:v>
                </c:pt>
                <c:pt idx="332">
                  <c:v>41684.482824074075</c:v>
                </c:pt>
                <c:pt idx="333">
                  <c:v>41684.507187499999</c:v>
                </c:pt>
                <c:pt idx="334">
                  <c:v>41684.524513888886</c:v>
                </c:pt>
                <c:pt idx="335">
                  <c:v>41684.552395833336</c:v>
                </c:pt>
                <c:pt idx="336">
                  <c:v>41684.972453703704</c:v>
                </c:pt>
                <c:pt idx="337">
                  <c:v>41685.104432870372</c:v>
                </c:pt>
                <c:pt idx="338">
                  <c:v>41685.191076388888</c:v>
                </c:pt>
                <c:pt idx="339">
                  <c:v>41685.215428240743</c:v>
                </c:pt>
                <c:pt idx="340">
                  <c:v>41685.406655092593</c:v>
                </c:pt>
                <c:pt idx="341">
                  <c:v>41685.472430555557</c:v>
                </c:pt>
                <c:pt idx="342">
                  <c:v>41686.069594907407</c:v>
                </c:pt>
                <c:pt idx="343">
                  <c:v>41686.149398148147</c:v>
                </c:pt>
                <c:pt idx="344">
                  <c:v>41686.173761574071</c:v>
                </c:pt>
                <c:pt idx="345">
                  <c:v>41686.201493055552</c:v>
                </c:pt>
                <c:pt idx="346">
                  <c:v>41686.253692129627</c:v>
                </c:pt>
                <c:pt idx="347">
                  <c:v>41687.1565625</c:v>
                </c:pt>
                <c:pt idx="348">
                  <c:v>41687.253634259258</c:v>
                </c:pt>
                <c:pt idx="349">
                  <c:v>41687.298854166664</c:v>
                </c:pt>
                <c:pt idx="350">
                  <c:v>41687.336921296293</c:v>
                </c:pt>
                <c:pt idx="351">
                  <c:v>41687.406539351854</c:v>
                </c:pt>
                <c:pt idx="352">
                  <c:v>41687.428842592592</c:v>
                </c:pt>
                <c:pt idx="353">
                  <c:v>41688.194548611114</c:v>
                </c:pt>
                <c:pt idx="354">
                  <c:v>41688.236296296294</c:v>
                </c:pt>
                <c:pt idx="355">
                  <c:v>41688.274386574078</c:v>
                </c:pt>
                <c:pt idx="356">
                  <c:v>41688.316250000003</c:v>
                </c:pt>
                <c:pt idx="357">
                  <c:v>41688.344398148147</c:v>
                </c:pt>
                <c:pt idx="358">
                  <c:v>41688.419293981482</c:v>
                </c:pt>
                <c:pt idx="359">
                  <c:v>41688.493414351855</c:v>
                </c:pt>
                <c:pt idx="360">
                  <c:v>41688.528229166666</c:v>
                </c:pt>
                <c:pt idx="361">
                  <c:v>41688.552303240744</c:v>
                </c:pt>
                <c:pt idx="362">
                  <c:v>41689.136030092595</c:v>
                </c:pt>
                <c:pt idx="363">
                  <c:v>41689.159756944442</c:v>
                </c:pt>
                <c:pt idx="364">
                  <c:v>41689.184120370373</c:v>
                </c:pt>
                <c:pt idx="365">
                  <c:v>41689.185624999998</c:v>
                </c:pt>
                <c:pt idx="366">
                  <c:v>41689.208657407406</c:v>
                </c:pt>
                <c:pt idx="367">
                  <c:v>41689.278101851851</c:v>
                </c:pt>
                <c:pt idx="368">
                  <c:v>41689.295381944445</c:v>
                </c:pt>
                <c:pt idx="369">
                  <c:v>41689.36478009259</c:v>
                </c:pt>
                <c:pt idx="370">
                  <c:v>41689.395844907405</c:v>
                </c:pt>
                <c:pt idx="371">
                  <c:v>41690.347696759258</c:v>
                </c:pt>
                <c:pt idx="372">
                  <c:v>41690.469826388886</c:v>
                </c:pt>
                <c:pt idx="373">
                  <c:v>41691.203715277778</c:v>
                </c:pt>
                <c:pt idx="374">
                  <c:v>41691.205555555556</c:v>
                </c:pt>
                <c:pt idx="375">
                  <c:v>41691.236284722225</c:v>
                </c:pt>
                <c:pt idx="376">
                  <c:v>41691.298761574071</c:v>
                </c:pt>
                <c:pt idx="377">
                  <c:v>41691.335173611114</c:v>
                </c:pt>
                <c:pt idx="378">
                  <c:v>41691.402997685182</c:v>
                </c:pt>
                <c:pt idx="379">
                  <c:v>41691.410138888888</c:v>
                </c:pt>
                <c:pt idx="380">
                  <c:v>41691.429652777777</c:v>
                </c:pt>
                <c:pt idx="381">
                  <c:v>41691.432847222219</c:v>
                </c:pt>
                <c:pt idx="382">
                  <c:v>41691.531643518516</c:v>
                </c:pt>
                <c:pt idx="383">
                  <c:v>41692.084074074075</c:v>
                </c:pt>
                <c:pt idx="384">
                  <c:v>41692.125856481478</c:v>
                </c:pt>
                <c:pt idx="385">
                  <c:v>41692.302245370367</c:v>
                </c:pt>
                <c:pt idx="386">
                  <c:v>41692.44458333333</c:v>
                </c:pt>
                <c:pt idx="387">
                  <c:v>41692.496770833335</c:v>
                </c:pt>
                <c:pt idx="388">
                  <c:v>41693.042430555557</c:v>
                </c:pt>
                <c:pt idx="389">
                  <c:v>41693.066087962965</c:v>
                </c:pt>
                <c:pt idx="390">
                  <c:v>41693.118159722224</c:v>
                </c:pt>
                <c:pt idx="391">
                  <c:v>41693.139004629629</c:v>
                </c:pt>
                <c:pt idx="392">
                  <c:v>41693.232743055552</c:v>
                </c:pt>
                <c:pt idx="393">
                  <c:v>41693.271493055552</c:v>
                </c:pt>
                <c:pt idx="394">
                  <c:v>41693.295277777775</c:v>
                </c:pt>
                <c:pt idx="395">
                  <c:v>41693.459062499998</c:v>
                </c:pt>
                <c:pt idx="396">
                  <c:v>41693.50712962963</c:v>
                </c:pt>
                <c:pt idx="397">
                  <c:v>41693.5315162037</c:v>
                </c:pt>
                <c:pt idx="398">
                  <c:v>41694.08699074074</c:v>
                </c:pt>
                <c:pt idx="399">
                  <c:v>41694.180787037039</c:v>
                </c:pt>
                <c:pt idx="400">
                  <c:v>41694.271527777775</c:v>
                </c:pt>
                <c:pt idx="401">
                  <c:v>41694.299016203702</c:v>
                </c:pt>
                <c:pt idx="402">
                  <c:v>41694.323310185187</c:v>
                </c:pt>
                <c:pt idx="403">
                  <c:v>41694.335381944446</c:v>
                </c:pt>
                <c:pt idx="404">
                  <c:v>41694.350601851853</c:v>
                </c:pt>
                <c:pt idx="405">
                  <c:v>41694.350960648146</c:v>
                </c:pt>
                <c:pt idx="406">
                  <c:v>41694.365162037036</c:v>
                </c:pt>
                <c:pt idx="407">
                  <c:v>41694.388981481483</c:v>
                </c:pt>
                <c:pt idx="408">
                  <c:v>41694.413240740738</c:v>
                </c:pt>
                <c:pt idx="409">
                  <c:v>41694.417025462964</c:v>
                </c:pt>
                <c:pt idx="410">
                  <c:v>41694.448298611111</c:v>
                </c:pt>
                <c:pt idx="411">
                  <c:v>41694.559131944443</c:v>
                </c:pt>
                <c:pt idx="412">
                  <c:v>41694.941087962965</c:v>
                </c:pt>
                <c:pt idx="413">
                  <c:v>41695.101921296293</c:v>
                </c:pt>
                <c:pt idx="414">
                  <c:v>41695.205127314817</c:v>
                </c:pt>
                <c:pt idx="415">
                  <c:v>41695.288877314815</c:v>
                </c:pt>
                <c:pt idx="416">
                  <c:v>41695.313472222224</c:v>
                </c:pt>
                <c:pt idx="417">
                  <c:v>41695.329594907409</c:v>
                </c:pt>
                <c:pt idx="418">
                  <c:v>41695.350995370369</c:v>
                </c:pt>
                <c:pt idx="419">
                  <c:v>41695.392581018517</c:v>
                </c:pt>
                <c:pt idx="420">
                  <c:v>41695.423935185187</c:v>
                </c:pt>
                <c:pt idx="421">
                  <c:v>41696.119525462964</c:v>
                </c:pt>
                <c:pt idx="422">
                  <c:v>41696.186597222222</c:v>
                </c:pt>
                <c:pt idx="423">
                  <c:v>41696.195775462962</c:v>
                </c:pt>
                <c:pt idx="424">
                  <c:v>41696.230185185188</c:v>
                </c:pt>
                <c:pt idx="425">
                  <c:v>41696.236527777779</c:v>
                </c:pt>
                <c:pt idx="426">
                  <c:v>41696.278148148151</c:v>
                </c:pt>
                <c:pt idx="427">
                  <c:v>41696.323206018518</c:v>
                </c:pt>
                <c:pt idx="428">
                  <c:v>41696.36482638889</c:v>
                </c:pt>
                <c:pt idx="429">
                  <c:v>41696.413518518515</c:v>
                </c:pt>
                <c:pt idx="430">
                  <c:v>41696.426851851851</c:v>
                </c:pt>
                <c:pt idx="431">
                  <c:v>41697.113900462966</c:v>
                </c:pt>
                <c:pt idx="432">
                  <c:v>41697.125104166669</c:v>
                </c:pt>
                <c:pt idx="433">
                  <c:v>41697.163252314815</c:v>
                </c:pt>
                <c:pt idx="434">
                  <c:v>41697.184120370373</c:v>
                </c:pt>
                <c:pt idx="435">
                  <c:v>41697.204918981479</c:v>
                </c:pt>
                <c:pt idx="436">
                  <c:v>41697.305659722224</c:v>
                </c:pt>
                <c:pt idx="437">
                  <c:v>41697.319687499999</c:v>
                </c:pt>
                <c:pt idx="438">
                  <c:v>41697.337256944447</c:v>
                </c:pt>
                <c:pt idx="439">
                  <c:v>41697.380162037036</c:v>
                </c:pt>
                <c:pt idx="440">
                  <c:v>41697.382210648146</c:v>
                </c:pt>
                <c:pt idx="441">
                  <c:v>41697.4143287037</c:v>
                </c:pt>
                <c:pt idx="442">
                  <c:v>41697.545300925929</c:v>
                </c:pt>
                <c:pt idx="443">
                  <c:v>41697.569687499999</c:v>
                </c:pt>
                <c:pt idx="444">
                  <c:v>41698.013784722221</c:v>
                </c:pt>
                <c:pt idx="445">
                  <c:v>41698.264201388891</c:v>
                </c:pt>
                <c:pt idx="446">
                  <c:v>41698.33966435185</c:v>
                </c:pt>
                <c:pt idx="447">
                  <c:v>41698.38177083333</c:v>
                </c:pt>
                <c:pt idx="448">
                  <c:v>41698.399583333332</c:v>
                </c:pt>
                <c:pt idx="449">
                  <c:v>41698.417881944442</c:v>
                </c:pt>
                <c:pt idx="450">
                  <c:v>41698.424293981479</c:v>
                </c:pt>
                <c:pt idx="451">
                  <c:v>41698.434317129628</c:v>
                </c:pt>
                <c:pt idx="452">
                  <c:v>41698.56994212963</c:v>
                </c:pt>
                <c:pt idx="453">
                  <c:v>41698.989768518521</c:v>
                </c:pt>
                <c:pt idx="454">
                  <c:v>41699.042060185187</c:v>
                </c:pt>
                <c:pt idx="455">
                  <c:v>41699.139120370368</c:v>
                </c:pt>
                <c:pt idx="456">
                  <c:v>41699.982777777775</c:v>
                </c:pt>
                <c:pt idx="457">
                  <c:v>41700.406701388885</c:v>
                </c:pt>
                <c:pt idx="458">
                  <c:v>41701.126215277778</c:v>
                </c:pt>
                <c:pt idx="459">
                  <c:v>41701.163460648146</c:v>
                </c:pt>
                <c:pt idx="460">
                  <c:v>41702.239814814813</c:v>
                </c:pt>
                <c:pt idx="461">
                  <c:v>41703.222407407404</c:v>
                </c:pt>
                <c:pt idx="462">
                  <c:v>41703.264317129629</c:v>
                </c:pt>
                <c:pt idx="463">
                  <c:v>41703.425717592596</c:v>
                </c:pt>
                <c:pt idx="464">
                  <c:v>41704.031493055554</c:v>
                </c:pt>
                <c:pt idx="465">
                  <c:v>41704.251539351855</c:v>
                </c:pt>
                <c:pt idx="466">
                  <c:v>41704.31622685185</c:v>
                </c:pt>
                <c:pt idx="467">
                  <c:v>41704.340532407405</c:v>
                </c:pt>
                <c:pt idx="468">
                  <c:v>41704.413391203707</c:v>
                </c:pt>
                <c:pt idx="469">
                  <c:v>41704.418182870373</c:v>
                </c:pt>
                <c:pt idx="470">
                  <c:v>41704.548819444448</c:v>
                </c:pt>
                <c:pt idx="471">
                  <c:v>41704.996608796297</c:v>
                </c:pt>
                <c:pt idx="472">
                  <c:v>41705.069803240738</c:v>
                </c:pt>
                <c:pt idx="473">
                  <c:v>41705.194687499999</c:v>
                </c:pt>
                <c:pt idx="474">
                  <c:v>41705.215763888889</c:v>
                </c:pt>
                <c:pt idx="475">
                  <c:v>41705.232824074075</c:v>
                </c:pt>
                <c:pt idx="476">
                  <c:v>41705.288495370369</c:v>
                </c:pt>
                <c:pt idx="477">
                  <c:v>41705.330335648148</c:v>
                </c:pt>
                <c:pt idx="478">
                  <c:v>41705.420555555553</c:v>
                </c:pt>
                <c:pt idx="479">
                  <c:v>41705.42224537037</c:v>
                </c:pt>
                <c:pt idx="480">
                  <c:v>41705.430752314816</c:v>
                </c:pt>
                <c:pt idx="481">
                  <c:v>41705.524513888886</c:v>
                </c:pt>
                <c:pt idx="482">
                  <c:v>41705.562997685185</c:v>
                </c:pt>
                <c:pt idx="483">
                  <c:v>41706.048935185187</c:v>
                </c:pt>
                <c:pt idx="484">
                  <c:v>41706.142523148148</c:v>
                </c:pt>
                <c:pt idx="485">
                  <c:v>41706.215555555558</c:v>
                </c:pt>
                <c:pt idx="486">
                  <c:v>41706.219166666669</c:v>
                </c:pt>
                <c:pt idx="487">
                  <c:v>41706.274594907409</c:v>
                </c:pt>
                <c:pt idx="488">
                  <c:v>41706.316145833334</c:v>
                </c:pt>
                <c:pt idx="489">
                  <c:v>41706.438020833331</c:v>
                </c:pt>
                <c:pt idx="490">
                  <c:v>41706.462187500001</c:v>
                </c:pt>
                <c:pt idx="491">
                  <c:v>41706.501435185186</c:v>
                </c:pt>
                <c:pt idx="492">
                  <c:v>41707.073159722226</c:v>
                </c:pt>
                <c:pt idx="493">
                  <c:v>41707.139062499999</c:v>
                </c:pt>
                <c:pt idx="494">
                  <c:v>41707.229502314818</c:v>
                </c:pt>
                <c:pt idx="495">
                  <c:v>41707.357766203706</c:v>
                </c:pt>
                <c:pt idx="496">
                  <c:v>41707.39266203704</c:v>
                </c:pt>
                <c:pt idx="497">
                  <c:v>41707.434270833335</c:v>
                </c:pt>
                <c:pt idx="498">
                  <c:v>41707.459282407406</c:v>
                </c:pt>
                <c:pt idx="499">
                  <c:v>41707.614861111113</c:v>
                </c:pt>
                <c:pt idx="500">
                  <c:v>41708.084108796298</c:v>
                </c:pt>
                <c:pt idx="501">
                  <c:v>41708.184108796297</c:v>
                </c:pt>
                <c:pt idx="502">
                  <c:v>41708.232731481483</c:v>
                </c:pt>
                <c:pt idx="503">
                  <c:v>41708.257037037038</c:v>
                </c:pt>
                <c:pt idx="504">
                  <c:v>41708.257962962962</c:v>
                </c:pt>
                <c:pt idx="505">
                  <c:v>41708.302754629629</c:v>
                </c:pt>
                <c:pt idx="506">
                  <c:v>41708.41783564815</c:v>
                </c:pt>
                <c:pt idx="507">
                  <c:v>41708.456192129626</c:v>
                </c:pt>
                <c:pt idx="508">
                  <c:v>41708.482870370368</c:v>
                </c:pt>
                <c:pt idx="509">
                  <c:v>41708.618148148147</c:v>
                </c:pt>
                <c:pt idx="510">
                  <c:v>41708.709016203706</c:v>
                </c:pt>
                <c:pt idx="511">
                  <c:v>41708.982800925929</c:v>
                </c:pt>
                <c:pt idx="512">
                  <c:v>41709.259097222224</c:v>
                </c:pt>
                <c:pt idx="513">
                  <c:v>41709.262858796297</c:v>
                </c:pt>
                <c:pt idx="514">
                  <c:v>41709.313969907409</c:v>
                </c:pt>
                <c:pt idx="515">
                  <c:v>41709.365219907406</c:v>
                </c:pt>
                <c:pt idx="516">
                  <c:v>41709.413541666669</c:v>
                </c:pt>
                <c:pt idx="517">
                  <c:v>41709.44122685185</c:v>
                </c:pt>
                <c:pt idx="518">
                  <c:v>41709.47115740741</c:v>
                </c:pt>
                <c:pt idx="519">
                  <c:v>41709.482800925929</c:v>
                </c:pt>
                <c:pt idx="520">
                  <c:v>41709.489895833336</c:v>
                </c:pt>
                <c:pt idx="521">
                  <c:v>41709.809259259258</c:v>
                </c:pt>
                <c:pt idx="522">
                  <c:v>41710.181250000001</c:v>
                </c:pt>
                <c:pt idx="523">
                  <c:v>41710.295243055552</c:v>
                </c:pt>
                <c:pt idx="524">
                  <c:v>41710.305798611109</c:v>
                </c:pt>
                <c:pt idx="525">
                  <c:v>41710.319664351853</c:v>
                </c:pt>
                <c:pt idx="526">
                  <c:v>41710.344363425924</c:v>
                </c:pt>
                <c:pt idx="527">
                  <c:v>41710.378622685188</c:v>
                </c:pt>
                <c:pt idx="528">
                  <c:v>41710.403009259258</c:v>
                </c:pt>
                <c:pt idx="529">
                  <c:v>41710.438842592594</c:v>
                </c:pt>
                <c:pt idx="530">
                  <c:v>41710.441030092596</c:v>
                </c:pt>
                <c:pt idx="531">
                  <c:v>41710.466180555559</c:v>
                </c:pt>
                <c:pt idx="532">
                  <c:v>41710.503541666665</c:v>
                </c:pt>
                <c:pt idx="533">
                  <c:v>41710.520833333336</c:v>
                </c:pt>
                <c:pt idx="534">
                  <c:v>41710.528020833335</c:v>
                </c:pt>
                <c:pt idx="535">
                  <c:v>41710.80572916667</c:v>
                </c:pt>
                <c:pt idx="536">
                  <c:v>41711.153275462966</c:v>
                </c:pt>
                <c:pt idx="537">
                  <c:v>41711.278287037036</c:v>
                </c:pt>
                <c:pt idx="538">
                  <c:v>41711.294722222221</c:v>
                </c:pt>
                <c:pt idx="539">
                  <c:v>41711.306030092594</c:v>
                </c:pt>
                <c:pt idx="540">
                  <c:v>41711.458796296298</c:v>
                </c:pt>
                <c:pt idx="541">
                  <c:v>41711.473020833335</c:v>
                </c:pt>
                <c:pt idx="542">
                  <c:v>41711.489745370367</c:v>
                </c:pt>
                <c:pt idx="543">
                  <c:v>41711.537835648145</c:v>
                </c:pt>
                <c:pt idx="544">
                  <c:v>41711.562789351854</c:v>
                </c:pt>
                <c:pt idx="545">
                  <c:v>41711.611805555556</c:v>
                </c:pt>
                <c:pt idx="546">
                  <c:v>41711.812997685185</c:v>
                </c:pt>
                <c:pt idx="547">
                  <c:v>41711.982812499999</c:v>
                </c:pt>
                <c:pt idx="548">
                  <c:v>41712.007141203707</c:v>
                </c:pt>
                <c:pt idx="549">
                  <c:v>41712.107800925929</c:v>
                </c:pt>
                <c:pt idx="550">
                  <c:v>41712.107824074075</c:v>
                </c:pt>
                <c:pt idx="551">
                  <c:v>41712.140914351854</c:v>
                </c:pt>
                <c:pt idx="552">
                  <c:v>41712.215497685182</c:v>
                </c:pt>
                <c:pt idx="553">
                  <c:v>41712.313425925924</c:v>
                </c:pt>
                <c:pt idx="554">
                  <c:v>41712.32371527778</c:v>
                </c:pt>
                <c:pt idx="555">
                  <c:v>41712.344606481478</c:v>
                </c:pt>
                <c:pt idx="556">
                  <c:v>41712.456643518519</c:v>
                </c:pt>
                <c:pt idx="557">
                  <c:v>41712.531886574077</c:v>
                </c:pt>
                <c:pt idx="558">
                  <c:v>41712.580196759256</c:v>
                </c:pt>
                <c:pt idx="559">
                  <c:v>41712.674120370371</c:v>
                </c:pt>
                <c:pt idx="560">
                  <c:v>41712.81621527778</c:v>
                </c:pt>
                <c:pt idx="561">
                  <c:v>41713.319826388892</c:v>
                </c:pt>
                <c:pt idx="562">
                  <c:v>41713.670358796298</c:v>
                </c:pt>
                <c:pt idx="563">
                  <c:v>41713.819687499999</c:v>
                </c:pt>
                <c:pt idx="564">
                  <c:v>41714.323321759257</c:v>
                </c:pt>
                <c:pt idx="565">
                  <c:v>41715.158310185187</c:v>
                </c:pt>
                <c:pt idx="566">
                  <c:v>41715.178506944445</c:v>
                </c:pt>
                <c:pt idx="567">
                  <c:v>41715.187800925924</c:v>
                </c:pt>
                <c:pt idx="568">
                  <c:v>41715.209652777776</c:v>
                </c:pt>
                <c:pt idx="569">
                  <c:v>41715.246886574074</c:v>
                </c:pt>
                <c:pt idx="570">
                  <c:v>41715.326805555553</c:v>
                </c:pt>
                <c:pt idx="571">
                  <c:v>41715.381909722222</c:v>
                </c:pt>
                <c:pt idx="572">
                  <c:v>41715.394756944443</c:v>
                </c:pt>
                <c:pt idx="573">
                  <c:v>41715.404999999999</c:v>
                </c:pt>
                <c:pt idx="574">
                  <c:v>41715.441076388888</c:v>
                </c:pt>
                <c:pt idx="575">
                  <c:v>41715.45484953704</c:v>
                </c:pt>
                <c:pt idx="576">
                  <c:v>41715.465879629628</c:v>
                </c:pt>
                <c:pt idx="577">
                  <c:v>41715.493518518517</c:v>
                </c:pt>
                <c:pt idx="578">
                  <c:v>41715.576817129629</c:v>
                </c:pt>
                <c:pt idx="579">
                  <c:v>41715.600983796299</c:v>
                </c:pt>
                <c:pt idx="580">
                  <c:v>41715.670300925929</c:v>
                </c:pt>
                <c:pt idx="581">
                  <c:v>41715.826678240737</c:v>
                </c:pt>
                <c:pt idx="582">
                  <c:v>41715.98978009259</c:v>
                </c:pt>
                <c:pt idx="583">
                  <c:v>41716.090682870374</c:v>
                </c:pt>
                <c:pt idx="584">
                  <c:v>41716.297569444447</c:v>
                </c:pt>
                <c:pt idx="585">
                  <c:v>41716.314375000002</c:v>
                </c:pt>
                <c:pt idx="586">
                  <c:v>41716.330231481479</c:v>
                </c:pt>
                <c:pt idx="587">
                  <c:v>41716.354675925926</c:v>
                </c:pt>
                <c:pt idx="588">
                  <c:v>41716.379050925927</c:v>
                </c:pt>
                <c:pt idx="589">
                  <c:v>41716.405115740738</c:v>
                </c:pt>
                <c:pt idx="590">
                  <c:v>41716.448587962965</c:v>
                </c:pt>
                <c:pt idx="591">
                  <c:v>41716.462048611109</c:v>
                </c:pt>
                <c:pt idx="592">
                  <c:v>41716.507106481484</c:v>
                </c:pt>
                <c:pt idx="593">
                  <c:v>41716.543252314812</c:v>
                </c:pt>
                <c:pt idx="594">
                  <c:v>41716.83425925926</c:v>
                </c:pt>
                <c:pt idx="595">
                  <c:v>41717.08388888889</c:v>
                </c:pt>
                <c:pt idx="596">
                  <c:v>41717.249143518522</c:v>
                </c:pt>
                <c:pt idx="597">
                  <c:v>41717.299085648148</c:v>
                </c:pt>
                <c:pt idx="598">
                  <c:v>41717.344525462962</c:v>
                </c:pt>
                <c:pt idx="599">
                  <c:v>41717.371145833335</c:v>
                </c:pt>
                <c:pt idx="600">
                  <c:v>41717.388935185183</c:v>
                </c:pt>
                <c:pt idx="601">
                  <c:v>41717.423680555556</c:v>
                </c:pt>
                <c:pt idx="602">
                  <c:v>41717.469421296293</c:v>
                </c:pt>
                <c:pt idx="603">
                  <c:v>41717.480393518519</c:v>
                </c:pt>
                <c:pt idx="604">
                  <c:v>41717.543356481481</c:v>
                </c:pt>
                <c:pt idx="605">
                  <c:v>41717.601446759261</c:v>
                </c:pt>
                <c:pt idx="606">
                  <c:v>41718.142395833333</c:v>
                </c:pt>
                <c:pt idx="607">
                  <c:v>41718.175671296296</c:v>
                </c:pt>
                <c:pt idx="608">
                  <c:v>41718.184293981481</c:v>
                </c:pt>
                <c:pt idx="609">
                  <c:v>41718.194525462961</c:v>
                </c:pt>
                <c:pt idx="610">
                  <c:v>41718.199467592596</c:v>
                </c:pt>
                <c:pt idx="611">
                  <c:v>41718.226006944446</c:v>
                </c:pt>
                <c:pt idx="612">
                  <c:v>41718.270740740743</c:v>
                </c:pt>
                <c:pt idx="613">
                  <c:v>41718.285312499997</c:v>
                </c:pt>
                <c:pt idx="614">
                  <c:v>41718.330023148148</c:v>
                </c:pt>
                <c:pt idx="615">
                  <c:v>41718.378750000003</c:v>
                </c:pt>
                <c:pt idx="616">
                  <c:v>41718.464930555558</c:v>
                </c:pt>
                <c:pt idx="617">
                  <c:v>41718.474849537037</c:v>
                </c:pt>
                <c:pt idx="618">
                  <c:v>41718.482974537037</c:v>
                </c:pt>
                <c:pt idx="619">
                  <c:v>41718.500509259262</c:v>
                </c:pt>
                <c:pt idx="620">
                  <c:v>41718.52443287037</c:v>
                </c:pt>
                <c:pt idx="621">
                  <c:v>41718.541898148149</c:v>
                </c:pt>
                <c:pt idx="622">
                  <c:v>41718.544131944444</c:v>
                </c:pt>
                <c:pt idx="623">
                  <c:v>41718.58697916667</c:v>
                </c:pt>
                <c:pt idx="624">
                  <c:v>41719.086921296293</c:v>
                </c:pt>
                <c:pt idx="625">
                  <c:v>41719.131458333337</c:v>
                </c:pt>
                <c:pt idx="626">
                  <c:v>41719.153182870374</c:v>
                </c:pt>
                <c:pt idx="627">
                  <c:v>41719.218946759262</c:v>
                </c:pt>
                <c:pt idx="628">
                  <c:v>41719.23159722222</c:v>
                </c:pt>
                <c:pt idx="629">
                  <c:v>41719.380671296298</c:v>
                </c:pt>
                <c:pt idx="630">
                  <c:v>41719.543506944443</c:v>
                </c:pt>
                <c:pt idx="631">
                  <c:v>41719.576666666668</c:v>
                </c:pt>
                <c:pt idx="632">
                  <c:v>41721.524513888886</c:v>
                </c:pt>
                <c:pt idx="633">
                  <c:v>41722.18644675926</c:v>
                </c:pt>
                <c:pt idx="634">
                  <c:v>41722.196203703701</c:v>
                </c:pt>
                <c:pt idx="635">
                  <c:v>41722.201828703706</c:v>
                </c:pt>
                <c:pt idx="636">
                  <c:v>41722.210069444445</c:v>
                </c:pt>
                <c:pt idx="637">
                  <c:v>41722.246747685182</c:v>
                </c:pt>
                <c:pt idx="638">
                  <c:v>41722.40966435185</c:v>
                </c:pt>
                <c:pt idx="639">
                  <c:v>41722.446886574071</c:v>
                </c:pt>
                <c:pt idx="640">
                  <c:v>41722.45511574074</c:v>
                </c:pt>
                <c:pt idx="641">
                  <c:v>41722.524386574078</c:v>
                </c:pt>
                <c:pt idx="642">
                  <c:v>41722.566180555557</c:v>
                </c:pt>
                <c:pt idx="643">
                  <c:v>41722.587060185186</c:v>
                </c:pt>
                <c:pt idx="644">
                  <c:v>41722.732824074075</c:v>
                </c:pt>
                <c:pt idx="645">
                  <c:v>41722.875405092593</c:v>
                </c:pt>
                <c:pt idx="646">
                  <c:v>41723.045520833337</c:v>
                </c:pt>
                <c:pt idx="647">
                  <c:v>41723.084814814814</c:v>
                </c:pt>
                <c:pt idx="648">
                  <c:v>41723.307303240741</c:v>
                </c:pt>
                <c:pt idx="649">
                  <c:v>41723.358229166668</c:v>
                </c:pt>
                <c:pt idx="650">
                  <c:v>41723.39980324074</c:v>
                </c:pt>
                <c:pt idx="651">
                  <c:v>41723.448437500003</c:v>
                </c:pt>
                <c:pt idx="652">
                  <c:v>41723.500787037039</c:v>
                </c:pt>
                <c:pt idx="653">
                  <c:v>41723.521296296298</c:v>
                </c:pt>
                <c:pt idx="654">
                  <c:v>41723.535682870373</c:v>
                </c:pt>
                <c:pt idx="655">
                  <c:v>41723.543969907405</c:v>
                </c:pt>
                <c:pt idx="656">
                  <c:v>41723.563379629632</c:v>
                </c:pt>
                <c:pt idx="657">
                  <c:v>41723.585162037038</c:v>
                </c:pt>
                <c:pt idx="658">
                  <c:v>41723.729803240742</c:v>
                </c:pt>
                <c:pt idx="659">
                  <c:v>41724.151087962964</c:v>
                </c:pt>
                <c:pt idx="660">
                  <c:v>41724.177222222221</c:v>
                </c:pt>
                <c:pt idx="661">
                  <c:v>41724.177465277775</c:v>
                </c:pt>
                <c:pt idx="662">
                  <c:v>41724.198020833333</c:v>
                </c:pt>
                <c:pt idx="663">
                  <c:v>41724.345578703702</c:v>
                </c:pt>
                <c:pt idx="664">
                  <c:v>41724.361168981479</c:v>
                </c:pt>
                <c:pt idx="665">
                  <c:v>41724.375335648147</c:v>
                </c:pt>
                <c:pt idx="666">
                  <c:v>41724.392650462964</c:v>
                </c:pt>
                <c:pt idx="667">
                  <c:v>41724.400034722225</c:v>
                </c:pt>
                <c:pt idx="668">
                  <c:v>41724.446145833332</c:v>
                </c:pt>
                <c:pt idx="669">
                  <c:v>41724.462546296294</c:v>
                </c:pt>
                <c:pt idx="670">
                  <c:v>41724.477893518517</c:v>
                </c:pt>
                <c:pt idx="671">
                  <c:v>41724.486655092594</c:v>
                </c:pt>
                <c:pt idx="672">
                  <c:v>41724.511134259257</c:v>
                </c:pt>
                <c:pt idx="673">
                  <c:v>41724.517395833333</c:v>
                </c:pt>
                <c:pt idx="674">
                  <c:v>41724.524513888886</c:v>
                </c:pt>
                <c:pt idx="675">
                  <c:v>41724.531342592592</c:v>
                </c:pt>
                <c:pt idx="676">
                  <c:v>41724.541979166665</c:v>
                </c:pt>
                <c:pt idx="677">
                  <c:v>41724.563460648147</c:v>
                </c:pt>
                <c:pt idx="678">
                  <c:v>41725.132361111115</c:v>
                </c:pt>
                <c:pt idx="679">
                  <c:v>41725.156307870369</c:v>
                </c:pt>
                <c:pt idx="680">
                  <c:v>41725.177118055559</c:v>
                </c:pt>
                <c:pt idx="681">
                  <c:v>41725.257534722223</c:v>
                </c:pt>
                <c:pt idx="682">
                  <c:v>41725.373692129629</c:v>
                </c:pt>
                <c:pt idx="683">
                  <c:v>41725.395439814813</c:v>
                </c:pt>
                <c:pt idx="684">
                  <c:v>41725.408553240741</c:v>
                </c:pt>
                <c:pt idx="685">
                  <c:v>41725.448101851849</c:v>
                </c:pt>
                <c:pt idx="686">
                  <c:v>41725.463692129626</c:v>
                </c:pt>
                <c:pt idx="687">
                  <c:v>41725.466134259259</c:v>
                </c:pt>
                <c:pt idx="688">
                  <c:v>41725.470671296294</c:v>
                </c:pt>
                <c:pt idx="689">
                  <c:v>41725.521932870368</c:v>
                </c:pt>
                <c:pt idx="690">
                  <c:v>41725.543206018519</c:v>
                </c:pt>
                <c:pt idx="691">
                  <c:v>41726.209918981483</c:v>
                </c:pt>
                <c:pt idx="692">
                  <c:v>41726.239641203705</c:v>
                </c:pt>
                <c:pt idx="693">
                  <c:v>41726.260462962964</c:v>
                </c:pt>
                <c:pt idx="694">
                  <c:v>41726.288518518515</c:v>
                </c:pt>
                <c:pt idx="695">
                  <c:v>41726.302916666667</c:v>
                </c:pt>
                <c:pt idx="696">
                  <c:v>41726.389490740738</c:v>
                </c:pt>
                <c:pt idx="697">
                  <c:v>41726.400856481479</c:v>
                </c:pt>
                <c:pt idx="698">
                  <c:v>41726.461608796293</c:v>
                </c:pt>
                <c:pt idx="699">
                  <c:v>41726.467106481483</c:v>
                </c:pt>
                <c:pt idx="700">
                  <c:v>41726.490405092591</c:v>
                </c:pt>
                <c:pt idx="701">
                  <c:v>41726.500578703701</c:v>
                </c:pt>
                <c:pt idx="702">
                  <c:v>41726.545451388891</c:v>
                </c:pt>
                <c:pt idx="703">
                  <c:v>41728.420474537037</c:v>
                </c:pt>
                <c:pt idx="704">
                  <c:v>41728.420601851853</c:v>
                </c:pt>
                <c:pt idx="705">
                  <c:v>41728.482835648145</c:v>
                </c:pt>
                <c:pt idx="706">
                  <c:v>41728.521770833337</c:v>
                </c:pt>
                <c:pt idx="707">
                  <c:v>41728.688194444447</c:v>
                </c:pt>
                <c:pt idx="708">
                  <c:v>41728.691192129627</c:v>
                </c:pt>
                <c:pt idx="709">
                  <c:v>41729.00372685185</c:v>
                </c:pt>
                <c:pt idx="710">
                  <c:v>41729.045543981483</c:v>
                </c:pt>
                <c:pt idx="711">
                  <c:v>41729.125289351854</c:v>
                </c:pt>
                <c:pt idx="712">
                  <c:v>41729.158877314818</c:v>
                </c:pt>
                <c:pt idx="713">
                  <c:v>41729.182314814818</c:v>
                </c:pt>
                <c:pt idx="714">
                  <c:v>41729.184374999997</c:v>
                </c:pt>
                <c:pt idx="715">
                  <c:v>41729.191041666665</c:v>
                </c:pt>
                <c:pt idx="716">
                  <c:v>41729.370983796296</c:v>
                </c:pt>
                <c:pt idx="717">
                  <c:v>41729.388252314813</c:v>
                </c:pt>
                <c:pt idx="718">
                  <c:v>41729.430185185185</c:v>
                </c:pt>
                <c:pt idx="719">
                  <c:v>41729.482708333337</c:v>
                </c:pt>
                <c:pt idx="720">
                  <c:v>41729.500648148147</c:v>
                </c:pt>
                <c:pt idx="721">
                  <c:v>41729.507685185185</c:v>
                </c:pt>
                <c:pt idx="722">
                  <c:v>41729.514282407406</c:v>
                </c:pt>
                <c:pt idx="723">
                  <c:v>41729.524571759262</c:v>
                </c:pt>
                <c:pt idx="724">
                  <c:v>41729.53502314815</c:v>
                </c:pt>
                <c:pt idx="725">
                  <c:v>41729.56354166667</c:v>
                </c:pt>
                <c:pt idx="726">
                  <c:v>41729.69121527778</c:v>
                </c:pt>
                <c:pt idx="727">
                  <c:v>41729.875856481478</c:v>
                </c:pt>
                <c:pt idx="728">
                  <c:v>41730.003668981481</c:v>
                </c:pt>
                <c:pt idx="729">
                  <c:v>41730.124224537038</c:v>
                </c:pt>
                <c:pt idx="730">
                  <c:v>41730.163055555553</c:v>
                </c:pt>
                <c:pt idx="731">
                  <c:v>41730.170567129629</c:v>
                </c:pt>
                <c:pt idx="732">
                  <c:v>41730.197893518518</c:v>
                </c:pt>
                <c:pt idx="733">
                  <c:v>41730.250474537039</c:v>
                </c:pt>
                <c:pt idx="734">
                  <c:v>41730.402604166666</c:v>
                </c:pt>
                <c:pt idx="735">
                  <c:v>41730.482685185183</c:v>
                </c:pt>
                <c:pt idx="736">
                  <c:v>41730.503564814811</c:v>
                </c:pt>
                <c:pt idx="737">
                  <c:v>41730.521180555559</c:v>
                </c:pt>
                <c:pt idx="738">
                  <c:v>41730.688310185185</c:v>
                </c:pt>
                <c:pt idx="739">
                  <c:v>41731.122743055559</c:v>
                </c:pt>
                <c:pt idx="740">
                  <c:v>41731.201331018521</c:v>
                </c:pt>
                <c:pt idx="741">
                  <c:v>41731.210196759261</c:v>
                </c:pt>
                <c:pt idx="742">
                  <c:v>41731.39984953704</c:v>
                </c:pt>
                <c:pt idx="743">
                  <c:v>41731.406863425924</c:v>
                </c:pt>
                <c:pt idx="744">
                  <c:v>41731.413483796299</c:v>
                </c:pt>
                <c:pt idx="745">
                  <c:v>41731.41946759259</c:v>
                </c:pt>
                <c:pt idx="746">
                  <c:v>41731.430949074071</c:v>
                </c:pt>
                <c:pt idx="747">
                  <c:v>41731.438969907409</c:v>
                </c:pt>
                <c:pt idx="748">
                  <c:v>41731.448587962965</c:v>
                </c:pt>
                <c:pt idx="749">
                  <c:v>41731.483171296299</c:v>
                </c:pt>
                <c:pt idx="750">
                  <c:v>41731.503969907404</c:v>
                </c:pt>
                <c:pt idx="751">
                  <c:v>41731.520995370367</c:v>
                </c:pt>
                <c:pt idx="752">
                  <c:v>41731.521562499998</c:v>
                </c:pt>
                <c:pt idx="753">
                  <c:v>41731.688263888886</c:v>
                </c:pt>
                <c:pt idx="754">
                  <c:v>41732.108981481484</c:v>
                </c:pt>
                <c:pt idx="755">
                  <c:v>41732.125208333331</c:v>
                </c:pt>
                <c:pt idx="756">
                  <c:v>41732.341412037036</c:v>
                </c:pt>
                <c:pt idx="757">
                  <c:v>41732.350740740738</c:v>
                </c:pt>
                <c:pt idx="758">
                  <c:v>41732.368310185186</c:v>
                </c:pt>
                <c:pt idx="759">
                  <c:v>41732.392442129632</c:v>
                </c:pt>
                <c:pt idx="760">
                  <c:v>41732.392442129632</c:v>
                </c:pt>
                <c:pt idx="761">
                  <c:v>41732.481921296298</c:v>
                </c:pt>
                <c:pt idx="762">
                  <c:v>41732.493622685186</c:v>
                </c:pt>
                <c:pt idx="763">
                  <c:v>41732.503599537034</c:v>
                </c:pt>
                <c:pt idx="764">
                  <c:v>41732.514143518521</c:v>
                </c:pt>
                <c:pt idx="765">
                  <c:v>41732.522222222222</c:v>
                </c:pt>
                <c:pt idx="766">
                  <c:v>41732.545289351852</c:v>
                </c:pt>
                <c:pt idx="767">
                  <c:v>41732.563310185185</c:v>
                </c:pt>
                <c:pt idx="768">
                  <c:v>41732.753796296296</c:v>
                </c:pt>
                <c:pt idx="769">
                  <c:v>41732.875208333331</c:v>
                </c:pt>
                <c:pt idx="770">
                  <c:v>41732.958611111113</c:v>
                </c:pt>
                <c:pt idx="771">
                  <c:v>41733.385694444441</c:v>
                </c:pt>
                <c:pt idx="772">
                  <c:v>41733.392025462963</c:v>
                </c:pt>
                <c:pt idx="773">
                  <c:v>41733.406215277777</c:v>
                </c:pt>
                <c:pt idx="774">
                  <c:v>41733.426562499997</c:v>
                </c:pt>
                <c:pt idx="775">
                  <c:v>41733.43037037037</c:v>
                </c:pt>
                <c:pt idx="776">
                  <c:v>41735.431006944447</c:v>
                </c:pt>
                <c:pt idx="777">
                  <c:v>41735.514178240737</c:v>
                </c:pt>
                <c:pt idx="778">
                  <c:v>41735.521539351852</c:v>
                </c:pt>
                <c:pt idx="779">
                  <c:v>41736.000694444447</c:v>
                </c:pt>
                <c:pt idx="780">
                  <c:v>41736.12128472222</c:v>
                </c:pt>
                <c:pt idx="781">
                  <c:v>41736.145995370367</c:v>
                </c:pt>
                <c:pt idx="782">
                  <c:v>41736.29078703704</c:v>
                </c:pt>
                <c:pt idx="783">
                  <c:v>41736.295624999999</c:v>
                </c:pt>
                <c:pt idx="784">
                  <c:v>41736.312928240739</c:v>
                </c:pt>
                <c:pt idx="785">
                  <c:v>41736.429166666669</c:v>
                </c:pt>
                <c:pt idx="786">
                  <c:v>41736.431805555556</c:v>
                </c:pt>
                <c:pt idx="787">
                  <c:v>41736.447974537034</c:v>
                </c:pt>
                <c:pt idx="788">
                  <c:v>41736.503564814811</c:v>
                </c:pt>
                <c:pt idx="789">
                  <c:v>41736.514467592591</c:v>
                </c:pt>
                <c:pt idx="790">
                  <c:v>41736.545578703706</c:v>
                </c:pt>
                <c:pt idx="791">
                  <c:v>41736.563611111109</c:v>
                </c:pt>
                <c:pt idx="792">
                  <c:v>41737.00372685185</c:v>
                </c:pt>
                <c:pt idx="793">
                  <c:v>41737.115104166667</c:v>
                </c:pt>
                <c:pt idx="794">
                  <c:v>41737.159699074073</c:v>
                </c:pt>
                <c:pt idx="795">
                  <c:v>41737.173067129632</c:v>
                </c:pt>
                <c:pt idx="796">
                  <c:v>41737.19159722222</c:v>
                </c:pt>
                <c:pt idx="797">
                  <c:v>41737.218819444446</c:v>
                </c:pt>
                <c:pt idx="798">
                  <c:v>41737.383310185185</c:v>
                </c:pt>
                <c:pt idx="799">
                  <c:v>41737.400694444441</c:v>
                </c:pt>
                <c:pt idx="800">
                  <c:v>41737.411620370367</c:v>
                </c:pt>
                <c:pt idx="801">
                  <c:v>41737.482731481483</c:v>
                </c:pt>
                <c:pt idx="802">
                  <c:v>41737.500393518516</c:v>
                </c:pt>
                <c:pt idx="803">
                  <c:v>41737.542060185187</c:v>
                </c:pt>
                <c:pt idx="804">
                  <c:v>41738.305497685185</c:v>
                </c:pt>
                <c:pt idx="805">
                  <c:v>41738.322662037041</c:v>
                </c:pt>
                <c:pt idx="806">
                  <c:v>41738.323101851849</c:v>
                </c:pt>
                <c:pt idx="807">
                  <c:v>41738.365995370368</c:v>
                </c:pt>
                <c:pt idx="808">
                  <c:v>41738.39434027778</c:v>
                </c:pt>
                <c:pt idx="809">
                  <c:v>41738.41138888889</c:v>
                </c:pt>
                <c:pt idx="810">
                  <c:v>41738.421724537038</c:v>
                </c:pt>
                <c:pt idx="811">
                  <c:v>41738.430092592593</c:v>
                </c:pt>
                <c:pt idx="812">
                  <c:v>41738.437627314815</c:v>
                </c:pt>
                <c:pt idx="813">
                  <c:v>41738.438611111109</c:v>
                </c:pt>
                <c:pt idx="814">
                  <c:v>41738.458935185183</c:v>
                </c:pt>
                <c:pt idx="815">
                  <c:v>41738.479270833333</c:v>
                </c:pt>
                <c:pt idx="816">
                  <c:v>41738.501238425924</c:v>
                </c:pt>
                <c:pt idx="817">
                  <c:v>41738.521701388891</c:v>
                </c:pt>
                <c:pt idx="818">
                  <c:v>41738.545428240737</c:v>
                </c:pt>
                <c:pt idx="819">
                  <c:v>41739.128587962965</c:v>
                </c:pt>
                <c:pt idx="820">
                  <c:v>41739.162233796298</c:v>
                </c:pt>
                <c:pt idx="821">
                  <c:v>41739.282048611109</c:v>
                </c:pt>
                <c:pt idx="822">
                  <c:v>41739.410590277781</c:v>
                </c:pt>
                <c:pt idx="823">
                  <c:v>41739.412523148145</c:v>
                </c:pt>
                <c:pt idx="824">
                  <c:v>41739.438703703701</c:v>
                </c:pt>
                <c:pt idx="825">
                  <c:v>41739.461863425924</c:v>
                </c:pt>
                <c:pt idx="826">
                  <c:v>41739.495972222219</c:v>
                </c:pt>
                <c:pt idx="827">
                  <c:v>41739.503622685188</c:v>
                </c:pt>
                <c:pt idx="828">
                  <c:v>41739.543310185189</c:v>
                </c:pt>
                <c:pt idx="829">
                  <c:v>41739.587013888886</c:v>
                </c:pt>
                <c:pt idx="830">
                  <c:v>41739.649375000001</c:v>
                </c:pt>
                <c:pt idx="831">
                  <c:v>41740.000740740739</c:v>
                </c:pt>
                <c:pt idx="832">
                  <c:v>41740.171851851854</c:v>
                </c:pt>
                <c:pt idx="833">
                  <c:v>41740.194490740738</c:v>
                </c:pt>
                <c:pt idx="834">
                  <c:v>41740.215370370373</c:v>
                </c:pt>
                <c:pt idx="835">
                  <c:v>41740.218923611108</c:v>
                </c:pt>
                <c:pt idx="836">
                  <c:v>41740.236574074072</c:v>
                </c:pt>
                <c:pt idx="837">
                  <c:v>41740.370173611111</c:v>
                </c:pt>
                <c:pt idx="838">
                  <c:v>41740.382164351853</c:v>
                </c:pt>
                <c:pt idx="839">
                  <c:v>41740.403171296297</c:v>
                </c:pt>
                <c:pt idx="840">
                  <c:v>41740.40457175926</c:v>
                </c:pt>
                <c:pt idx="841">
                  <c:v>41740.431932870371</c:v>
                </c:pt>
                <c:pt idx="842">
                  <c:v>41740.451851851853</c:v>
                </c:pt>
                <c:pt idx="843">
                  <c:v>41742.503703703704</c:v>
                </c:pt>
                <c:pt idx="844">
                  <c:v>41742.543182870373</c:v>
                </c:pt>
                <c:pt idx="845">
                  <c:v>41743.000636574077</c:v>
                </c:pt>
                <c:pt idx="846">
                  <c:v>41743.358275462961</c:v>
                </c:pt>
                <c:pt idx="847">
                  <c:v>41743.372210648151</c:v>
                </c:pt>
                <c:pt idx="848">
                  <c:v>41743.379930555559</c:v>
                </c:pt>
                <c:pt idx="849">
                  <c:v>41743.402962962966</c:v>
                </c:pt>
                <c:pt idx="850">
                  <c:v>41743.543703703705</c:v>
                </c:pt>
                <c:pt idx="851">
                  <c:v>41743.569004629629</c:v>
                </c:pt>
                <c:pt idx="852">
                  <c:v>41744.007071759261</c:v>
                </c:pt>
                <c:pt idx="853">
                  <c:v>41744.041956018518</c:v>
                </c:pt>
                <c:pt idx="854">
                  <c:v>41744.137233796297</c:v>
                </c:pt>
                <c:pt idx="855">
                  <c:v>41744.167361111111</c:v>
                </c:pt>
                <c:pt idx="856">
                  <c:v>41744.196585648147</c:v>
                </c:pt>
                <c:pt idx="857">
                  <c:v>41744.295752314814</c:v>
                </c:pt>
                <c:pt idx="858">
                  <c:v>41744.410000000003</c:v>
                </c:pt>
                <c:pt idx="859">
                  <c:v>41745.034872685188</c:v>
                </c:pt>
                <c:pt idx="860">
                  <c:v>41745.129942129628</c:v>
                </c:pt>
                <c:pt idx="861">
                  <c:v>41745.133877314816</c:v>
                </c:pt>
                <c:pt idx="862">
                  <c:v>41745.149965277778</c:v>
                </c:pt>
                <c:pt idx="863">
                  <c:v>41745.17690972222</c:v>
                </c:pt>
                <c:pt idx="864">
                  <c:v>41745.184166666666</c:v>
                </c:pt>
                <c:pt idx="865">
                  <c:v>41745.213576388887</c:v>
                </c:pt>
                <c:pt idx="866">
                  <c:v>41745.226006944446</c:v>
                </c:pt>
                <c:pt idx="867">
                  <c:v>41745.256076388891</c:v>
                </c:pt>
                <c:pt idx="868">
                  <c:v>41745.293032407404</c:v>
                </c:pt>
                <c:pt idx="869">
                  <c:v>41745.427395833336</c:v>
                </c:pt>
                <c:pt idx="870">
                  <c:v>41745.502928240741</c:v>
                </c:pt>
                <c:pt idx="871">
                  <c:v>41745.833692129629</c:v>
                </c:pt>
                <c:pt idx="872">
                  <c:v>41746.031504629631</c:v>
                </c:pt>
                <c:pt idx="873">
                  <c:v>41746.173472222225</c:v>
                </c:pt>
                <c:pt idx="874">
                  <c:v>41746.210543981484</c:v>
                </c:pt>
                <c:pt idx="875">
                  <c:v>41746.24359953704</c:v>
                </c:pt>
                <c:pt idx="876">
                  <c:v>41746.275752314818</c:v>
                </c:pt>
                <c:pt idx="877">
                  <c:v>41746.295451388891</c:v>
                </c:pt>
                <c:pt idx="878">
                  <c:v>41746.320787037039</c:v>
                </c:pt>
                <c:pt idx="879">
                  <c:v>41746.417245370372</c:v>
                </c:pt>
                <c:pt idx="880">
                  <c:v>41746.503611111111</c:v>
                </c:pt>
                <c:pt idx="881">
                  <c:v>41747.295567129629</c:v>
                </c:pt>
                <c:pt idx="882">
                  <c:v>41747.295671296299</c:v>
                </c:pt>
                <c:pt idx="883">
                  <c:v>41747.42082175926</c:v>
                </c:pt>
                <c:pt idx="884">
                  <c:v>41748.337129629632</c:v>
                </c:pt>
                <c:pt idx="885">
                  <c:v>41748.340636574074</c:v>
                </c:pt>
                <c:pt idx="886">
                  <c:v>41748.420347222222</c:v>
                </c:pt>
                <c:pt idx="887">
                  <c:v>41748.510752314818</c:v>
                </c:pt>
                <c:pt idx="888">
                  <c:v>41749.503634259258</c:v>
                </c:pt>
                <c:pt idx="889">
                  <c:v>41750.295439814814</c:v>
                </c:pt>
                <c:pt idx="890">
                  <c:v>41750.379027777781</c:v>
                </c:pt>
                <c:pt idx="891">
                  <c:v>41750.420497685183</c:v>
                </c:pt>
                <c:pt idx="892">
                  <c:v>41750.462280092594</c:v>
                </c:pt>
                <c:pt idx="893">
                  <c:v>41750.503761574073</c:v>
                </c:pt>
                <c:pt idx="894">
                  <c:v>41751.132893518516</c:v>
                </c:pt>
                <c:pt idx="895">
                  <c:v>41751.149513888886</c:v>
                </c:pt>
                <c:pt idx="896">
                  <c:v>41751.163229166668</c:v>
                </c:pt>
                <c:pt idx="897">
                  <c:v>41751.170335648145</c:v>
                </c:pt>
                <c:pt idx="898">
                  <c:v>41751.194814814815</c:v>
                </c:pt>
                <c:pt idx="899">
                  <c:v>41751.253634259258</c:v>
                </c:pt>
                <c:pt idx="900">
                  <c:v>41751.273599537039</c:v>
                </c:pt>
                <c:pt idx="901">
                  <c:v>41751.462245370371</c:v>
                </c:pt>
                <c:pt idx="902">
                  <c:v>41751.475844907407</c:v>
                </c:pt>
                <c:pt idx="903">
                  <c:v>41752.170300925929</c:v>
                </c:pt>
                <c:pt idx="904">
                  <c:v>41752.195057870369</c:v>
                </c:pt>
                <c:pt idx="905">
                  <c:v>41752.201620370368</c:v>
                </c:pt>
                <c:pt idx="906">
                  <c:v>41752.213553240741</c:v>
                </c:pt>
                <c:pt idx="907">
                  <c:v>41752.337094907409</c:v>
                </c:pt>
                <c:pt idx="908">
                  <c:v>41752.372777777775</c:v>
                </c:pt>
                <c:pt idx="909">
                  <c:v>41752.382025462961</c:v>
                </c:pt>
                <c:pt idx="910">
                  <c:v>41752.392430555556</c:v>
                </c:pt>
                <c:pt idx="911">
                  <c:v>41752.545439814814</c:v>
                </c:pt>
                <c:pt idx="912">
                  <c:v>41752.576620370368</c:v>
                </c:pt>
                <c:pt idx="913">
                  <c:v>41752.598275462966</c:v>
                </c:pt>
                <c:pt idx="914">
                  <c:v>41753.042511574073</c:v>
                </c:pt>
                <c:pt idx="915">
                  <c:v>41753.115949074076</c:v>
                </c:pt>
                <c:pt idx="916">
                  <c:v>41753.147951388892</c:v>
                </c:pt>
                <c:pt idx="917">
                  <c:v>41753.167233796295</c:v>
                </c:pt>
                <c:pt idx="918">
                  <c:v>41753.210462962961</c:v>
                </c:pt>
                <c:pt idx="919">
                  <c:v>41753.285115740742</c:v>
                </c:pt>
                <c:pt idx="920">
                  <c:v>41753.334675925929</c:v>
                </c:pt>
                <c:pt idx="921">
                  <c:v>41753.375879629632</c:v>
                </c:pt>
                <c:pt idx="922">
                  <c:v>41753.385787037034</c:v>
                </c:pt>
                <c:pt idx="923">
                  <c:v>41753.42046296296</c:v>
                </c:pt>
                <c:pt idx="924">
                  <c:v>41753.501840277779</c:v>
                </c:pt>
                <c:pt idx="925">
                  <c:v>41753.504027777781</c:v>
                </c:pt>
                <c:pt idx="926">
                  <c:v>41753.664502314816</c:v>
                </c:pt>
                <c:pt idx="927">
                  <c:v>41754.001203703701</c:v>
                </c:pt>
                <c:pt idx="928">
                  <c:v>41754.003622685188</c:v>
                </c:pt>
                <c:pt idx="929">
                  <c:v>41754.139918981484</c:v>
                </c:pt>
                <c:pt idx="930">
                  <c:v>41754.149560185186</c:v>
                </c:pt>
                <c:pt idx="931">
                  <c:v>41754.163877314815</c:v>
                </c:pt>
                <c:pt idx="932">
                  <c:v>41754.168877314813</c:v>
                </c:pt>
                <c:pt idx="933">
                  <c:v>41754.21497685185</c:v>
                </c:pt>
                <c:pt idx="934">
                  <c:v>41754.250717592593</c:v>
                </c:pt>
                <c:pt idx="935">
                  <c:v>41754.276550925926</c:v>
                </c:pt>
                <c:pt idx="936">
                  <c:v>41754.33935185185</c:v>
                </c:pt>
                <c:pt idx="937">
                  <c:v>41754.366018518522</c:v>
                </c:pt>
                <c:pt idx="938">
                  <c:v>41754.469189814816</c:v>
                </c:pt>
                <c:pt idx="939">
                  <c:v>41754.504467592589</c:v>
                </c:pt>
                <c:pt idx="940">
                  <c:v>41754.663472222222</c:v>
                </c:pt>
                <c:pt idx="941">
                  <c:v>41754.920289351852</c:v>
                </c:pt>
                <c:pt idx="942">
                  <c:v>41755.170266203706</c:v>
                </c:pt>
                <c:pt idx="943">
                  <c:v>41755.538321759261</c:v>
                </c:pt>
                <c:pt idx="944">
                  <c:v>41757.003599537034</c:v>
                </c:pt>
                <c:pt idx="945">
                  <c:v>41757.189942129633</c:v>
                </c:pt>
                <c:pt idx="946">
                  <c:v>41757.315115740741</c:v>
                </c:pt>
                <c:pt idx="947">
                  <c:v>41757.31658564815</c:v>
                </c:pt>
                <c:pt idx="948">
                  <c:v>41757.32644675926</c:v>
                </c:pt>
                <c:pt idx="949">
                  <c:v>41757.406469907408</c:v>
                </c:pt>
                <c:pt idx="950">
                  <c:v>41757.419340277775</c:v>
                </c:pt>
                <c:pt idx="951">
                  <c:v>41757.458645833336</c:v>
                </c:pt>
                <c:pt idx="952">
                  <c:v>41757.489756944444</c:v>
                </c:pt>
                <c:pt idx="953">
                  <c:v>41757.502210648148</c:v>
                </c:pt>
                <c:pt idx="954">
                  <c:v>41757.52144675926</c:v>
                </c:pt>
                <c:pt idx="955">
                  <c:v>41757.543240740742</c:v>
                </c:pt>
                <c:pt idx="956">
                  <c:v>41757.659849537034</c:v>
                </c:pt>
                <c:pt idx="957">
                  <c:v>41758.098356481481</c:v>
                </c:pt>
                <c:pt idx="958">
                  <c:v>41758.38758101852</c:v>
                </c:pt>
                <c:pt idx="959">
                  <c:v>41758.406423611108</c:v>
                </c:pt>
                <c:pt idx="960">
                  <c:v>41758.417094907411</c:v>
                </c:pt>
                <c:pt idx="961">
                  <c:v>41758.424513888887</c:v>
                </c:pt>
                <c:pt idx="962">
                  <c:v>41758.438298611109</c:v>
                </c:pt>
                <c:pt idx="963">
                  <c:v>41758.458912037036</c:v>
                </c:pt>
                <c:pt idx="964">
                  <c:v>41758.500358796293</c:v>
                </c:pt>
                <c:pt idx="965">
                  <c:v>41758.54210648148</c:v>
                </c:pt>
                <c:pt idx="966">
                  <c:v>41758.584768518522</c:v>
                </c:pt>
                <c:pt idx="967">
                  <c:v>41759.191469907404</c:v>
                </c:pt>
                <c:pt idx="968">
                  <c:v>41759.368148148147</c:v>
                </c:pt>
                <c:pt idx="969">
                  <c:v>41759.38212962963</c:v>
                </c:pt>
                <c:pt idx="970">
                  <c:v>41759.406458333331</c:v>
                </c:pt>
                <c:pt idx="971">
                  <c:v>41759.413310185184</c:v>
                </c:pt>
                <c:pt idx="972">
                  <c:v>41759.421469907407</c:v>
                </c:pt>
                <c:pt idx="973">
                  <c:v>41759.430763888886</c:v>
                </c:pt>
                <c:pt idx="974">
                  <c:v>41759.439236111109</c:v>
                </c:pt>
                <c:pt idx="975">
                  <c:v>41759.444490740738</c:v>
                </c:pt>
                <c:pt idx="976">
                  <c:v>41759.462048611109</c:v>
                </c:pt>
                <c:pt idx="977">
                  <c:v>41759.480034722219</c:v>
                </c:pt>
                <c:pt idx="978">
                  <c:v>41759.501712962963</c:v>
                </c:pt>
                <c:pt idx="979">
                  <c:v>41759.520983796298</c:v>
                </c:pt>
                <c:pt idx="980">
                  <c:v>41759.544166666667</c:v>
                </c:pt>
                <c:pt idx="981">
                  <c:v>41760.179016203707</c:v>
                </c:pt>
                <c:pt idx="982">
                  <c:v>41760.33253472222</c:v>
                </c:pt>
                <c:pt idx="983">
                  <c:v>41760.341168981482</c:v>
                </c:pt>
                <c:pt idx="984">
                  <c:v>41760.382071759261</c:v>
                </c:pt>
                <c:pt idx="985">
                  <c:v>41760.394456018519</c:v>
                </c:pt>
                <c:pt idx="986">
                  <c:v>41760.39943287037</c:v>
                </c:pt>
                <c:pt idx="987">
                  <c:v>41760.41710648148</c:v>
                </c:pt>
                <c:pt idx="988">
                  <c:v>41760.438263888886</c:v>
                </c:pt>
                <c:pt idx="989">
                  <c:v>41760.45857638889</c:v>
                </c:pt>
                <c:pt idx="990">
                  <c:v>41760.47991898148</c:v>
                </c:pt>
                <c:pt idx="991">
                  <c:v>41760.500439814816</c:v>
                </c:pt>
                <c:pt idx="992">
                  <c:v>41760.542523148149</c:v>
                </c:pt>
                <c:pt idx="993">
                  <c:v>41761.326469907406</c:v>
                </c:pt>
                <c:pt idx="994">
                  <c:v>41761.336400462962</c:v>
                </c:pt>
                <c:pt idx="995">
                  <c:v>41761.404479166667</c:v>
                </c:pt>
                <c:pt idx="996">
                  <c:v>41761.423020833332</c:v>
                </c:pt>
                <c:pt idx="997">
                  <c:v>41761.437824074077</c:v>
                </c:pt>
                <c:pt idx="998">
                  <c:v>41761.459374999999</c:v>
                </c:pt>
                <c:pt idx="999">
                  <c:v>41762.167233796295</c:v>
                </c:pt>
                <c:pt idx="1000">
                  <c:v>41762.334039351852</c:v>
                </c:pt>
                <c:pt idx="1001">
                  <c:v>41763.459143518521</c:v>
                </c:pt>
                <c:pt idx="1002">
                  <c:v>41763.503599537034</c:v>
                </c:pt>
                <c:pt idx="1003">
                  <c:v>41763.548715277779</c:v>
                </c:pt>
                <c:pt idx="1004">
                  <c:v>41763.632118055553</c:v>
                </c:pt>
                <c:pt idx="1005">
                  <c:v>41764.010682870372</c:v>
                </c:pt>
                <c:pt idx="1006">
                  <c:v>41764.167407407411</c:v>
                </c:pt>
                <c:pt idx="1007">
                  <c:v>41764.41846064815</c:v>
                </c:pt>
                <c:pt idx="1008">
                  <c:v>41764.459293981483</c:v>
                </c:pt>
                <c:pt idx="1009">
                  <c:v>41764.501203703701</c:v>
                </c:pt>
                <c:pt idx="1010">
                  <c:v>41764.542812500003</c:v>
                </c:pt>
                <c:pt idx="1011">
                  <c:v>41765.000520833331</c:v>
                </c:pt>
                <c:pt idx="1012">
                  <c:v>41765.112569444442</c:v>
                </c:pt>
                <c:pt idx="1013">
                  <c:v>41765.125543981485</c:v>
                </c:pt>
                <c:pt idx="1014">
                  <c:v>41765.253877314812</c:v>
                </c:pt>
                <c:pt idx="1015">
                  <c:v>41765.329236111109</c:v>
                </c:pt>
                <c:pt idx="1016">
                  <c:v>41765.371608796297</c:v>
                </c:pt>
                <c:pt idx="1017">
                  <c:v>41765.385324074072</c:v>
                </c:pt>
                <c:pt idx="1018">
                  <c:v>41765.412199074075</c:v>
                </c:pt>
                <c:pt idx="1019">
                  <c:v>41765.41846064815</c:v>
                </c:pt>
                <c:pt idx="1020">
                  <c:v>41765.427175925928</c:v>
                </c:pt>
                <c:pt idx="1021">
                  <c:v>41765.448171296295</c:v>
                </c:pt>
                <c:pt idx="1022">
                  <c:v>41765.543020833335</c:v>
                </c:pt>
                <c:pt idx="1023">
                  <c:v>41766.000428240739</c:v>
                </c:pt>
                <c:pt idx="1024">
                  <c:v>41766.112986111111</c:v>
                </c:pt>
                <c:pt idx="1025">
                  <c:v>41766.12164351852</c:v>
                </c:pt>
                <c:pt idx="1026">
                  <c:v>41766.304884259262</c:v>
                </c:pt>
                <c:pt idx="1027">
                  <c:v>41766.312604166669</c:v>
                </c:pt>
                <c:pt idx="1028">
                  <c:v>41766.32304398148</c:v>
                </c:pt>
                <c:pt idx="1029">
                  <c:v>41766.335277777776</c:v>
                </c:pt>
                <c:pt idx="1030">
                  <c:v>41766.396412037036</c:v>
                </c:pt>
                <c:pt idx="1031">
                  <c:v>41766.401145833333</c:v>
                </c:pt>
                <c:pt idx="1032">
                  <c:v>41766.423530092594</c:v>
                </c:pt>
                <c:pt idx="1033">
                  <c:v>41766.427523148152</c:v>
                </c:pt>
                <c:pt idx="1034">
                  <c:v>41766.433321759258</c:v>
                </c:pt>
                <c:pt idx="1035">
                  <c:v>41766.442013888889</c:v>
                </c:pt>
                <c:pt idx="1036">
                  <c:v>41766.451620370368</c:v>
                </c:pt>
                <c:pt idx="1037">
                  <c:v>41766.459791666668</c:v>
                </c:pt>
                <c:pt idx="1038">
                  <c:v>41766.46534722222</c:v>
                </c:pt>
                <c:pt idx="1039">
                  <c:v>41766.47928240741</c:v>
                </c:pt>
                <c:pt idx="1040">
                  <c:v>41766.500555555554</c:v>
                </c:pt>
                <c:pt idx="1041">
                  <c:v>41766.521006944444</c:v>
                </c:pt>
                <c:pt idx="1042">
                  <c:v>41766.542083333334</c:v>
                </c:pt>
                <c:pt idx="1043">
                  <c:v>41767.000775462962</c:v>
                </c:pt>
                <c:pt idx="1044">
                  <c:v>41767.139641203707</c:v>
                </c:pt>
                <c:pt idx="1045">
                  <c:v>41767.39707175926</c:v>
                </c:pt>
                <c:pt idx="1046">
                  <c:v>41767.41474537037</c:v>
                </c:pt>
                <c:pt idx="1047">
                  <c:v>41767.425844907404</c:v>
                </c:pt>
                <c:pt idx="1048">
                  <c:v>41767.444618055553</c:v>
                </c:pt>
                <c:pt idx="1049">
                  <c:v>41767.45988425926</c:v>
                </c:pt>
                <c:pt idx="1050">
                  <c:v>41767.479305555556</c:v>
                </c:pt>
                <c:pt idx="1051">
                  <c:v>41767.501539351855</c:v>
                </c:pt>
                <c:pt idx="1052">
                  <c:v>41767.520972222221</c:v>
                </c:pt>
                <c:pt idx="1053">
                  <c:v>41767.542615740742</c:v>
                </c:pt>
                <c:pt idx="1054">
                  <c:v>41767.875451388885</c:v>
                </c:pt>
                <c:pt idx="1055">
                  <c:v>41768.000543981485</c:v>
                </c:pt>
                <c:pt idx="1056">
                  <c:v>41768.380798611113</c:v>
                </c:pt>
                <c:pt idx="1057">
                  <c:v>41768.402858796297</c:v>
                </c:pt>
                <c:pt idx="1058">
                  <c:v>41768.408101851855</c:v>
                </c:pt>
                <c:pt idx="1059">
                  <c:v>41768.430891203701</c:v>
                </c:pt>
                <c:pt idx="1060">
                  <c:v>41769.000543981485</c:v>
                </c:pt>
                <c:pt idx="1061">
                  <c:v>41769.417592592596</c:v>
                </c:pt>
                <c:pt idx="1062">
                  <c:v>41770.417175925926</c:v>
                </c:pt>
                <c:pt idx="1063">
                  <c:v>41770.459756944445</c:v>
                </c:pt>
                <c:pt idx="1064">
                  <c:v>41770.500497685185</c:v>
                </c:pt>
                <c:pt idx="1065">
                  <c:v>41771.000451388885</c:v>
                </c:pt>
                <c:pt idx="1066">
                  <c:v>41771.158668981479</c:v>
                </c:pt>
                <c:pt idx="1067">
                  <c:v>41771.167256944442</c:v>
                </c:pt>
                <c:pt idx="1068">
                  <c:v>41771.358981481484</c:v>
                </c:pt>
                <c:pt idx="1069">
                  <c:v>41771.360243055555</c:v>
                </c:pt>
                <c:pt idx="1070">
                  <c:v>41771.399189814816</c:v>
                </c:pt>
                <c:pt idx="1071">
                  <c:v>41771.40829861111</c:v>
                </c:pt>
                <c:pt idx="1072">
                  <c:v>41771.409988425927</c:v>
                </c:pt>
                <c:pt idx="1073">
                  <c:v>41771.458483796298</c:v>
                </c:pt>
                <c:pt idx="1074">
                  <c:v>41771.47991898148</c:v>
                </c:pt>
                <c:pt idx="1075">
                  <c:v>41771.500185185185</c:v>
                </c:pt>
                <c:pt idx="1076">
                  <c:v>41771.507280092592</c:v>
                </c:pt>
                <c:pt idx="1077">
                  <c:v>41771.542175925926</c:v>
                </c:pt>
                <c:pt idx="1078">
                  <c:v>41771.584583333337</c:v>
                </c:pt>
                <c:pt idx="1079">
                  <c:v>41771.597291666665</c:v>
                </c:pt>
                <c:pt idx="1080">
                  <c:v>41772.147662037038</c:v>
                </c:pt>
                <c:pt idx="1081">
                  <c:v>41772.35738425926</c:v>
                </c:pt>
                <c:pt idx="1082">
                  <c:v>41772.364664351851</c:v>
                </c:pt>
                <c:pt idx="1083">
                  <c:v>41772.378553240742</c:v>
                </c:pt>
                <c:pt idx="1084">
                  <c:v>41772.402928240743</c:v>
                </c:pt>
                <c:pt idx="1085">
                  <c:v>41772.416944444441</c:v>
                </c:pt>
                <c:pt idx="1086">
                  <c:v>41772.427812499998</c:v>
                </c:pt>
                <c:pt idx="1087">
                  <c:v>41772.438171296293</c:v>
                </c:pt>
                <c:pt idx="1088">
                  <c:v>41772.459618055553</c:v>
                </c:pt>
                <c:pt idx="1089">
                  <c:v>41772.47934027778</c:v>
                </c:pt>
                <c:pt idx="1090">
                  <c:v>41772.500127314815</c:v>
                </c:pt>
                <c:pt idx="1091">
                  <c:v>41773.0003125</c:v>
                </c:pt>
                <c:pt idx="1092">
                  <c:v>41773.233935185184</c:v>
                </c:pt>
                <c:pt idx="1093">
                  <c:v>41773.340717592589</c:v>
                </c:pt>
                <c:pt idx="1094">
                  <c:v>41773.364988425928</c:v>
                </c:pt>
                <c:pt idx="1095">
                  <c:v>41773.385509259257</c:v>
                </c:pt>
                <c:pt idx="1096">
                  <c:v>41773.406469907408</c:v>
                </c:pt>
                <c:pt idx="1097">
                  <c:v>41773.406770833331</c:v>
                </c:pt>
                <c:pt idx="1098">
                  <c:v>41773.420752314814</c:v>
                </c:pt>
                <c:pt idx="1099">
                  <c:v>41773.427118055559</c:v>
                </c:pt>
                <c:pt idx="1100">
                  <c:v>41773.437581018516</c:v>
                </c:pt>
                <c:pt idx="1101">
                  <c:v>41773.445023148146</c:v>
                </c:pt>
                <c:pt idx="1102">
                  <c:v>41773.458541666667</c:v>
                </c:pt>
                <c:pt idx="1103">
                  <c:v>41773.468993055554</c:v>
                </c:pt>
                <c:pt idx="1104">
                  <c:v>41773.47923611111</c:v>
                </c:pt>
                <c:pt idx="1105">
                  <c:v>41773.500474537039</c:v>
                </c:pt>
                <c:pt idx="1106">
                  <c:v>41773.520925925928</c:v>
                </c:pt>
                <c:pt idx="1107">
                  <c:v>41774.000798611109</c:v>
                </c:pt>
                <c:pt idx="1108">
                  <c:v>41774.042685185188</c:v>
                </c:pt>
                <c:pt idx="1109">
                  <c:v>41774.083715277775</c:v>
                </c:pt>
                <c:pt idx="1110">
                  <c:v>41774.122094907405</c:v>
                </c:pt>
                <c:pt idx="1111">
                  <c:v>41774.164444444446</c:v>
                </c:pt>
                <c:pt idx="1112">
                  <c:v>41774.409918981481</c:v>
                </c:pt>
                <c:pt idx="1113">
                  <c:v>41774.420208333337</c:v>
                </c:pt>
                <c:pt idx="1114">
                  <c:v>41774.441099537034</c:v>
                </c:pt>
                <c:pt idx="1115">
                  <c:v>41774.460023148145</c:v>
                </c:pt>
                <c:pt idx="1116">
                  <c:v>41774.479872685188</c:v>
                </c:pt>
                <c:pt idx="1117">
                  <c:v>41774.48978009259</c:v>
                </c:pt>
                <c:pt idx="1118">
                  <c:v>41774.500451388885</c:v>
                </c:pt>
                <c:pt idx="1119">
                  <c:v>41774.520925925928</c:v>
                </c:pt>
                <c:pt idx="1120">
                  <c:v>41774.542233796295</c:v>
                </c:pt>
                <c:pt idx="1121">
                  <c:v>41774.583912037036</c:v>
                </c:pt>
                <c:pt idx="1122">
                  <c:v>41775.000590277778</c:v>
                </c:pt>
                <c:pt idx="1123">
                  <c:v>41775.042245370372</c:v>
                </c:pt>
                <c:pt idx="1124">
                  <c:v>41775.149305555555</c:v>
                </c:pt>
                <c:pt idx="1125">
                  <c:v>41775.156481481485</c:v>
                </c:pt>
                <c:pt idx="1126">
                  <c:v>41775.159756944442</c:v>
                </c:pt>
                <c:pt idx="1127">
                  <c:v>41775.334594907406</c:v>
                </c:pt>
                <c:pt idx="1128">
                  <c:v>41775.373657407406</c:v>
                </c:pt>
                <c:pt idx="1129">
                  <c:v>41775.377245370371</c:v>
                </c:pt>
                <c:pt idx="1130">
                  <c:v>41775.402905092589</c:v>
                </c:pt>
                <c:pt idx="1131">
                  <c:v>41775.405289351853</c:v>
                </c:pt>
                <c:pt idx="1132">
                  <c:v>41775.50136574074</c:v>
                </c:pt>
                <c:pt idx="1133">
                  <c:v>41775.521481481483</c:v>
                </c:pt>
                <c:pt idx="1134">
                  <c:v>41776.00068287037</c:v>
                </c:pt>
                <c:pt idx="1135">
                  <c:v>41776.083715277775</c:v>
                </c:pt>
                <c:pt idx="1136">
                  <c:v>41776.209189814814</c:v>
                </c:pt>
                <c:pt idx="1137">
                  <c:v>41776.274444444447</c:v>
                </c:pt>
                <c:pt idx="1138">
                  <c:v>41776.292592592596</c:v>
                </c:pt>
                <c:pt idx="1139">
                  <c:v>41776.417604166665</c:v>
                </c:pt>
                <c:pt idx="1140">
                  <c:v>41777.083923611113</c:v>
                </c:pt>
                <c:pt idx="1141">
                  <c:v>41777.208981481483</c:v>
                </c:pt>
                <c:pt idx="1142">
                  <c:v>41777.417569444442</c:v>
                </c:pt>
                <c:pt idx="1143">
                  <c:v>41777.459120370368</c:v>
                </c:pt>
                <c:pt idx="1144">
                  <c:v>41777.50068287037</c:v>
                </c:pt>
                <c:pt idx="1145">
                  <c:v>41778.042685185188</c:v>
                </c:pt>
                <c:pt idx="1146">
                  <c:v>41778.083865740744</c:v>
                </c:pt>
                <c:pt idx="1147">
                  <c:v>41778.186921296299</c:v>
                </c:pt>
                <c:pt idx="1148">
                  <c:v>41778.194479166668</c:v>
                </c:pt>
                <c:pt idx="1149">
                  <c:v>41778.334467592591</c:v>
                </c:pt>
                <c:pt idx="1150">
                  <c:v>41778.446423611109</c:v>
                </c:pt>
                <c:pt idx="1151">
                  <c:v>41778.480069444442</c:v>
                </c:pt>
                <c:pt idx="1152">
                  <c:v>41778.543055555558</c:v>
                </c:pt>
                <c:pt idx="1153">
                  <c:v>41779.048715277779</c:v>
                </c:pt>
                <c:pt idx="1154">
                  <c:v>41779.096678240741</c:v>
                </c:pt>
                <c:pt idx="1155">
                  <c:v>41779.113541666666</c:v>
                </c:pt>
                <c:pt idx="1156">
                  <c:v>41779.121562499997</c:v>
                </c:pt>
                <c:pt idx="1157">
                  <c:v>41779.125104166669</c:v>
                </c:pt>
                <c:pt idx="1158">
                  <c:v>41779.135474537034</c:v>
                </c:pt>
                <c:pt idx="1159">
                  <c:v>41779.145879629628</c:v>
                </c:pt>
                <c:pt idx="1160">
                  <c:v>41779.239942129629</c:v>
                </c:pt>
                <c:pt idx="1161">
                  <c:v>41779.334965277776</c:v>
                </c:pt>
                <c:pt idx="1162">
                  <c:v>41779.37190972222</c:v>
                </c:pt>
                <c:pt idx="1163">
                  <c:v>41779.386782407404</c:v>
                </c:pt>
                <c:pt idx="1164">
                  <c:v>41779.402060185188</c:v>
                </c:pt>
                <c:pt idx="1165">
                  <c:v>41779.402928240743</c:v>
                </c:pt>
                <c:pt idx="1166">
                  <c:v>41779.430937500001</c:v>
                </c:pt>
                <c:pt idx="1167">
                  <c:v>41779.451550925929</c:v>
                </c:pt>
                <c:pt idx="1168">
                  <c:v>41779.458622685182</c:v>
                </c:pt>
                <c:pt idx="1169">
                  <c:v>41779.479363425926</c:v>
                </c:pt>
                <c:pt idx="1170">
                  <c:v>41779.500324074077</c:v>
                </c:pt>
                <c:pt idx="1171">
                  <c:v>41780.038287037038</c:v>
                </c:pt>
                <c:pt idx="1172">
                  <c:v>41780.097268518519</c:v>
                </c:pt>
                <c:pt idx="1173">
                  <c:v>41780.10423611111</c:v>
                </c:pt>
                <c:pt idx="1174">
                  <c:v>41780.396724537037</c:v>
                </c:pt>
                <c:pt idx="1175">
                  <c:v>41780.406319444446</c:v>
                </c:pt>
                <c:pt idx="1176">
                  <c:v>41780.424039351848</c:v>
                </c:pt>
                <c:pt idx="1177">
                  <c:v>41780.433564814812</c:v>
                </c:pt>
                <c:pt idx="1178">
                  <c:v>41780.437662037039</c:v>
                </c:pt>
                <c:pt idx="1179">
                  <c:v>41780.459282407406</c:v>
                </c:pt>
                <c:pt idx="1180">
                  <c:v>41780.46056712963</c:v>
                </c:pt>
                <c:pt idx="1181">
                  <c:v>41780.464016203703</c:v>
                </c:pt>
                <c:pt idx="1182">
                  <c:v>41780.468923611108</c:v>
                </c:pt>
                <c:pt idx="1183">
                  <c:v>41780.500694444447</c:v>
                </c:pt>
                <c:pt idx="1184">
                  <c:v>41780.541828703703</c:v>
                </c:pt>
                <c:pt idx="1185">
                  <c:v>41780.584351851852</c:v>
                </c:pt>
                <c:pt idx="1186">
                  <c:v>41780.750439814816</c:v>
                </c:pt>
                <c:pt idx="1187">
                  <c:v>41781.111192129632</c:v>
                </c:pt>
                <c:pt idx="1188">
                  <c:v>41781.21056712963</c:v>
                </c:pt>
                <c:pt idx="1189">
                  <c:v>41781.258599537039</c:v>
                </c:pt>
                <c:pt idx="1190">
                  <c:v>41781.284120370372</c:v>
                </c:pt>
                <c:pt idx="1191">
                  <c:v>41781.370335648149</c:v>
                </c:pt>
                <c:pt idx="1192">
                  <c:v>41781.378587962965</c:v>
                </c:pt>
                <c:pt idx="1193">
                  <c:v>41781.404108796298</c:v>
                </c:pt>
                <c:pt idx="1194">
                  <c:v>41781.405173611114</c:v>
                </c:pt>
                <c:pt idx="1195">
                  <c:v>41781.417858796296</c:v>
                </c:pt>
                <c:pt idx="1196">
                  <c:v>41781.427152777775</c:v>
                </c:pt>
                <c:pt idx="1197">
                  <c:v>41781.437638888892</c:v>
                </c:pt>
                <c:pt idx="1198">
                  <c:v>41781.458657407406</c:v>
                </c:pt>
                <c:pt idx="1199">
                  <c:v>41781.469189814816</c:v>
                </c:pt>
                <c:pt idx="1200">
                  <c:v>41781.50104166667</c:v>
                </c:pt>
                <c:pt idx="1201">
                  <c:v>41782.220451388886</c:v>
                </c:pt>
                <c:pt idx="1202">
                  <c:v>41782.243148148147</c:v>
                </c:pt>
                <c:pt idx="1203">
                  <c:v>41782.264131944445</c:v>
                </c:pt>
                <c:pt idx="1204">
                  <c:v>41782.271932870368</c:v>
                </c:pt>
                <c:pt idx="1205">
                  <c:v>41782.284780092596</c:v>
                </c:pt>
                <c:pt idx="1206">
                  <c:v>41782.403171296297</c:v>
                </c:pt>
                <c:pt idx="1207">
                  <c:v>41782.430763888886</c:v>
                </c:pt>
                <c:pt idx="1208">
                  <c:v>41782.453263888892</c:v>
                </c:pt>
                <c:pt idx="1209">
                  <c:v>41782.626006944447</c:v>
                </c:pt>
                <c:pt idx="1210">
                  <c:v>41783.084108796298</c:v>
                </c:pt>
                <c:pt idx="1211">
                  <c:v>41783.334178240744</c:v>
                </c:pt>
                <c:pt idx="1212">
                  <c:v>41784.333958333336</c:v>
                </c:pt>
                <c:pt idx="1213">
                  <c:v>41784.459386574075</c:v>
                </c:pt>
                <c:pt idx="1214">
                  <c:v>41784.500393518516</c:v>
                </c:pt>
                <c:pt idx="1215">
                  <c:v>41784.708935185183</c:v>
                </c:pt>
                <c:pt idx="1216">
                  <c:v>41785.014374999999</c:v>
                </c:pt>
                <c:pt idx="1217">
                  <c:v>41785.167326388888</c:v>
                </c:pt>
                <c:pt idx="1218">
                  <c:v>41785.334953703707</c:v>
                </c:pt>
                <c:pt idx="1219">
                  <c:v>41785.459583333337</c:v>
                </c:pt>
                <c:pt idx="1220">
                  <c:v>41785.469178240739</c:v>
                </c:pt>
                <c:pt idx="1221">
                  <c:v>41785.500925925924</c:v>
                </c:pt>
                <c:pt idx="1222">
                  <c:v>41786.135474537034</c:v>
                </c:pt>
                <c:pt idx="1223">
                  <c:v>41786.167546296296</c:v>
                </c:pt>
                <c:pt idx="1224">
                  <c:v>41786.357685185183</c:v>
                </c:pt>
                <c:pt idx="1225">
                  <c:v>41786.363888888889</c:v>
                </c:pt>
                <c:pt idx="1226">
                  <c:v>41786.368437500001</c:v>
                </c:pt>
                <c:pt idx="1227">
                  <c:v>41786.401585648149</c:v>
                </c:pt>
                <c:pt idx="1228">
                  <c:v>41786.412800925929</c:v>
                </c:pt>
                <c:pt idx="1229">
                  <c:v>41786.413263888891</c:v>
                </c:pt>
                <c:pt idx="1230">
                  <c:v>41786.414189814815</c:v>
                </c:pt>
                <c:pt idx="1231">
                  <c:v>41786.42019675926</c:v>
                </c:pt>
                <c:pt idx="1232">
                  <c:v>41786.420219907406</c:v>
                </c:pt>
                <c:pt idx="1233">
                  <c:v>41786.454907407409</c:v>
                </c:pt>
                <c:pt idx="1234">
                  <c:v>41786.46539351852</c:v>
                </c:pt>
                <c:pt idx="1235">
                  <c:v>41786.542939814812</c:v>
                </c:pt>
                <c:pt idx="1236">
                  <c:v>41786.569641203707</c:v>
                </c:pt>
                <c:pt idx="1237">
                  <c:v>41787.181932870371</c:v>
                </c:pt>
                <c:pt idx="1238">
                  <c:v>41787.197094907409</c:v>
                </c:pt>
                <c:pt idx="1239">
                  <c:v>41787.334745370368</c:v>
                </c:pt>
                <c:pt idx="1240">
                  <c:v>41787.376550925925</c:v>
                </c:pt>
                <c:pt idx="1241">
                  <c:v>41787.407037037039</c:v>
                </c:pt>
                <c:pt idx="1242">
                  <c:v>41787.418067129627</c:v>
                </c:pt>
                <c:pt idx="1243">
                  <c:v>41787.423692129632</c:v>
                </c:pt>
                <c:pt idx="1244">
                  <c:v>41787.428020833337</c:v>
                </c:pt>
                <c:pt idx="1245">
                  <c:v>41787.845138888886</c:v>
                </c:pt>
                <c:pt idx="1246">
                  <c:v>41788.171030092592</c:v>
                </c:pt>
                <c:pt idx="1247">
                  <c:v>41788.179432870369</c:v>
                </c:pt>
                <c:pt idx="1248">
                  <c:v>41788.364305555559</c:v>
                </c:pt>
                <c:pt idx="1249">
                  <c:v>41788.389050925929</c:v>
                </c:pt>
                <c:pt idx="1250">
                  <c:v>41788.403912037036</c:v>
                </c:pt>
                <c:pt idx="1251">
                  <c:v>41788.415844907409</c:v>
                </c:pt>
                <c:pt idx="1252">
                  <c:v>41788.437974537039</c:v>
                </c:pt>
                <c:pt idx="1253">
                  <c:v>41788.459097222221</c:v>
                </c:pt>
                <c:pt idx="1254">
                  <c:v>41788.479444444441</c:v>
                </c:pt>
                <c:pt idx="1255">
                  <c:v>41788.500451388885</c:v>
                </c:pt>
                <c:pt idx="1256">
                  <c:v>41788.517465277779</c:v>
                </c:pt>
                <c:pt idx="1257">
                  <c:v>41788.520972222221</c:v>
                </c:pt>
                <c:pt idx="1258">
                  <c:v>41788.563032407408</c:v>
                </c:pt>
                <c:pt idx="1259">
                  <c:v>41789.00037037037</c:v>
                </c:pt>
                <c:pt idx="1260">
                  <c:v>41789.129270833335</c:v>
                </c:pt>
                <c:pt idx="1261">
                  <c:v>41789.146180555559</c:v>
                </c:pt>
                <c:pt idx="1262">
                  <c:v>41789.14912037037</c:v>
                </c:pt>
                <c:pt idx="1263">
                  <c:v>41789.167928240742</c:v>
                </c:pt>
                <c:pt idx="1264">
                  <c:v>41789.178298611114</c:v>
                </c:pt>
                <c:pt idx="1265">
                  <c:v>41789.239664351851</c:v>
                </c:pt>
                <c:pt idx="1266">
                  <c:v>41789.253159722219</c:v>
                </c:pt>
                <c:pt idx="1267">
                  <c:v>41789.294270833336</c:v>
                </c:pt>
                <c:pt idx="1268">
                  <c:v>41789.350925925923</c:v>
                </c:pt>
                <c:pt idx="1269">
                  <c:v>41789.420347222222</c:v>
                </c:pt>
                <c:pt idx="1270">
                  <c:v>41789.438692129632</c:v>
                </c:pt>
                <c:pt idx="1271">
                  <c:v>41789.459062499998</c:v>
                </c:pt>
                <c:pt idx="1272">
                  <c:v>41789.479490740741</c:v>
                </c:pt>
                <c:pt idx="1273">
                  <c:v>41789.833692129629</c:v>
                </c:pt>
                <c:pt idx="1274">
                  <c:v>41790.083715277775</c:v>
                </c:pt>
                <c:pt idx="1275">
                  <c:v>41790.33384259259</c:v>
                </c:pt>
                <c:pt idx="1276">
                  <c:v>41790.375532407408</c:v>
                </c:pt>
                <c:pt idx="1277">
                  <c:v>41791.417662037034</c:v>
                </c:pt>
                <c:pt idx="1278">
                  <c:v>41791.45884259259</c:v>
                </c:pt>
                <c:pt idx="1279">
                  <c:v>41791.500393518516</c:v>
                </c:pt>
                <c:pt idx="1280">
                  <c:v>41791.542523148149</c:v>
                </c:pt>
                <c:pt idx="1281">
                  <c:v>41792.15996527778</c:v>
                </c:pt>
                <c:pt idx="1282">
                  <c:v>41792.397800925923</c:v>
                </c:pt>
                <c:pt idx="1283">
                  <c:v>41792.409548611111</c:v>
                </c:pt>
                <c:pt idx="1284">
                  <c:v>41792.418229166666</c:v>
                </c:pt>
                <c:pt idx="1285">
                  <c:v>41792.437650462962</c:v>
                </c:pt>
                <c:pt idx="1286">
                  <c:v>41792.448020833333</c:v>
                </c:pt>
                <c:pt idx="1287">
                  <c:v>41792.459675925929</c:v>
                </c:pt>
                <c:pt idx="1288">
                  <c:v>41792.468865740739</c:v>
                </c:pt>
                <c:pt idx="1289">
                  <c:v>41792.500763888886</c:v>
                </c:pt>
                <c:pt idx="1290">
                  <c:v>41792.50141203704</c:v>
                </c:pt>
                <c:pt idx="1291">
                  <c:v>41793.170868055553</c:v>
                </c:pt>
                <c:pt idx="1292">
                  <c:v>41793.210787037038</c:v>
                </c:pt>
                <c:pt idx="1293">
                  <c:v>41793.273379629631</c:v>
                </c:pt>
                <c:pt idx="1294">
                  <c:v>41793.337951388887</c:v>
                </c:pt>
                <c:pt idx="1295">
                  <c:v>41793.404999999999</c:v>
                </c:pt>
                <c:pt idx="1296">
                  <c:v>41793.408495370371</c:v>
                </c:pt>
                <c:pt idx="1297">
                  <c:v>41793.430983796294</c:v>
                </c:pt>
                <c:pt idx="1298">
                  <c:v>41793.451643518521</c:v>
                </c:pt>
                <c:pt idx="1299">
                  <c:v>41793.5002662037</c:v>
                </c:pt>
                <c:pt idx="1300">
                  <c:v>41793.670324074075</c:v>
                </c:pt>
                <c:pt idx="1301">
                  <c:v>41794.000601851854</c:v>
                </c:pt>
                <c:pt idx="1302">
                  <c:v>41794.304652777777</c:v>
                </c:pt>
                <c:pt idx="1303">
                  <c:v>41794.377071759256</c:v>
                </c:pt>
                <c:pt idx="1304">
                  <c:v>41794.404652777775</c:v>
                </c:pt>
                <c:pt idx="1305">
                  <c:v>41794.463622685187</c:v>
                </c:pt>
                <c:pt idx="1306">
                  <c:v>41795.079907407409</c:v>
                </c:pt>
                <c:pt idx="1307">
                  <c:v>41795.079907407409</c:v>
                </c:pt>
                <c:pt idx="1308">
                  <c:v>41795.103900462964</c:v>
                </c:pt>
                <c:pt idx="1309">
                  <c:v>41795.104502314818</c:v>
                </c:pt>
                <c:pt idx="1310">
                  <c:v>41795.159814814811</c:v>
                </c:pt>
                <c:pt idx="1311">
                  <c:v>41795.170405092591</c:v>
                </c:pt>
                <c:pt idx="1312">
                  <c:v>41795.281643518516</c:v>
                </c:pt>
                <c:pt idx="1313">
                  <c:v>41795.292013888888</c:v>
                </c:pt>
                <c:pt idx="1314">
                  <c:v>41795.337210648147</c:v>
                </c:pt>
                <c:pt idx="1315">
                  <c:v>41795.35428240741</c:v>
                </c:pt>
                <c:pt idx="1316">
                  <c:v>41795.371759259258</c:v>
                </c:pt>
                <c:pt idx="1317">
                  <c:v>41795.388935185183</c:v>
                </c:pt>
                <c:pt idx="1318">
                  <c:v>41795.406354166669</c:v>
                </c:pt>
                <c:pt idx="1319">
                  <c:v>41795.410277777781</c:v>
                </c:pt>
                <c:pt idx="1320">
                  <c:v>41795.4296875</c:v>
                </c:pt>
                <c:pt idx="1321">
                  <c:v>41795.438425925924</c:v>
                </c:pt>
                <c:pt idx="1322">
                  <c:v>41795.460046296299</c:v>
                </c:pt>
                <c:pt idx="1323">
                  <c:v>41796.19127314815</c:v>
                </c:pt>
                <c:pt idx="1324">
                  <c:v>41796.239699074074</c:v>
                </c:pt>
                <c:pt idx="1325">
                  <c:v>41796.28497685185</c:v>
                </c:pt>
                <c:pt idx="1326">
                  <c:v>41796.298703703702</c:v>
                </c:pt>
                <c:pt idx="1327">
                  <c:v>41796.343923611108</c:v>
                </c:pt>
                <c:pt idx="1328">
                  <c:v>41796.390810185185</c:v>
                </c:pt>
                <c:pt idx="1329">
                  <c:v>41796.417118055557</c:v>
                </c:pt>
                <c:pt idx="1330">
                  <c:v>41796.419895833336</c:v>
                </c:pt>
                <c:pt idx="1331">
                  <c:v>41796.43787037037</c:v>
                </c:pt>
                <c:pt idx="1332">
                  <c:v>41796.45957175926</c:v>
                </c:pt>
                <c:pt idx="1333">
                  <c:v>41796.479768518519</c:v>
                </c:pt>
                <c:pt idx="1334">
                  <c:v>41796.501250000001</c:v>
                </c:pt>
                <c:pt idx="1335">
                  <c:v>41796.603090277778</c:v>
                </c:pt>
                <c:pt idx="1336">
                  <c:v>41796.608530092592</c:v>
                </c:pt>
                <c:pt idx="1337">
                  <c:v>41797.33394675926</c:v>
                </c:pt>
                <c:pt idx="1338">
                  <c:v>41798.458993055552</c:v>
                </c:pt>
                <c:pt idx="1339">
                  <c:v>41799.000671296293</c:v>
                </c:pt>
                <c:pt idx="1340">
                  <c:v>41799.133240740739</c:v>
                </c:pt>
                <c:pt idx="1341">
                  <c:v>41799.18408564815</c:v>
                </c:pt>
                <c:pt idx="1342">
                  <c:v>41799.232685185183</c:v>
                </c:pt>
                <c:pt idx="1343">
                  <c:v>41799.328761574077</c:v>
                </c:pt>
                <c:pt idx="1344">
                  <c:v>41799.334131944444</c:v>
                </c:pt>
                <c:pt idx="1345">
                  <c:v>41799.354907407411</c:v>
                </c:pt>
                <c:pt idx="1346">
                  <c:v>41799.35837962963</c:v>
                </c:pt>
                <c:pt idx="1347">
                  <c:v>41799.378518518519</c:v>
                </c:pt>
                <c:pt idx="1348">
                  <c:v>41799.409131944441</c:v>
                </c:pt>
                <c:pt idx="1349">
                  <c:v>41799.420208333337</c:v>
                </c:pt>
                <c:pt idx="1350">
                  <c:v>41799.459907407407</c:v>
                </c:pt>
                <c:pt idx="1351">
                  <c:v>41799.465532407405</c:v>
                </c:pt>
                <c:pt idx="1352">
                  <c:v>41799.503587962965</c:v>
                </c:pt>
                <c:pt idx="1353">
                  <c:v>41799.510972222219</c:v>
                </c:pt>
                <c:pt idx="1354">
                  <c:v>41799.521666666667</c:v>
                </c:pt>
                <c:pt idx="1355">
                  <c:v>41799.602650462963</c:v>
                </c:pt>
                <c:pt idx="1356">
                  <c:v>41800.110833333332</c:v>
                </c:pt>
                <c:pt idx="1357">
                  <c:v>41800.170370370368</c:v>
                </c:pt>
                <c:pt idx="1358">
                  <c:v>41800.365451388891</c:v>
                </c:pt>
                <c:pt idx="1359">
                  <c:v>41800.404814814814</c:v>
                </c:pt>
                <c:pt idx="1360">
                  <c:v>41800.408194444448</c:v>
                </c:pt>
                <c:pt idx="1361">
                  <c:v>41800.438101851854</c:v>
                </c:pt>
                <c:pt idx="1362">
                  <c:v>41800.460057870368</c:v>
                </c:pt>
                <c:pt idx="1363">
                  <c:v>41800.479386574072</c:v>
                </c:pt>
                <c:pt idx="1364">
                  <c:v>41800.501168981478</c:v>
                </c:pt>
                <c:pt idx="1365">
                  <c:v>41800.52107638889</c:v>
                </c:pt>
                <c:pt idx="1366">
                  <c:v>41801.105763888889</c:v>
                </c:pt>
                <c:pt idx="1367">
                  <c:v>41801.114849537036</c:v>
                </c:pt>
                <c:pt idx="1368">
                  <c:v>41801.253842592596</c:v>
                </c:pt>
                <c:pt idx="1369">
                  <c:v>41801.351423611108</c:v>
                </c:pt>
                <c:pt idx="1370">
                  <c:v>41801.361481481479</c:v>
                </c:pt>
                <c:pt idx="1371">
                  <c:v>41801.371689814812</c:v>
                </c:pt>
                <c:pt idx="1372">
                  <c:v>41801.466157407405</c:v>
                </c:pt>
                <c:pt idx="1373">
                  <c:v>41801.485000000001</c:v>
                </c:pt>
                <c:pt idx="1374">
                  <c:v>41801.486180555556</c:v>
                </c:pt>
                <c:pt idx="1375">
                  <c:v>41801.507037037038</c:v>
                </c:pt>
                <c:pt idx="1376">
                  <c:v>41801.527858796297</c:v>
                </c:pt>
                <c:pt idx="1377">
                  <c:v>41802.000902777778</c:v>
                </c:pt>
                <c:pt idx="1378">
                  <c:v>41802.128321759257</c:v>
                </c:pt>
                <c:pt idx="1379">
                  <c:v>41802.147673611114</c:v>
                </c:pt>
                <c:pt idx="1380">
                  <c:v>41802.160428240742</c:v>
                </c:pt>
                <c:pt idx="1381">
                  <c:v>41802.168634259258</c:v>
                </c:pt>
                <c:pt idx="1382">
                  <c:v>41802.20648148148</c:v>
                </c:pt>
                <c:pt idx="1383">
                  <c:v>41802.257037037038</c:v>
                </c:pt>
                <c:pt idx="1384">
                  <c:v>41802.289375</c:v>
                </c:pt>
                <c:pt idx="1385">
                  <c:v>41802.34033564815</c:v>
                </c:pt>
                <c:pt idx="1386">
                  <c:v>41802.409988425927</c:v>
                </c:pt>
                <c:pt idx="1387">
                  <c:v>41802.415960648148</c:v>
                </c:pt>
                <c:pt idx="1388">
                  <c:v>41802.423831018517</c:v>
                </c:pt>
                <c:pt idx="1389">
                  <c:v>41802.437662037039</c:v>
                </c:pt>
                <c:pt idx="1390">
                  <c:v>41802.44804398148</c:v>
                </c:pt>
                <c:pt idx="1391">
                  <c:v>41802.460115740738</c:v>
                </c:pt>
                <c:pt idx="1392">
                  <c:v>41802.468865740739</c:v>
                </c:pt>
                <c:pt idx="1393">
                  <c:v>41802.507523148146</c:v>
                </c:pt>
                <c:pt idx="1394">
                  <c:v>41802.548888888887</c:v>
                </c:pt>
                <c:pt idx="1395">
                  <c:v>41802.589861111112</c:v>
                </c:pt>
                <c:pt idx="1396">
                  <c:v>41802.600497685184</c:v>
                </c:pt>
                <c:pt idx="1397">
                  <c:v>41802.614942129629</c:v>
                </c:pt>
                <c:pt idx="1398">
                  <c:v>41802.649351851855</c:v>
                </c:pt>
                <c:pt idx="1399">
                  <c:v>41802.656608796293</c:v>
                </c:pt>
                <c:pt idx="1400">
                  <c:v>41803.034895833334</c:v>
                </c:pt>
                <c:pt idx="1401">
                  <c:v>41803.12159722222</c:v>
                </c:pt>
                <c:pt idx="1402">
                  <c:v>41803.20821759259</c:v>
                </c:pt>
                <c:pt idx="1403">
                  <c:v>41803.213402777779</c:v>
                </c:pt>
                <c:pt idx="1404">
                  <c:v>41803.232754629629</c:v>
                </c:pt>
                <c:pt idx="1405">
                  <c:v>41803.253553240742</c:v>
                </c:pt>
                <c:pt idx="1406">
                  <c:v>41803.305474537039</c:v>
                </c:pt>
                <c:pt idx="1407">
                  <c:v>41803.41134259259</c:v>
                </c:pt>
                <c:pt idx="1408">
                  <c:v>41803.417754629627</c:v>
                </c:pt>
                <c:pt idx="1409">
                  <c:v>41803.620081018518</c:v>
                </c:pt>
                <c:pt idx="1410">
                  <c:v>41804.000439814816</c:v>
                </c:pt>
                <c:pt idx="1411">
                  <c:v>41804.125601851854</c:v>
                </c:pt>
                <c:pt idx="1412">
                  <c:v>41804.33425925926</c:v>
                </c:pt>
                <c:pt idx="1413">
                  <c:v>41805.042233796295</c:v>
                </c:pt>
                <c:pt idx="1414">
                  <c:v>41805.45921296296</c:v>
                </c:pt>
                <c:pt idx="1415">
                  <c:v>41805.500636574077</c:v>
                </c:pt>
                <c:pt idx="1416">
                  <c:v>41806.234675925924</c:v>
                </c:pt>
                <c:pt idx="1417">
                  <c:v>41806.266331018516</c:v>
                </c:pt>
                <c:pt idx="1418">
                  <c:v>41806.285011574073</c:v>
                </c:pt>
                <c:pt idx="1419">
                  <c:v>41806.329918981479</c:v>
                </c:pt>
                <c:pt idx="1420">
                  <c:v>41806.357812499999</c:v>
                </c:pt>
                <c:pt idx="1421">
                  <c:v>41806.40353009259</c:v>
                </c:pt>
                <c:pt idx="1422">
                  <c:v>41807.178726851853</c:v>
                </c:pt>
                <c:pt idx="1423">
                  <c:v>41807.426354166666</c:v>
                </c:pt>
                <c:pt idx="1424">
                  <c:v>41807.431157407409</c:v>
                </c:pt>
                <c:pt idx="1425">
                  <c:v>41807.45884259259</c:v>
                </c:pt>
                <c:pt idx="1426">
                  <c:v>41808.098553240743</c:v>
                </c:pt>
                <c:pt idx="1427">
                  <c:v>41808.149525462963</c:v>
                </c:pt>
                <c:pt idx="1428">
                  <c:v>41808.167210648149</c:v>
                </c:pt>
                <c:pt idx="1429">
                  <c:v>41808.177222222221</c:v>
                </c:pt>
                <c:pt idx="1430">
                  <c:v>41808.198136574072</c:v>
                </c:pt>
                <c:pt idx="1431">
                  <c:v>41808.246631944443</c:v>
                </c:pt>
                <c:pt idx="1432">
                  <c:v>41808.274375000001</c:v>
                </c:pt>
                <c:pt idx="1433">
                  <c:v>41808.295243055552</c:v>
                </c:pt>
                <c:pt idx="1434">
                  <c:v>41808.334652777776</c:v>
                </c:pt>
                <c:pt idx="1435">
                  <c:v>41808.34039351852</c:v>
                </c:pt>
                <c:pt idx="1436">
                  <c:v>41808.3752662037</c:v>
                </c:pt>
                <c:pt idx="1437">
                  <c:v>41808.399421296293</c:v>
                </c:pt>
                <c:pt idx="1438">
                  <c:v>41808.412743055553</c:v>
                </c:pt>
                <c:pt idx="1439">
                  <c:v>41808.431863425925</c:v>
                </c:pt>
                <c:pt idx="1440">
                  <c:v>41808.459224537037</c:v>
                </c:pt>
                <c:pt idx="1441">
                  <c:v>41809.13989583333</c:v>
                </c:pt>
                <c:pt idx="1442">
                  <c:v>41809.154120370367</c:v>
                </c:pt>
                <c:pt idx="1443">
                  <c:v>41809.167546296296</c:v>
                </c:pt>
                <c:pt idx="1444">
                  <c:v>41809.168020833335</c:v>
                </c:pt>
                <c:pt idx="1445">
                  <c:v>41809.181805555556</c:v>
                </c:pt>
                <c:pt idx="1446">
                  <c:v>41809.197812500002</c:v>
                </c:pt>
                <c:pt idx="1447">
                  <c:v>41809.246446759258</c:v>
                </c:pt>
                <c:pt idx="1448">
                  <c:v>41809.260717592595</c:v>
                </c:pt>
                <c:pt idx="1449">
                  <c:v>41809.281319444446</c:v>
                </c:pt>
                <c:pt idx="1450">
                  <c:v>41809.305613425924</c:v>
                </c:pt>
                <c:pt idx="1451">
                  <c:v>41809.344155092593</c:v>
                </c:pt>
                <c:pt idx="1452">
                  <c:v>41809.363807870373</c:v>
                </c:pt>
                <c:pt idx="1453">
                  <c:v>41809.371631944443</c:v>
                </c:pt>
                <c:pt idx="1454">
                  <c:v>41809.378888888888</c:v>
                </c:pt>
                <c:pt idx="1455">
                  <c:v>41809.392500000002</c:v>
                </c:pt>
                <c:pt idx="1456">
                  <c:v>41809.407500000001</c:v>
                </c:pt>
                <c:pt idx="1457">
                  <c:v>41809.409467592595</c:v>
                </c:pt>
                <c:pt idx="1458">
                  <c:v>41809.413275462961</c:v>
                </c:pt>
                <c:pt idx="1459">
                  <c:v>41809.434062499997</c:v>
                </c:pt>
                <c:pt idx="1460">
                  <c:v>41809.459097222221</c:v>
                </c:pt>
                <c:pt idx="1461">
                  <c:v>41809.472569444442</c:v>
                </c:pt>
                <c:pt idx="1462">
                  <c:v>41809.760520833333</c:v>
                </c:pt>
                <c:pt idx="1463">
                  <c:v>41810.132245370369</c:v>
                </c:pt>
                <c:pt idx="1464">
                  <c:v>41810.139004629629</c:v>
                </c:pt>
                <c:pt idx="1465">
                  <c:v>41810.165902777779</c:v>
                </c:pt>
                <c:pt idx="1466">
                  <c:v>41810.167384259257</c:v>
                </c:pt>
                <c:pt idx="1467">
                  <c:v>41810.184178240743</c:v>
                </c:pt>
                <c:pt idx="1468">
                  <c:v>41810.215601851851</c:v>
                </c:pt>
                <c:pt idx="1469">
                  <c:v>41810.216331018521</c:v>
                </c:pt>
                <c:pt idx="1470">
                  <c:v>41810.25377314815</c:v>
                </c:pt>
                <c:pt idx="1471">
                  <c:v>41810.292847222219</c:v>
                </c:pt>
                <c:pt idx="1472">
                  <c:v>41810.35087962963</c:v>
                </c:pt>
                <c:pt idx="1473">
                  <c:v>41810.407835648148</c:v>
                </c:pt>
                <c:pt idx="1474">
                  <c:v>41810.459293981483</c:v>
                </c:pt>
                <c:pt idx="1475">
                  <c:v>41810.548726851855</c:v>
                </c:pt>
                <c:pt idx="1476">
                  <c:v>41810.603587962964</c:v>
                </c:pt>
                <c:pt idx="1477">
                  <c:v>41810.628657407404</c:v>
                </c:pt>
                <c:pt idx="1478">
                  <c:v>41810.652974537035</c:v>
                </c:pt>
                <c:pt idx="1479">
                  <c:v>41810.670381944445</c:v>
                </c:pt>
                <c:pt idx="1480">
                  <c:v>41810.739664351851</c:v>
                </c:pt>
                <c:pt idx="1481">
                  <c:v>41810.7812962963</c:v>
                </c:pt>
                <c:pt idx="1482">
                  <c:v>41811.167164351849</c:v>
                </c:pt>
                <c:pt idx="1483">
                  <c:v>41813.117465277777</c:v>
                </c:pt>
                <c:pt idx="1484">
                  <c:v>41813.345972222225</c:v>
                </c:pt>
                <c:pt idx="1485">
                  <c:v>41813.354988425926</c:v>
                </c:pt>
                <c:pt idx="1486">
                  <c:v>41813.364675925928</c:v>
                </c:pt>
                <c:pt idx="1487">
                  <c:v>41813.378564814811</c:v>
                </c:pt>
                <c:pt idx="1488">
                  <c:v>41813.400879629633</c:v>
                </c:pt>
                <c:pt idx="1489">
                  <c:v>41813.422326388885</c:v>
                </c:pt>
                <c:pt idx="1490">
                  <c:v>41813.444733796299</c:v>
                </c:pt>
                <c:pt idx="1491">
                  <c:v>41813.462002314816</c:v>
                </c:pt>
                <c:pt idx="1492">
                  <c:v>41813.503842592596</c:v>
                </c:pt>
                <c:pt idx="1493">
                  <c:v>41813.587025462963</c:v>
                </c:pt>
                <c:pt idx="1494">
                  <c:v>41813.663252314815</c:v>
                </c:pt>
                <c:pt idx="1495">
                  <c:v>41814.128379629627</c:v>
                </c:pt>
                <c:pt idx="1496">
                  <c:v>41814.238935185182</c:v>
                </c:pt>
                <c:pt idx="1497">
                  <c:v>41814.246851851851</c:v>
                </c:pt>
                <c:pt idx="1498">
                  <c:v>41814.346643518518</c:v>
                </c:pt>
                <c:pt idx="1499">
                  <c:v>41814.391608796293</c:v>
                </c:pt>
                <c:pt idx="1500">
                  <c:v>41814.407349537039</c:v>
                </c:pt>
                <c:pt idx="1501">
                  <c:v>41814.410069444442</c:v>
                </c:pt>
                <c:pt idx="1502">
                  <c:v>41814.461909722224</c:v>
                </c:pt>
                <c:pt idx="1503">
                  <c:v>41814.462048611109</c:v>
                </c:pt>
                <c:pt idx="1504">
                  <c:v>41814.500451388885</c:v>
                </c:pt>
                <c:pt idx="1505">
                  <c:v>41814.503657407404</c:v>
                </c:pt>
                <c:pt idx="1506">
                  <c:v>41815.000555555554</c:v>
                </c:pt>
                <c:pt idx="1507">
                  <c:v>41815.093726851854</c:v>
                </c:pt>
                <c:pt idx="1508">
                  <c:v>41815.142430555556</c:v>
                </c:pt>
                <c:pt idx="1509">
                  <c:v>41815.240381944444</c:v>
                </c:pt>
                <c:pt idx="1510">
                  <c:v>41815.250335648147</c:v>
                </c:pt>
                <c:pt idx="1511">
                  <c:v>41815.264155092591</c:v>
                </c:pt>
                <c:pt idx="1512">
                  <c:v>41815.346250000002</c:v>
                </c:pt>
                <c:pt idx="1513">
                  <c:v>41815.349930555552</c:v>
                </c:pt>
                <c:pt idx="1514">
                  <c:v>41815.399444444447</c:v>
                </c:pt>
                <c:pt idx="1515">
                  <c:v>41815.415567129632</c:v>
                </c:pt>
                <c:pt idx="1516">
                  <c:v>41815.420567129629</c:v>
                </c:pt>
                <c:pt idx="1517">
                  <c:v>41815.441018518519</c:v>
                </c:pt>
                <c:pt idx="1518">
                  <c:v>41815.462037037039</c:v>
                </c:pt>
                <c:pt idx="1519">
                  <c:v>41815.503668981481</c:v>
                </c:pt>
                <c:pt idx="1520">
                  <c:v>41815.58697916667</c:v>
                </c:pt>
                <c:pt idx="1521">
                  <c:v>41816.000775462962</c:v>
                </c:pt>
                <c:pt idx="1522">
                  <c:v>41816.1328587963</c:v>
                </c:pt>
                <c:pt idx="1523">
                  <c:v>41816.156319444446</c:v>
                </c:pt>
                <c:pt idx="1524">
                  <c:v>41816.184074074074</c:v>
                </c:pt>
                <c:pt idx="1525">
                  <c:v>41816.204942129632</c:v>
                </c:pt>
                <c:pt idx="1526">
                  <c:v>41816.225891203707</c:v>
                </c:pt>
                <c:pt idx="1527">
                  <c:v>41816.267650462964</c:v>
                </c:pt>
                <c:pt idx="1528">
                  <c:v>41816.440937500003</c:v>
                </c:pt>
                <c:pt idx="1529">
                  <c:v>41816.443599537037</c:v>
                </c:pt>
                <c:pt idx="1530">
                  <c:v>41816.462037037039</c:v>
                </c:pt>
                <c:pt idx="1531">
                  <c:v>41816.479791666665</c:v>
                </c:pt>
                <c:pt idx="1532">
                  <c:v>41816.500185185185</c:v>
                </c:pt>
                <c:pt idx="1533">
                  <c:v>41816.816030092596</c:v>
                </c:pt>
                <c:pt idx="1534">
                  <c:v>41817.000393518516</c:v>
                </c:pt>
                <c:pt idx="1535">
                  <c:v>41817.089907407404</c:v>
                </c:pt>
                <c:pt idx="1536">
                  <c:v>41817.121562499997</c:v>
                </c:pt>
                <c:pt idx="1537">
                  <c:v>41817.132905092592</c:v>
                </c:pt>
                <c:pt idx="1538">
                  <c:v>41817.139062499999</c:v>
                </c:pt>
                <c:pt idx="1539">
                  <c:v>41817.198148148149</c:v>
                </c:pt>
                <c:pt idx="1540">
                  <c:v>41817.284884259258</c:v>
                </c:pt>
                <c:pt idx="1541">
                  <c:v>41817.285729166666</c:v>
                </c:pt>
                <c:pt idx="1542">
                  <c:v>41817.309293981481</c:v>
                </c:pt>
                <c:pt idx="1543">
                  <c:v>41817.322997685187</c:v>
                </c:pt>
                <c:pt idx="1544">
                  <c:v>41817.347418981481</c:v>
                </c:pt>
                <c:pt idx="1545">
                  <c:v>41817.36042824074</c:v>
                </c:pt>
                <c:pt idx="1546">
                  <c:v>41817.364699074074</c:v>
                </c:pt>
                <c:pt idx="1547">
                  <c:v>41817.389293981483</c:v>
                </c:pt>
                <c:pt idx="1548">
                  <c:v>41817.403194444443</c:v>
                </c:pt>
                <c:pt idx="1549">
                  <c:v>41817.409814814811</c:v>
                </c:pt>
                <c:pt idx="1550">
                  <c:v>41817.422129629631</c:v>
                </c:pt>
                <c:pt idx="1551">
                  <c:v>41817.459386574075</c:v>
                </c:pt>
                <c:pt idx="1552">
                  <c:v>41818.083622685182</c:v>
                </c:pt>
                <c:pt idx="1553">
                  <c:v>41819.08394675926</c:v>
                </c:pt>
                <c:pt idx="1554">
                  <c:v>41819.461967592593</c:v>
                </c:pt>
                <c:pt idx="1555">
                  <c:v>41820.095231481479</c:v>
                </c:pt>
                <c:pt idx="1556">
                  <c:v>41820.14603009259</c:v>
                </c:pt>
                <c:pt idx="1557">
                  <c:v>41820.170254629629</c:v>
                </c:pt>
                <c:pt idx="1558">
                  <c:v>41820.194687499999</c:v>
                </c:pt>
                <c:pt idx="1559">
                  <c:v>41820.204918981479</c:v>
                </c:pt>
                <c:pt idx="1560">
                  <c:v>41820.41746527778</c:v>
                </c:pt>
                <c:pt idx="1561">
                  <c:v>41820.420173611114</c:v>
                </c:pt>
                <c:pt idx="1562">
                  <c:v>41820.44804398148</c:v>
                </c:pt>
                <c:pt idx="1563">
                  <c:v>41820.462060185186</c:v>
                </c:pt>
                <c:pt idx="1564">
                  <c:v>41820.472500000003</c:v>
                </c:pt>
                <c:pt idx="1565">
                  <c:v>41821.000740740739</c:v>
                </c:pt>
                <c:pt idx="1566">
                  <c:v>41821.145092592589</c:v>
                </c:pt>
                <c:pt idx="1567">
                  <c:v>41821.170497685183</c:v>
                </c:pt>
                <c:pt idx="1568">
                  <c:v>41821.19798611111</c:v>
                </c:pt>
                <c:pt idx="1569">
                  <c:v>41821.254328703704</c:v>
                </c:pt>
                <c:pt idx="1570">
                  <c:v>41821.281284722223</c:v>
                </c:pt>
                <c:pt idx="1571">
                  <c:v>41821.298645833333</c:v>
                </c:pt>
                <c:pt idx="1572">
                  <c:v>41821.335069444445</c:v>
                </c:pt>
                <c:pt idx="1573">
                  <c:v>41821.371747685182</c:v>
                </c:pt>
                <c:pt idx="1574">
                  <c:v>41821.405694444446</c:v>
                </c:pt>
                <c:pt idx="1575">
                  <c:v>41821.424039351848</c:v>
                </c:pt>
                <c:pt idx="1576">
                  <c:v>41821.437662037039</c:v>
                </c:pt>
                <c:pt idx="1577">
                  <c:v>41821.451585648145</c:v>
                </c:pt>
                <c:pt idx="1578">
                  <c:v>41821.461886574078</c:v>
                </c:pt>
                <c:pt idx="1579">
                  <c:v>41821.524375000001</c:v>
                </c:pt>
                <c:pt idx="1580">
                  <c:v>41821.708796296298</c:v>
                </c:pt>
                <c:pt idx="1581">
                  <c:v>41822.420358796298</c:v>
                </c:pt>
                <c:pt idx="1582">
                  <c:v>41824.344004629631</c:v>
                </c:pt>
                <c:pt idx="1583">
                  <c:v>41824.409849537034</c:v>
                </c:pt>
                <c:pt idx="1584">
                  <c:v>41824.414837962962</c:v>
                </c:pt>
                <c:pt idx="1585">
                  <c:v>41824.441041666665</c:v>
                </c:pt>
                <c:pt idx="1586">
                  <c:v>41825.083703703705</c:v>
                </c:pt>
                <c:pt idx="1587">
                  <c:v>41825.167002314818</c:v>
                </c:pt>
                <c:pt idx="1588">
                  <c:v>41827.12060185185</c:v>
                </c:pt>
                <c:pt idx="1589">
                  <c:v>41828.149386574078</c:v>
                </c:pt>
                <c:pt idx="1590">
                  <c:v>41828.444513888891</c:v>
                </c:pt>
                <c:pt idx="1591">
                  <c:v>41828.500833333332</c:v>
                </c:pt>
                <c:pt idx="1592">
                  <c:v>41829.000925925924</c:v>
                </c:pt>
                <c:pt idx="1593">
                  <c:v>41829.021331018521</c:v>
                </c:pt>
                <c:pt idx="1594">
                  <c:v>41829.128460648149</c:v>
                </c:pt>
                <c:pt idx="1595">
                  <c:v>41829.307604166665</c:v>
                </c:pt>
                <c:pt idx="1596">
                  <c:v>41829.316041666665</c:v>
                </c:pt>
                <c:pt idx="1597">
                  <c:v>41829.330150462964</c:v>
                </c:pt>
                <c:pt idx="1598">
                  <c:v>41829.427766203706</c:v>
                </c:pt>
                <c:pt idx="1599">
                  <c:v>41829.436412037037</c:v>
                </c:pt>
                <c:pt idx="1600">
                  <c:v>41829.459097222221</c:v>
                </c:pt>
                <c:pt idx="1601">
                  <c:v>41829.500740740739</c:v>
                </c:pt>
                <c:pt idx="1602">
                  <c:v>41830.000509259262</c:v>
                </c:pt>
                <c:pt idx="1603">
                  <c:v>41830.144976851851</c:v>
                </c:pt>
                <c:pt idx="1604">
                  <c:v>41830.16715277778</c:v>
                </c:pt>
                <c:pt idx="1605">
                  <c:v>41830.187731481485</c:v>
                </c:pt>
                <c:pt idx="1606">
                  <c:v>41830.209050925929</c:v>
                </c:pt>
                <c:pt idx="1607">
                  <c:v>41830.229351851849</c:v>
                </c:pt>
                <c:pt idx="1608">
                  <c:v>41830.250405092593</c:v>
                </c:pt>
                <c:pt idx="1609">
                  <c:v>41830.271435185183</c:v>
                </c:pt>
                <c:pt idx="1610">
                  <c:v>41830.292164351849</c:v>
                </c:pt>
                <c:pt idx="1611">
                  <c:v>41830.313321759262</c:v>
                </c:pt>
                <c:pt idx="1612">
                  <c:v>41830.37400462963</c:v>
                </c:pt>
                <c:pt idx="1613">
                  <c:v>41830.407118055555</c:v>
                </c:pt>
                <c:pt idx="1614">
                  <c:v>41830.430925925924</c:v>
                </c:pt>
                <c:pt idx="1615">
                  <c:v>41830.459293981483</c:v>
                </c:pt>
                <c:pt idx="1616">
                  <c:v>41830.479583333334</c:v>
                </c:pt>
                <c:pt idx="1617">
                  <c:v>41830.500393518516</c:v>
                </c:pt>
                <c:pt idx="1618">
                  <c:v>41830.95857638889</c:v>
                </c:pt>
                <c:pt idx="1619">
                  <c:v>41831.001087962963</c:v>
                </c:pt>
                <c:pt idx="1620">
                  <c:v>41831.167708333334</c:v>
                </c:pt>
                <c:pt idx="1621">
                  <c:v>41831.195844907408</c:v>
                </c:pt>
                <c:pt idx="1622">
                  <c:v>41831.28702546296</c:v>
                </c:pt>
                <c:pt idx="1623">
                  <c:v>41831.4062037037</c:v>
                </c:pt>
                <c:pt idx="1624">
                  <c:v>41831.415439814817</c:v>
                </c:pt>
                <c:pt idx="1625">
                  <c:v>41831.430879629632</c:v>
                </c:pt>
                <c:pt idx="1626">
                  <c:v>41831.441041666665</c:v>
                </c:pt>
                <c:pt idx="1627">
                  <c:v>41834.10701388889</c:v>
                </c:pt>
                <c:pt idx="1628">
                  <c:v>41834.132939814815</c:v>
                </c:pt>
                <c:pt idx="1629">
                  <c:v>41834.166956018518</c:v>
                </c:pt>
                <c:pt idx="1630">
                  <c:v>41834.17659722222</c:v>
                </c:pt>
                <c:pt idx="1631">
                  <c:v>41834.24322916667</c:v>
                </c:pt>
                <c:pt idx="1632">
                  <c:v>41834.304467592592</c:v>
                </c:pt>
                <c:pt idx="1633">
                  <c:v>41834.334143518521</c:v>
                </c:pt>
                <c:pt idx="1634">
                  <c:v>41834.402962962966</c:v>
                </c:pt>
                <c:pt idx="1635">
                  <c:v>41834.459560185183</c:v>
                </c:pt>
                <c:pt idx="1636">
                  <c:v>41834.514050925929</c:v>
                </c:pt>
                <c:pt idx="1637">
                  <c:v>41835.000763888886</c:v>
                </c:pt>
                <c:pt idx="1638">
                  <c:v>41835.159988425927</c:v>
                </c:pt>
                <c:pt idx="1639">
                  <c:v>41835.212442129632</c:v>
                </c:pt>
                <c:pt idx="1640">
                  <c:v>41835.260937500003</c:v>
                </c:pt>
                <c:pt idx="1641">
                  <c:v>41835.285046296296</c:v>
                </c:pt>
                <c:pt idx="1642">
                  <c:v>41835.348576388889</c:v>
                </c:pt>
                <c:pt idx="1643">
                  <c:v>41835.364942129629</c:v>
                </c:pt>
                <c:pt idx="1644">
                  <c:v>41835.375173611108</c:v>
                </c:pt>
                <c:pt idx="1645">
                  <c:v>41835.403171296297</c:v>
                </c:pt>
                <c:pt idx="1646">
                  <c:v>41835.407071759262</c:v>
                </c:pt>
                <c:pt idx="1647">
                  <c:v>41835.454976851855</c:v>
                </c:pt>
                <c:pt idx="1648">
                  <c:v>41835.459699074076</c:v>
                </c:pt>
                <c:pt idx="1649">
                  <c:v>41836.000358796293</c:v>
                </c:pt>
                <c:pt idx="1650">
                  <c:v>41836.180312500001</c:v>
                </c:pt>
                <c:pt idx="1651">
                  <c:v>41836.185057870367</c:v>
                </c:pt>
                <c:pt idx="1652">
                  <c:v>41836.215671296297</c:v>
                </c:pt>
                <c:pt idx="1653">
                  <c:v>41836.23642361111</c:v>
                </c:pt>
                <c:pt idx="1654">
                  <c:v>41836.257118055553</c:v>
                </c:pt>
                <c:pt idx="1655">
                  <c:v>41836.361516203702</c:v>
                </c:pt>
                <c:pt idx="1656">
                  <c:v>41836.405393518522</c:v>
                </c:pt>
                <c:pt idx="1657">
                  <c:v>41836.421273148146</c:v>
                </c:pt>
                <c:pt idx="1658">
                  <c:v>41836.46197916667</c:v>
                </c:pt>
                <c:pt idx="1659">
                  <c:v>41837.000300925924</c:v>
                </c:pt>
                <c:pt idx="1660">
                  <c:v>41837.153645833336</c:v>
                </c:pt>
                <c:pt idx="1661">
                  <c:v>41837.176562499997</c:v>
                </c:pt>
                <c:pt idx="1662">
                  <c:v>41837.188796296294</c:v>
                </c:pt>
                <c:pt idx="1663">
                  <c:v>41837.194872685184</c:v>
                </c:pt>
                <c:pt idx="1664">
                  <c:v>41837.204965277779</c:v>
                </c:pt>
                <c:pt idx="1665">
                  <c:v>41837.219050925924</c:v>
                </c:pt>
                <c:pt idx="1666">
                  <c:v>41837.251030092593</c:v>
                </c:pt>
                <c:pt idx="1667">
                  <c:v>41837.267488425925</c:v>
                </c:pt>
                <c:pt idx="1668">
                  <c:v>41837.281458333331</c:v>
                </c:pt>
                <c:pt idx="1669">
                  <c:v>41837.292303240742</c:v>
                </c:pt>
                <c:pt idx="1670">
                  <c:v>41837.309120370373</c:v>
                </c:pt>
                <c:pt idx="1671">
                  <c:v>41837.334872685184</c:v>
                </c:pt>
                <c:pt idx="1672">
                  <c:v>41837.378946759258</c:v>
                </c:pt>
                <c:pt idx="1673">
                  <c:v>41837.414884259262</c:v>
                </c:pt>
                <c:pt idx="1674">
                  <c:v>41837.424004629633</c:v>
                </c:pt>
                <c:pt idx="1675">
                  <c:v>41837.453159722223</c:v>
                </c:pt>
                <c:pt idx="1676">
                  <c:v>41837.460347222222</c:v>
                </c:pt>
                <c:pt idx="1677">
                  <c:v>41837.468900462962</c:v>
                </c:pt>
                <c:pt idx="1678">
                  <c:v>41837.479328703703</c:v>
                </c:pt>
                <c:pt idx="1679">
                  <c:v>41837.500914351855</c:v>
                </c:pt>
                <c:pt idx="1680">
                  <c:v>41837.541990740741</c:v>
                </c:pt>
                <c:pt idx="1681">
                  <c:v>41837.57304398148</c:v>
                </c:pt>
                <c:pt idx="1682">
                  <c:v>41837.656365740739</c:v>
                </c:pt>
                <c:pt idx="1683">
                  <c:v>41838.000694444447</c:v>
                </c:pt>
                <c:pt idx="1684">
                  <c:v>41838.041990740741</c:v>
                </c:pt>
                <c:pt idx="1685">
                  <c:v>41838.173298611109</c:v>
                </c:pt>
                <c:pt idx="1686">
                  <c:v>41838.175347222219</c:v>
                </c:pt>
                <c:pt idx="1687">
                  <c:v>41838.208668981482</c:v>
                </c:pt>
                <c:pt idx="1688">
                  <c:v>41838.250439814816</c:v>
                </c:pt>
                <c:pt idx="1689">
                  <c:v>41838.270995370367</c:v>
                </c:pt>
                <c:pt idx="1690">
                  <c:v>41838.349930555552</c:v>
                </c:pt>
                <c:pt idx="1691">
                  <c:v>41838.398043981484</c:v>
                </c:pt>
                <c:pt idx="1692">
                  <c:v>41838.404097222221</c:v>
                </c:pt>
                <c:pt idx="1693">
                  <c:v>41839.167002314818</c:v>
                </c:pt>
                <c:pt idx="1694">
                  <c:v>41840.50072916667</c:v>
                </c:pt>
                <c:pt idx="1695">
                  <c:v>41841.000532407408</c:v>
                </c:pt>
                <c:pt idx="1696">
                  <c:v>41841.302870370368</c:v>
                </c:pt>
                <c:pt idx="1697">
                  <c:v>41841.43849537037</c:v>
                </c:pt>
                <c:pt idx="1698">
                  <c:v>41841.446516203701</c:v>
                </c:pt>
                <c:pt idx="1699">
                  <c:v>41842.000358796293</c:v>
                </c:pt>
                <c:pt idx="1700">
                  <c:v>41842.170069444444</c:v>
                </c:pt>
                <c:pt idx="1701">
                  <c:v>41842.187986111108</c:v>
                </c:pt>
                <c:pt idx="1702">
                  <c:v>41842.229351851849</c:v>
                </c:pt>
                <c:pt idx="1703">
                  <c:v>41842.250324074077</c:v>
                </c:pt>
                <c:pt idx="1704">
                  <c:v>41842.27107638889</c:v>
                </c:pt>
                <c:pt idx="1705">
                  <c:v>41842.334282407406</c:v>
                </c:pt>
                <c:pt idx="1706">
                  <c:v>41842.334745370368</c:v>
                </c:pt>
                <c:pt idx="1707">
                  <c:v>41842.338923611111</c:v>
                </c:pt>
                <c:pt idx="1708">
                  <c:v>41842.410717592589</c:v>
                </c:pt>
                <c:pt idx="1709">
                  <c:v>41842.448252314818</c:v>
                </c:pt>
                <c:pt idx="1710">
                  <c:v>41842.462187500001</c:v>
                </c:pt>
                <c:pt idx="1711">
                  <c:v>41843.125474537039</c:v>
                </c:pt>
                <c:pt idx="1712">
                  <c:v>41843.127430555556</c:v>
                </c:pt>
                <c:pt idx="1713">
                  <c:v>41843.159791666665</c:v>
                </c:pt>
                <c:pt idx="1714">
                  <c:v>41843.16233796296</c:v>
                </c:pt>
                <c:pt idx="1715">
                  <c:v>41843.187962962962</c:v>
                </c:pt>
                <c:pt idx="1716">
                  <c:v>41843.222326388888</c:v>
                </c:pt>
                <c:pt idx="1717">
                  <c:v>41843.257291666669</c:v>
                </c:pt>
                <c:pt idx="1718">
                  <c:v>41843.336412037039</c:v>
                </c:pt>
                <c:pt idx="1719">
                  <c:v>41843.344375000001</c:v>
                </c:pt>
                <c:pt idx="1720">
                  <c:v>41843.357812499999</c:v>
                </c:pt>
                <c:pt idx="1721">
                  <c:v>41843.374837962961</c:v>
                </c:pt>
                <c:pt idx="1722">
                  <c:v>41843.409328703703</c:v>
                </c:pt>
                <c:pt idx="1723">
                  <c:v>41843.420208333337</c:v>
                </c:pt>
                <c:pt idx="1724">
                  <c:v>41843.430717592593</c:v>
                </c:pt>
                <c:pt idx="1725">
                  <c:v>41843.448506944442</c:v>
                </c:pt>
                <c:pt idx="1726">
                  <c:v>41843.462152777778</c:v>
                </c:pt>
                <c:pt idx="1727">
                  <c:v>41844.103449074071</c:v>
                </c:pt>
                <c:pt idx="1728">
                  <c:v>41844.125810185185</c:v>
                </c:pt>
                <c:pt idx="1729">
                  <c:v>41844.152824074074</c:v>
                </c:pt>
                <c:pt idx="1730">
                  <c:v>41844.187638888892</c:v>
                </c:pt>
                <c:pt idx="1731">
                  <c:v>41844.222268518519</c:v>
                </c:pt>
                <c:pt idx="1732">
                  <c:v>41844.253622685188</c:v>
                </c:pt>
                <c:pt idx="1733">
                  <c:v>41844.286585648151</c:v>
                </c:pt>
                <c:pt idx="1734">
                  <c:v>41844.336215277777</c:v>
                </c:pt>
                <c:pt idx="1735">
                  <c:v>41844.375347222223</c:v>
                </c:pt>
                <c:pt idx="1736">
                  <c:v>41844.418425925927</c:v>
                </c:pt>
                <c:pt idx="1737">
                  <c:v>41844.438032407408</c:v>
                </c:pt>
                <c:pt idx="1738">
                  <c:v>41844.583634259259</c:v>
                </c:pt>
                <c:pt idx="1739">
                  <c:v>41845.109155092592</c:v>
                </c:pt>
                <c:pt idx="1740">
                  <c:v>41845.159837962965</c:v>
                </c:pt>
                <c:pt idx="1741">
                  <c:v>41845.173726851855</c:v>
                </c:pt>
                <c:pt idx="1742">
                  <c:v>41845.194652777776</c:v>
                </c:pt>
                <c:pt idx="1743">
                  <c:v>41845.22960648148</c:v>
                </c:pt>
                <c:pt idx="1744">
                  <c:v>41845.2809837963</c:v>
                </c:pt>
                <c:pt idx="1745">
                  <c:v>41845.300254629627</c:v>
                </c:pt>
                <c:pt idx="1746">
                  <c:v>41845.334097222221</c:v>
                </c:pt>
                <c:pt idx="1747">
                  <c:v>41845.371967592589</c:v>
                </c:pt>
                <c:pt idx="1748">
                  <c:v>41845.392418981479</c:v>
                </c:pt>
                <c:pt idx="1749">
                  <c:v>41845.409502314818</c:v>
                </c:pt>
                <c:pt idx="1750">
                  <c:v>41845.430798611109</c:v>
                </c:pt>
                <c:pt idx="1751">
                  <c:v>41845.483032407406</c:v>
                </c:pt>
                <c:pt idx="1752">
                  <c:v>41845.584953703707</c:v>
                </c:pt>
                <c:pt idx="1753">
                  <c:v>41845.709479166668</c:v>
                </c:pt>
                <c:pt idx="1754">
                  <c:v>41846.334513888891</c:v>
                </c:pt>
                <c:pt idx="1755">
                  <c:v>41847.462083333332</c:v>
                </c:pt>
                <c:pt idx="1756">
                  <c:v>41847.503634259258</c:v>
                </c:pt>
                <c:pt idx="1757">
                  <c:v>41847.66333333333</c:v>
                </c:pt>
                <c:pt idx="1758">
                  <c:v>41848.00068287037</c:v>
                </c:pt>
                <c:pt idx="1759">
                  <c:v>41848.126643518517</c:v>
                </c:pt>
                <c:pt idx="1760">
                  <c:v>41848.140092592592</c:v>
                </c:pt>
                <c:pt idx="1761">
                  <c:v>41848.201840277776</c:v>
                </c:pt>
                <c:pt idx="1762">
                  <c:v>41848.218854166669</c:v>
                </c:pt>
                <c:pt idx="1763">
                  <c:v>41848.253599537034</c:v>
                </c:pt>
                <c:pt idx="1764">
                  <c:v>41848.285254629627</c:v>
                </c:pt>
                <c:pt idx="1765">
                  <c:v>41848.30908564815</c:v>
                </c:pt>
                <c:pt idx="1766">
                  <c:v>41848.334664351853</c:v>
                </c:pt>
                <c:pt idx="1767">
                  <c:v>41848.364756944444</c:v>
                </c:pt>
                <c:pt idx="1768">
                  <c:v>41848.38559027778</c:v>
                </c:pt>
                <c:pt idx="1769">
                  <c:v>41848.40520833333</c:v>
                </c:pt>
                <c:pt idx="1770">
                  <c:v>41848.427384259259</c:v>
                </c:pt>
                <c:pt idx="1771">
                  <c:v>41848.462037037039</c:v>
                </c:pt>
                <c:pt idx="1772">
                  <c:v>41849.000555555554</c:v>
                </c:pt>
                <c:pt idx="1773">
                  <c:v>41849.12059027778</c:v>
                </c:pt>
                <c:pt idx="1774">
                  <c:v>41849.136747685188</c:v>
                </c:pt>
                <c:pt idx="1775">
                  <c:v>41849.16741898148</c:v>
                </c:pt>
                <c:pt idx="1776">
                  <c:v>41849.22587962963</c:v>
                </c:pt>
                <c:pt idx="1777">
                  <c:v>41849.250671296293</c:v>
                </c:pt>
                <c:pt idx="1778">
                  <c:v>41849.267141203702</c:v>
                </c:pt>
                <c:pt idx="1779">
                  <c:v>41849.295393518521</c:v>
                </c:pt>
                <c:pt idx="1780">
                  <c:v>41849.32309027778</c:v>
                </c:pt>
                <c:pt idx="1781">
                  <c:v>41849.347592592596</c:v>
                </c:pt>
                <c:pt idx="1782">
                  <c:v>41849.371793981481</c:v>
                </c:pt>
                <c:pt idx="1783">
                  <c:v>41849.389282407406</c:v>
                </c:pt>
                <c:pt idx="1784">
                  <c:v>41849.411469907405</c:v>
                </c:pt>
                <c:pt idx="1785">
                  <c:v>41849.417557870373</c:v>
                </c:pt>
                <c:pt idx="1786">
                  <c:v>41849.436249999999</c:v>
                </c:pt>
                <c:pt idx="1787">
                  <c:v>41849.437928240739</c:v>
                </c:pt>
                <c:pt idx="1788">
                  <c:v>41849.462268518517</c:v>
                </c:pt>
                <c:pt idx="1789">
                  <c:v>41849.500520833331</c:v>
                </c:pt>
                <c:pt idx="1790">
                  <c:v>41849.521064814813</c:v>
                </c:pt>
                <c:pt idx="1791">
                  <c:v>41849.542893518519</c:v>
                </c:pt>
                <c:pt idx="1792">
                  <c:v>41849.545416666668</c:v>
                </c:pt>
                <c:pt idx="1793">
                  <c:v>41849.66333333333</c:v>
                </c:pt>
                <c:pt idx="1794">
                  <c:v>41850.354525462964</c:v>
                </c:pt>
                <c:pt idx="1795">
                  <c:v>41850.371620370373</c:v>
                </c:pt>
                <c:pt idx="1796">
                  <c:v>41850.403124999997</c:v>
                </c:pt>
                <c:pt idx="1797">
                  <c:v>41850.420567129629</c:v>
                </c:pt>
                <c:pt idx="1798">
                  <c:v>41850.424085648148</c:v>
                </c:pt>
                <c:pt idx="1799">
                  <c:v>41850.434351851851</c:v>
                </c:pt>
                <c:pt idx="1800">
                  <c:v>41850.462002314816</c:v>
                </c:pt>
                <c:pt idx="1801">
                  <c:v>41850.510879629626</c:v>
                </c:pt>
                <c:pt idx="1802">
                  <c:v>41850.542974537035</c:v>
                </c:pt>
                <c:pt idx="1803">
                  <c:v>41851.090509259258</c:v>
                </c:pt>
                <c:pt idx="1804">
                  <c:v>41851.13554398148</c:v>
                </c:pt>
                <c:pt idx="1805">
                  <c:v>41851.167291666665</c:v>
                </c:pt>
                <c:pt idx="1806">
                  <c:v>41851.188159722224</c:v>
                </c:pt>
                <c:pt idx="1807">
                  <c:v>41851.209143518521</c:v>
                </c:pt>
                <c:pt idx="1808">
                  <c:v>41851.222407407404</c:v>
                </c:pt>
                <c:pt idx="1809">
                  <c:v>41851.33390046296</c:v>
                </c:pt>
                <c:pt idx="1810">
                  <c:v>41851.347083333334</c:v>
                </c:pt>
                <c:pt idx="1811">
                  <c:v>41851.462071759262</c:v>
                </c:pt>
                <c:pt idx="1812">
                  <c:v>41851.503831018519</c:v>
                </c:pt>
                <c:pt idx="1813">
                  <c:v>41852.104687500003</c:v>
                </c:pt>
                <c:pt idx="1814">
                  <c:v>41852.152858796297</c:v>
                </c:pt>
                <c:pt idx="1815">
                  <c:v>41852.166979166665</c:v>
                </c:pt>
                <c:pt idx="1816">
                  <c:v>41852.198125000003</c:v>
                </c:pt>
                <c:pt idx="1817">
                  <c:v>41852.239687499998</c:v>
                </c:pt>
                <c:pt idx="1818">
                  <c:v>41852.276412037034</c:v>
                </c:pt>
                <c:pt idx="1819">
                  <c:v>41852.294027777774</c:v>
                </c:pt>
                <c:pt idx="1820">
                  <c:v>41852.348530092589</c:v>
                </c:pt>
                <c:pt idx="1821">
                  <c:v>41852.373715277776</c:v>
                </c:pt>
                <c:pt idx="1822">
                  <c:v>41852.45989583333</c:v>
                </c:pt>
                <c:pt idx="1823">
                  <c:v>41853.083645833336</c:v>
                </c:pt>
                <c:pt idx="1824">
                  <c:v>41853.334363425929</c:v>
                </c:pt>
                <c:pt idx="1825">
                  <c:v>41853.417245370372</c:v>
                </c:pt>
                <c:pt idx="1826">
                  <c:v>41854.417222222219</c:v>
                </c:pt>
                <c:pt idx="1827">
                  <c:v>41854.462071759262</c:v>
                </c:pt>
                <c:pt idx="1828">
                  <c:v>41855.000509259262</c:v>
                </c:pt>
                <c:pt idx="1829">
                  <c:v>41855.083981481483</c:v>
                </c:pt>
                <c:pt idx="1830">
                  <c:v>41855.125011574077</c:v>
                </c:pt>
                <c:pt idx="1831">
                  <c:v>41855.251388888886</c:v>
                </c:pt>
                <c:pt idx="1832">
                  <c:v>41855.292916666665</c:v>
                </c:pt>
                <c:pt idx="1833">
                  <c:v>41855.385474537034</c:v>
                </c:pt>
                <c:pt idx="1834">
                  <c:v>41855.399594907409</c:v>
                </c:pt>
                <c:pt idx="1835">
                  <c:v>41855.434270833335</c:v>
                </c:pt>
                <c:pt idx="1836">
                  <c:v>41855.469895833332</c:v>
                </c:pt>
                <c:pt idx="1837">
                  <c:v>41855.471574074072</c:v>
                </c:pt>
                <c:pt idx="1838">
                  <c:v>41855.480115740742</c:v>
                </c:pt>
                <c:pt idx="1839">
                  <c:v>41855.54314814815</c:v>
                </c:pt>
                <c:pt idx="1840">
                  <c:v>41856.248865740738</c:v>
                </c:pt>
                <c:pt idx="1841">
                  <c:v>41856.293923611112</c:v>
                </c:pt>
                <c:pt idx="1842">
                  <c:v>41856.307164351849</c:v>
                </c:pt>
                <c:pt idx="1843">
                  <c:v>41856.340381944443</c:v>
                </c:pt>
                <c:pt idx="1844">
                  <c:v>41856.503854166665</c:v>
                </c:pt>
                <c:pt idx="1845">
                  <c:v>41857.021481481483</c:v>
                </c:pt>
                <c:pt idx="1846">
                  <c:v>41857.105717592596</c:v>
                </c:pt>
                <c:pt idx="1847">
                  <c:v>41857.229328703703</c:v>
                </c:pt>
                <c:pt idx="1848">
                  <c:v>41857.271898148145</c:v>
                </c:pt>
                <c:pt idx="1849">
                  <c:v>41857.293414351851</c:v>
                </c:pt>
                <c:pt idx="1850">
                  <c:v>41857.381805555553</c:v>
                </c:pt>
                <c:pt idx="1851">
                  <c:v>41857.42050925926</c:v>
                </c:pt>
                <c:pt idx="1852">
                  <c:v>41857.504004629627</c:v>
                </c:pt>
                <c:pt idx="1853">
                  <c:v>41857.586875000001</c:v>
                </c:pt>
                <c:pt idx="1854">
                  <c:v>41858.091423611113</c:v>
                </c:pt>
                <c:pt idx="1855">
                  <c:v>41858.142395833333</c:v>
                </c:pt>
                <c:pt idx="1856">
                  <c:v>41858.16673611111</c:v>
                </c:pt>
                <c:pt idx="1857">
                  <c:v>41858.222858796296</c:v>
                </c:pt>
                <c:pt idx="1858">
                  <c:v>41858.273761574077</c:v>
                </c:pt>
                <c:pt idx="1859">
                  <c:v>41858.363506944443</c:v>
                </c:pt>
                <c:pt idx="1860">
                  <c:v>41858.396122685182</c:v>
                </c:pt>
                <c:pt idx="1861">
                  <c:v>41858.409918981481</c:v>
                </c:pt>
                <c:pt idx="1862">
                  <c:v>41858.503761574073</c:v>
                </c:pt>
                <c:pt idx="1863">
                  <c:v>41858.555949074071</c:v>
                </c:pt>
                <c:pt idx="1864">
                  <c:v>41859.193368055552</c:v>
                </c:pt>
                <c:pt idx="1865">
                  <c:v>41859.196875000001</c:v>
                </c:pt>
                <c:pt idx="1866">
                  <c:v>41859.219166666669</c:v>
                </c:pt>
                <c:pt idx="1867">
                  <c:v>41859.239699074074</c:v>
                </c:pt>
                <c:pt idx="1868">
                  <c:v>41859.260451388887</c:v>
                </c:pt>
                <c:pt idx="1869">
                  <c:v>41859.2812962963</c:v>
                </c:pt>
                <c:pt idx="1870">
                  <c:v>41859.302164351851</c:v>
                </c:pt>
                <c:pt idx="1871">
                  <c:v>41859.323125000003</c:v>
                </c:pt>
                <c:pt idx="1872">
                  <c:v>41859.334849537037</c:v>
                </c:pt>
                <c:pt idx="1873">
                  <c:v>41859.361168981479</c:v>
                </c:pt>
                <c:pt idx="1874">
                  <c:v>41859.388935185183</c:v>
                </c:pt>
                <c:pt idx="1875">
                  <c:v>41859.394895833335</c:v>
                </c:pt>
                <c:pt idx="1876">
                  <c:v>41859.409918981481</c:v>
                </c:pt>
                <c:pt idx="1877">
                  <c:v>41859.418449074074</c:v>
                </c:pt>
                <c:pt idx="1878">
                  <c:v>41859.430648148147</c:v>
                </c:pt>
                <c:pt idx="1879">
                  <c:v>41859.501238425924</c:v>
                </c:pt>
                <c:pt idx="1880">
                  <c:v>41860.125671296293</c:v>
                </c:pt>
                <c:pt idx="1881">
                  <c:v>41860.166921296295</c:v>
                </c:pt>
                <c:pt idx="1882">
                  <c:v>41860.334074074075</c:v>
                </c:pt>
                <c:pt idx="1883">
                  <c:v>41860.587002314816</c:v>
                </c:pt>
                <c:pt idx="1884">
                  <c:v>41861.167233796295</c:v>
                </c:pt>
                <c:pt idx="1885">
                  <c:v>41861.33699074074</c:v>
                </c:pt>
                <c:pt idx="1886">
                  <c:v>41861.500613425924</c:v>
                </c:pt>
                <c:pt idx="1887">
                  <c:v>41862.042372685188</c:v>
                </c:pt>
                <c:pt idx="1888">
                  <c:v>41862.116273148145</c:v>
                </c:pt>
                <c:pt idx="1889">
                  <c:v>41862.135451388887</c:v>
                </c:pt>
                <c:pt idx="1890">
                  <c:v>41862.177268518521</c:v>
                </c:pt>
                <c:pt idx="1891">
                  <c:v>41862.251736111109</c:v>
                </c:pt>
                <c:pt idx="1892">
                  <c:v>41862.333969907406</c:v>
                </c:pt>
                <c:pt idx="1893">
                  <c:v>41862.355173611111</c:v>
                </c:pt>
                <c:pt idx="1894">
                  <c:v>41862.374641203707</c:v>
                </c:pt>
                <c:pt idx="1895">
                  <c:v>41862.37604166667</c:v>
                </c:pt>
                <c:pt idx="1896">
                  <c:v>41862.396828703706</c:v>
                </c:pt>
                <c:pt idx="1897">
                  <c:v>41862.409872685188</c:v>
                </c:pt>
                <c:pt idx="1898">
                  <c:v>41862.459374999999</c:v>
                </c:pt>
                <c:pt idx="1899">
                  <c:v>41862.501793981479</c:v>
                </c:pt>
                <c:pt idx="1900">
                  <c:v>41863.196620370371</c:v>
                </c:pt>
                <c:pt idx="1901">
                  <c:v>41863.2187962963</c:v>
                </c:pt>
                <c:pt idx="1902">
                  <c:v>41863.239756944444</c:v>
                </c:pt>
                <c:pt idx="1903">
                  <c:v>41863.261006944442</c:v>
                </c:pt>
                <c:pt idx="1904">
                  <c:v>41863.281388888892</c:v>
                </c:pt>
                <c:pt idx="1905">
                  <c:v>41863.333749999998</c:v>
                </c:pt>
                <c:pt idx="1906">
                  <c:v>41863.354571759257</c:v>
                </c:pt>
                <c:pt idx="1907">
                  <c:v>41863.375613425924</c:v>
                </c:pt>
                <c:pt idx="1908">
                  <c:v>41863.406377314815</c:v>
                </c:pt>
                <c:pt idx="1909">
                  <c:v>41863.462164351855</c:v>
                </c:pt>
                <c:pt idx="1910">
                  <c:v>41863.501921296294</c:v>
                </c:pt>
                <c:pt idx="1911">
                  <c:v>41863.584247685183</c:v>
                </c:pt>
                <c:pt idx="1912">
                  <c:v>41863.625798611109</c:v>
                </c:pt>
                <c:pt idx="1913">
                  <c:v>41864.000856481478</c:v>
                </c:pt>
                <c:pt idx="1914">
                  <c:v>41864.09302083333</c:v>
                </c:pt>
                <c:pt idx="1915">
                  <c:v>41864.113611111112</c:v>
                </c:pt>
                <c:pt idx="1916">
                  <c:v>41864.192615740743</c:v>
                </c:pt>
                <c:pt idx="1917">
                  <c:v>41864.215567129628</c:v>
                </c:pt>
                <c:pt idx="1918">
                  <c:v>41864.337638888886</c:v>
                </c:pt>
                <c:pt idx="1919">
                  <c:v>41864.337754629632</c:v>
                </c:pt>
                <c:pt idx="1920">
                  <c:v>41864.338379629633</c:v>
                </c:pt>
                <c:pt idx="1921">
                  <c:v>41864.402256944442</c:v>
                </c:pt>
                <c:pt idx="1922">
                  <c:v>41864.413715277777</c:v>
                </c:pt>
                <c:pt idx="1923">
                  <c:v>41864.420578703706</c:v>
                </c:pt>
                <c:pt idx="1924">
                  <c:v>41864.438217592593</c:v>
                </c:pt>
                <c:pt idx="1925">
                  <c:v>41864.458680555559</c:v>
                </c:pt>
                <c:pt idx="1926">
                  <c:v>41864.479837962965</c:v>
                </c:pt>
                <c:pt idx="1927">
                  <c:v>41864.500451388885</c:v>
                </c:pt>
                <c:pt idx="1928">
                  <c:v>41864.521087962959</c:v>
                </c:pt>
                <c:pt idx="1929">
                  <c:v>41864.542025462964</c:v>
                </c:pt>
                <c:pt idx="1930">
                  <c:v>41864.562962962962</c:v>
                </c:pt>
                <c:pt idx="1931">
                  <c:v>41865.000601851854</c:v>
                </c:pt>
                <c:pt idx="1932">
                  <c:v>41865.11886574074</c:v>
                </c:pt>
                <c:pt idx="1933">
                  <c:v>41865.185856481483</c:v>
                </c:pt>
                <c:pt idx="1934">
                  <c:v>41865.313993055555</c:v>
                </c:pt>
                <c:pt idx="1935">
                  <c:v>41865.334826388891</c:v>
                </c:pt>
                <c:pt idx="1936">
                  <c:v>41865.355393518519</c:v>
                </c:pt>
                <c:pt idx="1937">
                  <c:v>41865.406192129631</c:v>
                </c:pt>
                <c:pt idx="1938">
                  <c:v>41865.427141203705</c:v>
                </c:pt>
                <c:pt idx="1939">
                  <c:v>41865.462222222224</c:v>
                </c:pt>
                <c:pt idx="1940">
                  <c:v>41865.482789351852</c:v>
                </c:pt>
                <c:pt idx="1941">
                  <c:v>41865.500555555554</c:v>
                </c:pt>
                <c:pt idx="1942">
                  <c:v>41865.521493055552</c:v>
                </c:pt>
                <c:pt idx="1943">
                  <c:v>41865.584282407406</c:v>
                </c:pt>
                <c:pt idx="1944">
                  <c:v>41865.792002314818</c:v>
                </c:pt>
                <c:pt idx="1945">
                  <c:v>41866.00037037037</c:v>
                </c:pt>
                <c:pt idx="1946">
                  <c:v>41866.191053240742</c:v>
                </c:pt>
                <c:pt idx="1947">
                  <c:v>41866.212025462963</c:v>
                </c:pt>
                <c:pt idx="1948">
                  <c:v>41866.232719907406</c:v>
                </c:pt>
                <c:pt idx="1949">
                  <c:v>41866.253993055558</c:v>
                </c:pt>
                <c:pt idx="1950">
                  <c:v>41866.287141203706</c:v>
                </c:pt>
                <c:pt idx="1951">
                  <c:v>41866.287638888891</c:v>
                </c:pt>
                <c:pt idx="1952">
                  <c:v>41866.319780092592</c:v>
                </c:pt>
                <c:pt idx="1953">
                  <c:v>41866.366631944446</c:v>
                </c:pt>
                <c:pt idx="1954">
                  <c:v>41866.404560185183</c:v>
                </c:pt>
                <c:pt idx="1955">
                  <c:v>41866.417951388888</c:v>
                </c:pt>
                <c:pt idx="1956">
                  <c:v>41866.437627314815</c:v>
                </c:pt>
                <c:pt idx="1957">
                  <c:v>41868.420347222222</c:v>
                </c:pt>
                <c:pt idx="1958">
                  <c:v>41869.08966435185</c:v>
                </c:pt>
                <c:pt idx="1959">
                  <c:v>41869.090104166666</c:v>
                </c:pt>
                <c:pt idx="1960">
                  <c:v>41869.205972222226</c:v>
                </c:pt>
                <c:pt idx="1961">
                  <c:v>41869.276493055557</c:v>
                </c:pt>
                <c:pt idx="1962">
                  <c:v>41869.420057870368</c:v>
                </c:pt>
                <c:pt idx="1963">
                  <c:v>41869.462245370371</c:v>
                </c:pt>
                <c:pt idx="1964">
                  <c:v>41869.479502314818</c:v>
                </c:pt>
                <c:pt idx="1965">
                  <c:v>41869.500243055554</c:v>
                </c:pt>
                <c:pt idx="1966">
                  <c:v>41870.109259259261</c:v>
                </c:pt>
                <c:pt idx="1967">
                  <c:v>41870.132048611114</c:v>
                </c:pt>
                <c:pt idx="1968">
                  <c:v>41870.15289351852</c:v>
                </c:pt>
                <c:pt idx="1969">
                  <c:v>41870.173692129632</c:v>
                </c:pt>
                <c:pt idx="1970">
                  <c:v>41870.29960648148</c:v>
                </c:pt>
                <c:pt idx="1971">
                  <c:v>41870.35260416667</c:v>
                </c:pt>
                <c:pt idx="1972">
                  <c:v>41870.395405092589</c:v>
                </c:pt>
                <c:pt idx="1973">
                  <c:v>41870.403240740743</c:v>
                </c:pt>
                <c:pt idx="1974">
                  <c:v>41870.417546296296</c:v>
                </c:pt>
                <c:pt idx="1975">
                  <c:v>41870.437650462962</c:v>
                </c:pt>
                <c:pt idx="1976">
                  <c:v>41870.459652777776</c:v>
                </c:pt>
                <c:pt idx="1977">
                  <c:v>41870.500439814816</c:v>
                </c:pt>
                <c:pt idx="1978">
                  <c:v>41870.670324074075</c:v>
                </c:pt>
                <c:pt idx="1979">
                  <c:v>41871.314074074071</c:v>
                </c:pt>
                <c:pt idx="1980">
                  <c:v>41871.36309027778</c:v>
                </c:pt>
                <c:pt idx="1981">
                  <c:v>41871.382881944446</c:v>
                </c:pt>
                <c:pt idx="1982">
                  <c:v>41871.396041666667</c:v>
                </c:pt>
                <c:pt idx="1983">
                  <c:v>41871.40289351852</c:v>
                </c:pt>
                <c:pt idx="1984">
                  <c:v>41871.417048611111</c:v>
                </c:pt>
                <c:pt idx="1985">
                  <c:v>41871.427164351851</c:v>
                </c:pt>
                <c:pt idx="1986">
                  <c:v>41871.438020833331</c:v>
                </c:pt>
                <c:pt idx="1987">
                  <c:v>41871.448437500003</c:v>
                </c:pt>
                <c:pt idx="1988">
                  <c:v>41871.462141203701</c:v>
                </c:pt>
                <c:pt idx="1989">
                  <c:v>41871.479305555556</c:v>
                </c:pt>
                <c:pt idx="1990">
                  <c:v>41871.500543981485</c:v>
                </c:pt>
                <c:pt idx="1991">
                  <c:v>41871.521111111113</c:v>
                </c:pt>
                <c:pt idx="1992">
                  <c:v>41871.541932870372</c:v>
                </c:pt>
                <c:pt idx="1993">
                  <c:v>41871.649513888886</c:v>
                </c:pt>
                <c:pt idx="1994">
                  <c:v>41872.084224537037</c:v>
                </c:pt>
                <c:pt idx="1995">
                  <c:v>41872.132141203707</c:v>
                </c:pt>
                <c:pt idx="1996">
                  <c:v>41872.172442129631</c:v>
                </c:pt>
                <c:pt idx="1997">
                  <c:v>41872.208622685182</c:v>
                </c:pt>
                <c:pt idx="1998">
                  <c:v>41872.252164351848</c:v>
                </c:pt>
                <c:pt idx="1999">
                  <c:v>41872.274826388886</c:v>
                </c:pt>
                <c:pt idx="2000">
                  <c:v>41872.345775462964</c:v>
                </c:pt>
                <c:pt idx="2001">
                  <c:v>41872.405740740738</c:v>
                </c:pt>
                <c:pt idx="2002">
                  <c:v>41872.462025462963</c:v>
                </c:pt>
                <c:pt idx="2003">
                  <c:v>41872.462187500001</c:v>
                </c:pt>
                <c:pt idx="2004">
                  <c:v>41872.480000000003</c:v>
                </c:pt>
                <c:pt idx="2005">
                  <c:v>41872.500428240739</c:v>
                </c:pt>
                <c:pt idx="2006">
                  <c:v>41872.792546296296</c:v>
                </c:pt>
                <c:pt idx="2007">
                  <c:v>41873.083749999998</c:v>
                </c:pt>
                <c:pt idx="2008">
                  <c:v>41873.145787037036</c:v>
                </c:pt>
                <c:pt idx="2009">
                  <c:v>41873.161041666666</c:v>
                </c:pt>
                <c:pt idx="2010">
                  <c:v>41873.35701388889</c:v>
                </c:pt>
                <c:pt idx="2011">
                  <c:v>41873.360046296293</c:v>
                </c:pt>
                <c:pt idx="2012">
                  <c:v>41873.396377314813</c:v>
                </c:pt>
                <c:pt idx="2013">
                  <c:v>41873.407199074078</c:v>
                </c:pt>
                <c:pt idx="2014">
                  <c:v>41873.459814814814</c:v>
                </c:pt>
                <c:pt idx="2015">
                  <c:v>41874.548842592594</c:v>
                </c:pt>
                <c:pt idx="2016">
                  <c:v>41875.458935185183</c:v>
                </c:pt>
                <c:pt idx="2017">
                  <c:v>41875.501331018517</c:v>
                </c:pt>
                <c:pt idx="2018">
                  <c:v>41876.292824074073</c:v>
                </c:pt>
                <c:pt idx="2019">
                  <c:v>41876.459432870368</c:v>
                </c:pt>
                <c:pt idx="2020">
                  <c:v>41876.584490740737</c:v>
                </c:pt>
                <c:pt idx="2021">
                  <c:v>41876.626631944448</c:v>
                </c:pt>
                <c:pt idx="2022">
                  <c:v>41877.110902777778</c:v>
                </c:pt>
                <c:pt idx="2023">
                  <c:v>41877.135509259257</c:v>
                </c:pt>
                <c:pt idx="2024">
                  <c:v>41877.159849537034</c:v>
                </c:pt>
                <c:pt idx="2025">
                  <c:v>41877.180821759262</c:v>
                </c:pt>
                <c:pt idx="2026">
                  <c:v>41877.201701388891</c:v>
                </c:pt>
                <c:pt idx="2027">
                  <c:v>41877.292245370372</c:v>
                </c:pt>
                <c:pt idx="2028">
                  <c:v>41877.334999999999</c:v>
                </c:pt>
                <c:pt idx="2029">
                  <c:v>41877.335555555554</c:v>
                </c:pt>
                <c:pt idx="2030">
                  <c:v>41877.364884259259</c:v>
                </c:pt>
                <c:pt idx="2031">
                  <c:v>41877.409745370373</c:v>
                </c:pt>
                <c:pt idx="2032">
                  <c:v>41877.412233796298</c:v>
                </c:pt>
                <c:pt idx="2033">
                  <c:v>41877.460034722222</c:v>
                </c:pt>
                <c:pt idx="2034">
                  <c:v>41877.479907407411</c:v>
                </c:pt>
                <c:pt idx="2035">
                  <c:v>41877.500324074077</c:v>
                </c:pt>
                <c:pt idx="2036">
                  <c:v>41878.194236111114</c:v>
                </c:pt>
                <c:pt idx="2037">
                  <c:v>41878.250925925924</c:v>
                </c:pt>
                <c:pt idx="2038">
                  <c:v>41878.292638888888</c:v>
                </c:pt>
                <c:pt idx="2039">
                  <c:v>41878.403055555558</c:v>
                </c:pt>
                <c:pt idx="2040">
                  <c:v>41878.438043981485</c:v>
                </c:pt>
                <c:pt idx="2041">
                  <c:v>41878.458726851852</c:v>
                </c:pt>
                <c:pt idx="2042">
                  <c:v>41878.461967592593</c:v>
                </c:pt>
                <c:pt idx="2043">
                  <c:v>41879.126331018517</c:v>
                </c:pt>
                <c:pt idx="2044">
                  <c:v>41879.167453703703</c:v>
                </c:pt>
                <c:pt idx="2045">
                  <c:v>41879.208865740744</c:v>
                </c:pt>
                <c:pt idx="2046">
                  <c:v>41879.25099537037</c:v>
                </c:pt>
                <c:pt idx="2047">
                  <c:v>41879.293368055558</c:v>
                </c:pt>
                <c:pt idx="2048">
                  <c:v>41879.313032407408</c:v>
                </c:pt>
                <c:pt idx="2049">
                  <c:v>41879.334976851853</c:v>
                </c:pt>
                <c:pt idx="2050">
                  <c:v>41879.37699074074</c:v>
                </c:pt>
                <c:pt idx="2051">
                  <c:v>41879.385613425926</c:v>
                </c:pt>
                <c:pt idx="2052">
                  <c:v>41879.396168981482</c:v>
                </c:pt>
                <c:pt idx="2053">
                  <c:v>41879.406828703701</c:v>
                </c:pt>
                <c:pt idx="2054">
                  <c:v>41879.417083333334</c:v>
                </c:pt>
                <c:pt idx="2055">
                  <c:v>41879.427152777775</c:v>
                </c:pt>
                <c:pt idx="2056">
                  <c:v>41879.437673611108</c:v>
                </c:pt>
                <c:pt idx="2057">
                  <c:v>41879.448321759257</c:v>
                </c:pt>
                <c:pt idx="2058">
                  <c:v>41879.461967592593</c:v>
                </c:pt>
                <c:pt idx="2059">
                  <c:v>41879.469363425924</c:v>
                </c:pt>
                <c:pt idx="2060">
                  <c:v>41879.479826388888</c:v>
                </c:pt>
                <c:pt idx="2061">
                  <c:v>41879.501574074071</c:v>
                </c:pt>
                <c:pt idx="2062">
                  <c:v>41879.521168981482</c:v>
                </c:pt>
                <c:pt idx="2063">
                  <c:v>41879.555879629632</c:v>
                </c:pt>
                <c:pt idx="2064">
                  <c:v>41879.576701388891</c:v>
                </c:pt>
                <c:pt idx="2065">
                  <c:v>41879.597442129627</c:v>
                </c:pt>
                <c:pt idx="2066">
                  <c:v>41879.618437500001</c:v>
                </c:pt>
                <c:pt idx="2067">
                  <c:v>41879.732858796298</c:v>
                </c:pt>
                <c:pt idx="2068">
                  <c:v>41880.155011574076</c:v>
                </c:pt>
                <c:pt idx="2069">
                  <c:v>41880.188090277778</c:v>
                </c:pt>
                <c:pt idx="2070">
                  <c:v>41880.292928240742</c:v>
                </c:pt>
                <c:pt idx="2071">
                  <c:v>41880.302291666667</c:v>
                </c:pt>
                <c:pt idx="2072">
                  <c:v>41880.323275462964</c:v>
                </c:pt>
                <c:pt idx="2073">
                  <c:v>41880.360381944447</c:v>
                </c:pt>
                <c:pt idx="2074">
                  <c:v>41880.382118055553</c:v>
                </c:pt>
                <c:pt idx="2075">
                  <c:v>41880.403101851851</c:v>
                </c:pt>
                <c:pt idx="2076">
                  <c:v>41880.407349537039</c:v>
                </c:pt>
                <c:pt idx="2077">
                  <c:v>41880.423692129632</c:v>
                </c:pt>
                <c:pt idx="2078">
                  <c:v>41880.444571759261</c:v>
                </c:pt>
                <c:pt idx="2079">
                  <c:v>41880.465613425928</c:v>
                </c:pt>
                <c:pt idx="2080">
                  <c:v>41880.486250000002</c:v>
                </c:pt>
                <c:pt idx="2081">
                  <c:v>41882.417141203703</c:v>
                </c:pt>
                <c:pt idx="2082">
                  <c:v>41882.462002314816</c:v>
                </c:pt>
                <c:pt idx="2083">
                  <c:v>41883.172881944447</c:v>
                </c:pt>
                <c:pt idx="2084">
                  <c:v>41883.293564814812</c:v>
                </c:pt>
                <c:pt idx="2085">
                  <c:v>41883.367627314816</c:v>
                </c:pt>
                <c:pt idx="2086">
                  <c:v>41883.396307870367</c:v>
                </c:pt>
                <c:pt idx="2087">
                  <c:v>41883.408553240741</c:v>
                </c:pt>
                <c:pt idx="2088">
                  <c:v>41883.410833333335</c:v>
                </c:pt>
                <c:pt idx="2089">
                  <c:v>41883.423726851855</c:v>
                </c:pt>
                <c:pt idx="2090">
                  <c:v>41883.437881944446</c:v>
                </c:pt>
                <c:pt idx="2091">
                  <c:v>41883.462013888886</c:v>
                </c:pt>
                <c:pt idx="2092">
                  <c:v>41883.937407407408</c:v>
                </c:pt>
                <c:pt idx="2093">
                  <c:v>41884.143935185188</c:v>
                </c:pt>
                <c:pt idx="2094">
                  <c:v>41884.16777777778</c:v>
                </c:pt>
                <c:pt idx="2095">
                  <c:v>41884.20857638889</c:v>
                </c:pt>
                <c:pt idx="2096">
                  <c:v>41884.239942129629</c:v>
                </c:pt>
                <c:pt idx="2097">
                  <c:v>41884.264479166668</c:v>
                </c:pt>
                <c:pt idx="2098">
                  <c:v>41884.293414351851</c:v>
                </c:pt>
                <c:pt idx="2099">
                  <c:v>41884.404652777775</c:v>
                </c:pt>
                <c:pt idx="2100">
                  <c:v>41884.458622685182</c:v>
                </c:pt>
                <c:pt idx="2101">
                  <c:v>41884.462141203701</c:v>
                </c:pt>
                <c:pt idx="2102">
                  <c:v>41884.501817129632</c:v>
                </c:pt>
                <c:pt idx="2103">
                  <c:v>41884.545312499999</c:v>
                </c:pt>
                <c:pt idx="2104">
                  <c:v>41884.58699074074</c:v>
                </c:pt>
                <c:pt idx="2105">
                  <c:v>41884.625428240739</c:v>
                </c:pt>
                <c:pt idx="2106">
                  <c:v>41884.663402777776</c:v>
                </c:pt>
                <c:pt idx="2107">
                  <c:v>41884.709189814814</c:v>
                </c:pt>
                <c:pt idx="2108">
                  <c:v>41885.000324074077</c:v>
                </c:pt>
                <c:pt idx="2109">
                  <c:v>41885.161030092589</c:v>
                </c:pt>
                <c:pt idx="2110">
                  <c:v>41885.249456018515</c:v>
                </c:pt>
                <c:pt idx="2111">
                  <c:v>41885.271215277775</c:v>
                </c:pt>
                <c:pt idx="2112">
                  <c:v>41885.292407407411</c:v>
                </c:pt>
                <c:pt idx="2113">
                  <c:v>41885.372662037036</c:v>
                </c:pt>
                <c:pt idx="2114">
                  <c:v>41885.37636574074</c:v>
                </c:pt>
                <c:pt idx="2115">
                  <c:v>41885.396898148145</c:v>
                </c:pt>
                <c:pt idx="2116">
                  <c:v>41885.406712962962</c:v>
                </c:pt>
                <c:pt idx="2117">
                  <c:v>41885.433819444443</c:v>
                </c:pt>
                <c:pt idx="2118">
                  <c:v>41885.441134259258</c:v>
                </c:pt>
                <c:pt idx="2119">
                  <c:v>41885.447453703702</c:v>
                </c:pt>
                <c:pt idx="2120">
                  <c:v>41885.45853009259</c:v>
                </c:pt>
                <c:pt idx="2121">
                  <c:v>41885.479722222219</c:v>
                </c:pt>
                <c:pt idx="2122">
                  <c:v>41885.503599537034</c:v>
                </c:pt>
                <c:pt idx="2123">
                  <c:v>41885.520902777775</c:v>
                </c:pt>
                <c:pt idx="2124">
                  <c:v>41885.54315972222</c:v>
                </c:pt>
                <c:pt idx="2125">
                  <c:v>41885.562604166669</c:v>
                </c:pt>
                <c:pt idx="2126">
                  <c:v>41885.590451388889</c:v>
                </c:pt>
                <c:pt idx="2127">
                  <c:v>41886.000532407408</c:v>
                </c:pt>
                <c:pt idx="2128">
                  <c:v>41886.042210648149</c:v>
                </c:pt>
                <c:pt idx="2129">
                  <c:v>41886.094687500001</c:v>
                </c:pt>
                <c:pt idx="2130">
                  <c:v>41886.201122685183</c:v>
                </c:pt>
                <c:pt idx="2131">
                  <c:v>41886.261620370373</c:v>
                </c:pt>
                <c:pt idx="2132">
                  <c:v>41886.367685185185</c:v>
                </c:pt>
                <c:pt idx="2133">
                  <c:v>41886.379062499997</c:v>
                </c:pt>
                <c:pt idx="2134">
                  <c:v>41886.383668981478</c:v>
                </c:pt>
                <c:pt idx="2135">
                  <c:v>41886.405671296299</c:v>
                </c:pt>
                <c:pt idx="2136">
                  <c:v>41886.427337962959</c:v>
                </c:pt>
                <c:pt idx="2137">
                  <c:v>41886.462025462963</c:v>
                </c:pt>
                <c:pt idx="2138">
                  <c:v>41886.462141203701</c:v>
                </c:pt>
                <c:pt idx="2139">
                  <c:v>41886.503576388888</c:v>
                </c:pt>
                <c:pt idx="2140">
                  <c:v>41886.750706018516</c:v>
                </c:pt>
                <c:pt idx="2141">
                  <c:v>41886.907256944447</c:v>
                </c:pt>
                <c:pt idx="2142">
                  <c:v>41886.917326388888</c:v>
                </c:pt>
                <c:pt idx="2143">
                  <c:v>41887.000497685185</c:v>
                </c:pt>
                <c:pt idx="2144">
                  <c:v>41887.137476851851</c:v>
                </c:pt>
                <c:pt idx="2145">
                  <c:v>41887.21775462963</c:v>
                </c:pt>
                <c:pt idx="2146">
                  <c:v>41887.333611111113</c:v>
                </c:pt>
                <c:pt idx="2147">
                  <c:v>41887.375868055555</c:v>
                </c:pt>
                <c:pt idx="2148">
                  <c:v>41887.396643518521</c:v>
                </c:pt>
                <c:pt idx="2149">
                  <c:v>41887.416898148149</c:v>
                </c:pt>
                <c:pt idx="2150">
                  <c:v>41887.422106481485</c:v>
                </c:pt>
                <c:pt idx="2151">
                  <c:v>41887.437731481485</c:v>
                </c:pt>
                <c:pt idx="2152">
                  <c:v>41887.459618055553</c:v>
                </c:pt>
                <c:pt idx="2153">
                  <c:v>41888.170289351852</c:v>
                </c:pt>
                <c:pt idx="2154">
                  <c:v>41889.500891203701</c:v>
                </c:pt>
                <c:pt idx="2155">
                  <c:v>41890.000706018516</c:v>
                </c:pt>
                <c:pt idx="2156">
                  <c:v>41890.00072916667</c:v>
                </c:pt>
                <c:pt idx="2157">
                  <c:v>41890.13758101852</c:v>
                </c:pt>
                <c:pt idx="2158">
                  <c:v>41890.167604166665</c:v>
                </c:pt>
                <c:pt idx="2159">
                  <c:v>41890.188055555554</c:v>
                </c:pt>
                <c:pt idx="2160">
                  <c:v>41890.221666666665</c:v>
                </c:pt>
                <c:pt idx="2161">
                  <c:v>41890.243379629632</c:v>
                </c:pt>
                <c:pt idx="2162">
                  <c:v>41890.34679398148</c:v>
                </c:pt>
                <c:pt idx="2163">
                  <c:v>41890.378831018519</c:v>
                </c:pt>
                <c:pt idx="2164">
                  <c:v>41890.461886574078</c:v>
                </c:pt>
                <c:pt idx="2165">
                  <c:v>41890.503564814811</c:v>
                </c:pt>
                <c:pt idx="2166">
                  <c:v>41890.583703703705</c:v>
                </c:pt>
                <c:pt idx="2167">
                  <c:v>41890.663310185184</c:v>
                </c:pt>
                <c:pt idx="2168">
                  <c:v>41891.003611111111</c:v>
                </c:pt>
                <c:pt idx="2169">
                  <c:v>41891.106585648151</c:v>
                </c:pt>
                <c:pt idx="2170">
                  <c:v>41891.20789351852</c:v>
                </c:pt>
                <c:pt idx="2171">
                  <c:v>41891.262280092589</c:v>
                </c:pt>
                <c:pt idx="2172">
                  <c:v>41891.34920138889</c:v>
                </c:pt>
                <c:pt idx="2173">
                  <c:v>41891.374988425923</c:v>
                </c:pt>
                <c:pt idx="2174">
                  <c:v>41891.409398148149</c:v>
                </c:pt>
                <c:pt idx="2175">
                  <c:v>41891.503657407404</c:v>
                </c:pt>
                <c:pt idx="2176">
                  <c:v>41891.628807870373</c:v>
                </c:pt>
                <c:pt idx="2177">
                  <c:v>41892.092476851853</c:v>
                </c:pt>
                <c:pt idx="2178">
                  <c:v>41892.09957175926</c:v>
                </c:pt>
                <c:pt idx="2179">
                  <c:v>41892.167233796295</c:v>
                </c:pt>
                <c:pt idx="2180">
                  <c:v>41892.244606481479</c:v>
                </c:pt>
                <c:pt idx="2181">
                  <c:v>41892.274363425924</c:v>
                </c:pt>
                <c:pt idx="2182">
                  <c:v>41892.295428240737</c:v>
                </c:pt>
                <c:pt idx="2183">
                  <c:v>41892.316030092596</c:v>
                </c:pt>
                <c:pt idx="2184">
                  <c:v>41892.392650462964</c:v>
                </c:pt>
                <c:pt idx="2185">
                  <c:v>41892.404131944444</c:v>
                </c:pt>
                <c:pt idx="2186">
                  <c:v>41892.409884259258</c:v>
                </c:pt>
                <c:pt idx="2187">
                  <c:v>41892.420682870368</c:v>
                </c:pt>
                <c:pt idx="2188">
                  <c:v>41892.42732638889</c:v>
                </c:pt>
                <c:pt idx="2189">
                  <c:v>41892.446967592594</c:v>
                </c:pt>
                <c:pt idx="2190">
                  <c:v>41892.503530092596</c:v>
                </c:pt>
                <c:pt idx="2191">
                  <c:v>41893.111180555556</c:v>
                </c:pt>
                <c:pt idx="2192">
                  <c:v>41893.163287037038</c:v>
                </c:pt>
                <c:pt idx="2193">
                  <c:v>41893.180648148147</c:v>
                </c:pt>
                <c:pt idx="2194">
                  <c:v>41893.235046296293</c:v>
                </c:pt>
                <c:pt idx="2195">
                  <c:v>41893.551215277781</c:v>
                </c:pt>
                <c:pt idx="2196">
                  <c:v>41893.625393518516</c:v>
                </c:pt>
                <c:pt idx="2197">
                  <c:v>41893.764108796298</c:v>
                </c:pt>
                <c:pt idx="2198">
                  <c:v>41894.176377314812</c:v>
                </c:pt>
                <c:pt idx="2199">
                  <c:v>41894.178518518522</c:v>
                </c:pt>
                <c:pt idx="2200">
                  <c:v>41894.229722222219</c:v>
                </c:pt>
                <c:pt idx="2201">
                  <c:v>41894.250300925924</c:v>
                </c:pt>
                <c:pt idx="2202">
                  <c:v>41894.303564814814</c:v>
                </c:pt>
                <c:pt idx="2203">
                  <c:v>41894.363738425927</c:v>
                </c:pt>
                <c:pt idx="2204">
                  <c:v>41894.37158564815</c:v>
                </c:pt>
                <c:pt idx="2205">
                  <c:v>41894.376238425924</c:v>
                </c:pt>
                <c:pt idx="2206">
                  <c:v>41894.39261574074</c:v>
                </c:pt>
                <c:pt idx="2207">
                  <c:v>41894.412800925929</c:v>
                </c:pt>
                <c:pt idx="2208">
                  <c:v>41894.418622685182</c:v>
                </c:pt>
                <c:pt idx="2209">
                  <c:v>41894.501099537039</c:v>
                </c:pt>
                <c:pt idx="2210">
                  <c:v>41895.170266203706</c:v>
                </c:pt>
                <c:pt idx="2211">
                  <c:v>41896.170266203706</c:v>
                </c:pt>
                <c:pt idx="2212">
                  <c:v>41897.003611111111</c:v>
                </c:pt>
                <c:pt idx="2213">
                  <c:v>41897.086956018517</c:v>
                </c:pt>
                <c:pt idx="2214">
                  <c:v>41897.198113425926</c:v>
                </c:pt>
                <c:pt idx="2215">
                  <c:v>41897.225856481484</c:v>
                </c:pt>
                <c:pt idx="2216">
                  <c:v>41897.232777777775</c:v>
                </c:pt>
                <c:pt idx="2217">
                  <c:v>41897.262395833335</c:v>
                </c:pt>
                <c:pt idx="2218">
                  <c:v>41897.312974537039</c:v>
                </c:pt>
                <c:pt idx="2219">
                  <c:v>41897.335300925923</c:v>
                </c:pt>
                <c:pt idx="2220">
                  <c:v>41897.33697916667</c:v>
                </c:pt>
                <c:pt idx="2221">
                  <c:v>41897.409722222219</c:v>
                </c:pt>
                <c:pt idx="2222">
                  <c:v>41897.420474537037</c:v>
                </c:pt>
                <c:pt idx="2223">
                  <c:v>41897.482905092591</c:v>
                </c:pt>
                <c:pt idx="2224">
                  <c:v>41897.504004629627</c:v>
                </c:pt>
                <c:pt idx="2225">
                  <c:v>41897.542372685188</c:v>
                </c:pt>
                <c:pt idx="2226">
                  <c:v>41898.084062499998</c:v>
                </c:pt>
                <c:pt idx="2227">
                  <c:v>41898.170578703706</c:v>
                </c:pt>
                <c:pt idx="2228">
                  <c:v>41898.187731481485</c:v>
                </c:pt>
                <c:pt idx="2229">
                  <c:v>41898.212025462963</c:v>
                </c:pt>
                <c:pt idx="2230">
                  <c:v>41898.355914351851</c:v>
                </c:pt>
                <c:pt idx="2231">
                  <c:v>41898.388182870367</c:v>
                </c:pt>
                <c:pt idx="2232">
                  <c:v>41898.410150462965</c:v>
                </c:pt>
                <c:pt idx="2233">
                  <c:v>41898.462152777778</c:v>
                </c:pt>
                <c:pt idx="2234">
                  <c:v>41898.501527777778</c:v>
                </c:pt>
                <c:pt idx="2235">
                  <c:v>41899.001018518517</c:v>
                </c:pt>
                <c:pt idx="2236">
                  <c:v>41899.084131944444</c:v>
                </c:pt>
                <c:pt idx="2237">
                  <c:v>41899.183125000003</c:v>
                </c:pt>
                <c:pt idx="2238">
                  <c:v>41899.297106481485</c:v>
                </c:pt>
                <c:pt idx="2239">
                  <c:v>41899.305775462963</c:v>
                </c:pt>
                <c:pt idx="2240">
                  <c:v>41899.347372685188</c:v>
                </c:pt>
                <c:pt idx="2241">
                  <c:v>41899.361458333333</c:v>
                </c:pt>
                <c:pt idx="2242">
                  <c:v>41899.375208333331</c:v>
                </c:pt>
                <c:pt idx="2243">
                  <c:v>41899.3984837963</c:v>
                </c:pt>
                <c:pt idx="2244">
                  <c:v>41899.407222222224</c:v>
                </c:pt>
                <c:pt idx="2245">
                  <c:v>41899.420219907406</c:v>
                </c:pt>
                <c:pt idx="2246">
                  <c:v>41899.427337962959</c:v>
                </c:pt>
                <c:pt idx="2247">
                  <c:v>41899.437627314815</c:v>
                </c:pt>
                <c:pt idx="2248">
                  <c:v>41899.462141203701</c:v>
                </c:pt>
                <c:pt idx="2249">
                  <c:v>41899.480219907404</c:v>
                </c:pt>
                <c:pt idx="2250">
                  <c:v>41899.504004629627</c:v>
                </c:pt>
                <c:pt idx="2251">
                  <c:v>41899.521643518521</c:v>
                </c:pt>
                <c:pt idx="2252">
                  <c:v>41899.590405092589</c:v>
                </c:pt>
                <c:pt idx="2253">
                  <c:v>41899.750243055554</c:v>
                </c:pt>
                <c:pt idx="2254">
                  <c:v>41899.78875</c:v>
                </c:pt>
                <c:pt idx="2255">
                  <c:v>41900.000810185185</c:v>
                </c:pt>
                <c:pt idx="2256">
                  <c:v>41900.099085648151</c:v>
                </c:pt>
                <c:pt idx="2257">
                  <c:v>41900.170902777776</c:v>
                </c:pt>
                <c:pt idx="2258">
                  <c:v>41900.278703703705</c:v>
                </c:pt>
                <c:pt idx="2259">
                  <c:v>41900.285046296296</c:v>
                </c:pt>
                <c:pt idx="2260">
                  <c:v>41900.309652777774</c:v>
                </c:pt>
                <c:pt idx="2261">
                  <c:v>41900.334131944444</c:v>
                </c:pt>
                <c:pt idx="2262">
                  <c:v>41900.354594907411</c:v>
                </c:pt>
                <c:pt idx="2263">
                  <c:v>41900.399409722224</c:v>
                </c:pt>
                <c:pt idx="2264">
                  <c:v>41900.413391203707</c:v>
                </c:pt>
                <c:pt idx="2265">
                  <c:v>41900.417696759258</c:v>
                </c:pt>
                <c:pt idx="2266">
                  <c:v>41900.463506944441</c:v>
                </c:pt>
                <c:pt idx="2267">
                  <c:v>41900.504606481481</c:v>
                </c:pt>
                <c:pt idx="2268">
                  <c:v>41900.550520833334</c:v>
                </c:pt>
                <c:pt idx="2269">
                  <c:v>41900.562974537039</c:v>
                </c:pt>
                <c:pt idx="2270">
                  <c:v>41900.583726851852</c:v>
                </c:pt>
                <c:pt idx="2271">
                  <c:v>41900.604305555556</c:v>
                </c:pt>
                <c:pt idx="2272">
                  <c:v>41900.663449074076</c:v>
                </c:pt>
                <c:pt idx="2273">
                  <c:v>41900.6877662037</c:v>
                </c:pt>
                <c:pt idx="2274">
                  <c:v>41900.764155092591</c:v>
                </c:pt>
                <c:pt idx="2275">
                  <c:v>41901.125694444447</c:v>
                </c:pt>
                <c:pt idx="2276">
                  <c:v>41901.252928240741</c:v>
                </c:pt>
                <c:pt idx="2277">
                  <c:v>41901.281493055554</c:v>
                </c:pt>
                <c:pt idx="2278">
                  <c:v>41901.302245370367</c:v>
                </c:pt>
                <c:pt idx="2279">
                  <c:v>41901.334675925929</c:v>
                </c:pt>
                <c:pt idx="2280">
                  <c:v>41901.351759259262</c:v>
                </c:pt>
                <c:pt idx="2281">
                  <c:v>41901.365752314814</c:v>
                </c:pt>
                <c:pt idx="2282">
                  <c:v>41901.394189814811</c:v>
                </c:pt>
                <c:pt idx="2283">
                  <c:v>41901.409050925926</c:v>
                </c:pt>
                <c:pt idx="2284">
                  <c:v>41901.417083333334</c:v>
                </c:pt>
                <c:pt idx="2285">
                  <c:v>41901.438414351855</c:v>
                </c:pt>
                <c:pt idx="2286">
                  <c:v>41901.462013888886</c:v>
                </c:pt>
                <c:pt idx="2287">
                  <c:v>41901.479803240742</c:v>
                </c:pt>
                <c:pt idx="2288">
                  <c:v>41901.500810185185</c:v>
                </c:pt>
                <c:pt idx="2289">
                  <c:v>41901.521689814814</c:v>
                </c:pt>
                <c:pt idx="2290">
                  <c:v>41902.334062499998</c:v>
                </c:pt>
                <c:pt idx="2291">
                  <c:v>41903.083923611113</c:v>
                </c:pt>
                <c:pt idx="2292">
                  <c:v>41903.420428240737</c:v>
                </c:pt>
                <c:pt idx="2293">
                  <c:v>41903.462002314816</c:v>
                </c:pt>
                <c:pt idx="2294">
                  <c:v>41904.003692129627</c:v>
                </c:pt>
                <c:pt idx="2295">
                  <c:v>41904.092442129629</c:v>
                </c:pt>
                <c:pt idx="2296">
                  <c:v>41904.114791666667</c:v>
                </c:pt>
                <c:pt idx="2297">
                  <c:v>41904.201608796298</c:v>
                </c:pt>
                <c:pt idx="2298">
                  <c:v>41904.298807870371</c:v>
                </c:pt>
                <c:pt idx="2299">
                  <c:v>41904.349814814814</c:v>
                </c:pt>
                <c:pt idx="2300">
                  <c:v>41904.375381944446</c:v>
                </c:pt>
                <c:pt idx="2301">
                  <c:v>41904.39949074074</c:v>
                </c:pt>
                <c:pt idx="2302">
                  <c:v>41904.404131944444</c:v>
                </c:pt>
                <c:pt idx="2303">
                  <c:v>41904.4062962963</c:v>
                </c:pt>
                <c:pt idx="2304">
                  <c:v>41904.41847222222</c:v>
                </c:pt>
                <c:pt idx="2305">
                  <c:v>41904.437638888892</c:v>
                </c:pt>
                <c:pt idx="2306">
                  <c:v>41904.462002314816</c:v>
                </c:pt>
                <c:pt idx="2307">
                  <c:v>41904.475810185184</c:v>
                </c:pt>
                <c:pt idx="2308">
                  <c:v>41904.517476851855</c:v>
                </c:pt>
                <c:pt idx="2309">
                  <c:v>41904.583923611113</c:v>
                </c:pt>
                <c:pt idx="2310">
                  <c:v>41905.025682870371</c:v>
                </c:pt>
                <c:pt idx="2311">
                  <c:v>41905.113344907404</c:v>
                </c:pt>
                <c:pt idx="2312">
                  <c:v>41905.167638888888</c:v>
                </c:pt>
                <c:pt idx="2313">
                  <c:v>41905.22515046296</c:v>
                </c:pt>
                <c:pt idx="2314">
                  <c:v>41905.25240740741</c:v>
                </c:pt>
                <c:pt idx="2315">
                  <c:v>41905.276087962964</c:v>
                </c:pt>
                <c:pt idx="2316">
                  <c:v>41905.360509259262</c:v>
                </c:pt>
                <c:pt idx="2317">
                  <c:v>41905.396608796298</c:v>
                </c:pt>
                <c:pt idx="2318">
                  <c:v>41905.402071759258</c:v>
                </c:pt>
                <c:pt idx="2319">
                  <c:v>41905.434201388889</c:v>
                </c:pt>
                <c:pt idx="2320">
                  <c:v>41905.461898148147</c:v>
                </c:pt>
                <c:pt idx="2321">
                  <c:v>41905.462187500001</c:v>
                </c:pt>
                <c:pt idx="2322">
                  <c:v>41906.000474537039</c:v>
                </c:pt>
                <c:pt idx="2323">
                  <c:v>41906.116331018522</c:v>
                </c:pt>
                <c:pt idx="2324">
                  <c:v>41906.240983796299</c:v>
                </c:pt>
                <c:pt idx="2325">
                  <c:v>41906.298252314817</c:v>
                </c:pt>
                <c:pt idx="2326">
                  <c:v>41906.323055555556</c:v>
                </c:pt>
                <c:pt idx="2327">
                  <c:v>41906.334872685184</c:v>
                </c:pt>
                <c:pt idx="2328">
                  <c:v>41906.36142361111</c:v>
                </c:pt>
                <c:pt idx="2329">
                  <c:v>41906.410752314812</c:v>
                </c:pt>
                <c:pt idx="2330">
                  <c:v>41906.426574074074</c:v>
                </c:pt>
                <c:pt idx="2331">
                  <c:v>41906.43582175926</c:v>
                </c:pt>
                <c:pt idx="2332">
                  <c:v>41906.448113425926</c:v>
                </c:pt>
                <c:pt idx="2333">
                  <c:v>41906.46199074074</c:v>
                </c:pt>
                <c:pt idx="2334">
                  <c:v>41906.476018518515</c:v>
                </c:pt>
                <c:pt idx="2335">
                  <c:v>41906.490081018521</c:v>
                </c:pt>
                <c:pt idx="2336">
                  <c:v>41906.501215277778</c:v>
                </c:pt>
                <c:pt idx="2337">
                  <c:v>41906.521053240744</c:v>
                </c:pt>
                <c:pt idx="2338">
                  <c:v>41906.542349537034</c:v>
                </c:pt>
                <c:pt idx="2339">
                  <c:v>41906.5627662037</c:v>
                </c:pt>
                <c:pt idx="2340">
                  <c:v>41906.61818287037</c:v>
                </c:pt>
                <c:pt idx="2341">
                  <c:v>41907.001087962963</c:v>
                </c:pt>
                <c:pt idx="2342">
                  <c:v>41907.167210648149</c:v>
                </c:pt>
                <c:pt idx="2343">
                  <c:v>41907.206932870373</c:v>
                </c:pt>
                <c:pt idx="2344">
                  <c:v>41907.362488425926</c:v>
                </c:pt>
                <c:pt idx="2345">
                  <c:v>41907.375439814816</c:v>
                </c:pt>
                <c:pt idx="2346">
                  <c:v>41907.407314814816</c:v>
                </c:pt>
                <c:pt idx="2347">
                  <c:v>41907.416678240741</c:v>
                </c:pt>
                <c:pt idx="2348">
                  <c:v>41907.438634259262</c:v>
                </c:pt>
                <c:pt idx="2349">
                  <c:v>41907.462233796294</c:v>
                </c:pt>
                <c:pt idx="2350">
                  <c:v>41907.479537037034</c:v>
                </c:pt>
                <c:pt idx="2351">
                  <c:v>41907.503599537034</c:v>
                </c:pt>
                <c:pt idx="2352">
                  <c:v>41907.521574074075</c:v>
                </c:pt>
                <c:pt idx="2353">
                  <c:v>41907.542511574073</c:v>
                </c:pt>
                <c:pt idx="2354">
                  <c:v>41907.58693287037</c:v>
                </c:pt>
                <c:pt idx="2355">
                  <c:v>41907.767523148148</c:v>
                </c:pt>
                <c:pt idx="2356">
                  <c:v>41907.833749999998</c:v>
                </c:pt>
                <c:pt idx="2357">
                  <c:v>41908.274062500001</c:v>
                </c:pt>
                <c:pt idx="2358">
                  <c:v>41908.334178240744</c:v>
                </c:pt>
                <c:pt idx="2359">
                  <c:v>41908.365046296298</c:v>
                </c:pt>
                <c:pt idx="2360">
                  <c:v>41908.399571759262</c:v>
                </c:pt>
                <c:pt idx="2361">
                  <c:v>41908.503587962965</c:v>
                </c:pt>
                <c:pt idx="2362">
                  <c:v>41908.583784722221</c:v>
                </c:pt>
                <c:pt idx="2363">
                  <c:v>41908.663298611114</c:v>
                </c:pt>
                <c:pt idx="2364">
                  <c:v>41909.042511574073</c:v>
                </c:pt>
                <c:pt idx="2365">
                  <c:v>41909.418692129628</c:v>
                </c:pt>
                <c:pt idx="2366">
                  <c:v>41910.462094907409</c:v>
                </c:pt>
                <c:pt idx="2367">
                  <c:v>41910.750474537039</c:v>
                </c:pt>
                <c:pt idx="2368">
                  <c:v>41910.833993055552</c:v>
                </c:pt>
                <c:pt idx="2369">
                  <c:v>41911.17019675926</c:v>
                </c:pt>
                <c:pt idx="2370">
                  <c:v>41911.181006944447</c:v>
                </c:pt>
                <c:pt idx="2371">
                  <c:v>41911.208668981482</c:v>
                </c:pt>
                <c:pt idx="2372">
                  <c:v>41911.359826388885</c:v>
                </c:pt>
                <c:pt idx="2373">
                  <c:v>41911.377534722225</c:v>
                </c:pt>
                <c:pt idx="2374">
                  <c:v>41911.407187500001</c:v>
                </c:pt>
                <c:pt idx="2375">
                  <c:v>41911.520624999997</c:v>
                </c:pt>
                <c:pt idx="2376">
                  <c:v>41911.546412037038</c:v>
                </c:pt>
                <c:pt idx="2377">
                  <c:v>41912.154710648145</c:v>
                </c:pt>
                <c:pt idx="2378">
                  <c:v>41912.166909722226</c:v>
                </c:pt>
                <c:pt idx="2379">
                  <c:v>41912.17732638889</c:v>
                </c:pt>
                <c:pt idx="2380">
                  <c:v>41912.20511574074</c:v>
                </c:pt>
                <c:pt idx="2381">
                  <c:v>41912.212916666664</c:v>
                </c:pt>
                <c:pt idx="2382">
                  <c:v>41912.226909722223</c:v>
                </c:pt>
                <c:pt idx="2383">
                  <c:v>41912.333344907405</c:v>
                </c:pt>
                <c:pt idx="2384">
                  <c:v>41912.352893518517</c:v>
                </c:pt>
                <c:pt idx="2385">
                  <c:v>41912.41375</c:v>
                </c:pt>
                <c:pt idx="2386">
                  <c:v>41912.461921296293</c:v>
                </c:pt>
                <c:pt idx="2387">
                  <c:v>41912.473495370374</c:v>
                </c:pt>
                <c:pt idx="2388">
                  <c:v>41912.503611111111</c:v>
                </c:pt>
                <c:pt idx="2389">
                  <c:v>41912.542928240742</c:v>
                </c:pt>
                <c:pt idx="2390">
                  <c:v>41912.792048611111</c:v>
                </c:pt>
                <c:pt idx="2391">
                  <c:v>41913.129328703704</c:v>
                </c:pt>
                <c:pt idx="2392">
                  <c:v>41913.167222222219</c:v>
                </c:pt>
                <c:pt idx="2393">
                  <c:v>41913.292812500003</c:v>
                </c:pt>
                <c:pt idx="2394">
                  <c:v>41913.338414351849</c:v>
                </c:pt>
                <c:pt idx="2395">
                  <c:v>41913.375625000001</c:v>
                </c:pt>
                <c:pt idx="2396">
                  <c:v>41913.405150462961</c:v>
                </c:pt>
                <c:pt idx="2397">
                  <c:v>41913.420613425929</c:v>
                </c:pt>
                <c:pt idx="2398">
                  <c:v>41913.441921296297</c:v>
                </c:pt>
                <c:pt idx="2399">
                  <c:v>41913.458611111113</c:v>
                </c:pt>
                <c:pt idx="2400">
                  <c:v>41913.460949074077</c:v>
                </c:pt>
                <c:pt idx="2401">
                  <c:v>41913.467569444445</c:v>
                </c:pt>
                <c:pt idx="2402">
                  <c:v>41913.473668981482</c:v>
                </c:pt>
                <c:pt idx="2403">
                  <c:v>41913.480092592596</c:v>
                </c:pt>
                <c:pt idx="2404">
                  <c:v>41913.500462962962</c:v>
                </c:pt>
                <c:pt idx="2405">
                  <c:v>41913.521874999999</c:v>
                </c:pt>
                <c:pt idx="2406">
                  <c:v>41913.583773148152</c:v>
                </c:pt>
                <c:pt idx="2407">
                  <c:v>41913.656331018516</c:v>
                </c:pt>
                <c:pt idx="2408">
                  <c:v>41913.792407407411</c:v>
                </c:pt>
                <c:pt idx="2409">
                  <c:v>41914.169976851852</c:v>
                </c:pt>
                <c:pt idx="2410">
                  <c:v>41914.339004629626</c:v>
                </c:pt>
                <c:pt idx="2411">
                  <c:v>41914.344513888886</c:v>
                </c:pt>
                <c:pt idx="2412">
                  <c:v>41914.365023148152</c:v>
                </c:pt>
                <c:pt idx="2413">
                  <c:v>41914.375243055554</c:v>
                </c:pt>
                <c:pt idx="2414">
                  <c:v>41914.38548611111</c:v>
                </c:pt>
                <c:pt idx="2415">
                  <c:v>41914.401539351849</c:v>
                </c:pt>
                <c:pt idx="2416">
                  <c:v>41914.429502314815</c:v>
                </c:pt>
                <c:pt idx="2417">
                  <c:v>41914.461921296293</c:v>
                </c:pt>
                <c:pt idx="2418">
                  <c:v>41914.500381944446</c:v>
                </c:pt>
                <c:pt idx="2419">
                  <c:v>41914.75</c:v>
                </c:pt>
                <c:pt idx="2420">
                  <c:v>41914.792604166665</c:v>
                </c:pt>
                <c:pt idx="2421">
                  <c:v>41915.131481481483</c:v>
                </c:pt>
                <c:pt idx="2422">
                  <c:v>41915.164583333331</c:v>
                </c:pt>
                <c:pt idx="2423">
                  <c:v>41915.167384259257</c:v>
                </c:pt>
                <c:pt idx="2424">
                  <c:v>41915.372615740744</c:v>
                </c:pt>
                <c:pt idx="2425">
                  <c:v>41915.392430555556</c:v>
                </c:pt>
                <c:pt idx="2426">
                  <c:v>41915.399224537039</c:v>
                </c:pt>
                <c:pt idx="2427">
                  <c:v>41915.401319444441</c:v>
                </c:pt>
                <c:pt idx="2428">
                  <c:v>41917.420358796298</c:v>
                </c:pt>
                <c:pt idx="2429">
                  <c:v>41918.101666666669</c:v>
                </c:pt>
                <c:pt idx="2430">
                  <c:v>41918.125219907408</c:v>
                </c:pt>
                <c:pt idx="2431">
                  <c:v>41918.240451388891</c:v>
                </c:pt>
                <c:pt idx="2432">
                  <c:v>41918.250474537039</c:v>
                </c:pt>
                <c:pt idx="2433">
                  <c:v>41918.271319444444</c:v>
                </c:pt>
                <c:pt idx="2434">
                  <c:v>41918.292048611111</c:v>
                </c:pt>
                <c:pt idx="2435">
                  <c:v>41918.388657407406</c:v>
                </c:pt>
                <c:pt idx="2436">
                  <c:v>41918.406030092592</c:v>
                </c:pt>
                <c:pt idx="2437">
                  <c:v>41918.417916666665</c:v>
                </c:pt>
                <c:pt idx="2438">
                  <c:v>41918.438217592593</c:v>
                </c:pt>
                <c:pt idx="2439">
                  <c:v>41918.461921296293</c:v>
                </c:pt>
                <c:pt idx="2440">
                  <c:v>41918.500405092593</c:v>
                </c:pt>
                <c:pt idx="2441">
                  <c:v>41918.791979166665</c:v>
                </c:pt>
                <c:pt idx="2442">
                  <c:v>41919.110902777778</c:v>
                </c:pt>
                <c:pt idx="2443">
                  <c:v>41919.130115740743</c:v>
                </c:pt>
                <c:pt idx="2444">
                  <c:v>41919.170185185183</c:v>
                </c:pt>
                <c:pt idx="2445">
                  <c:v>41919.18645833333</c:v>
                </c:pt>
                <c:pt idx="2446">
                  <c:v>41919.293194444443</c:v>
                </c:pt>
                <c:pt idx="2447">
                  <c:v>41919.401469907411</c:v>
                </c:pt>
                <c:pt idx="2448">
                  <c:v>41919.420358796298</c:v>
                </c:pt>
                <c:pt idx="2449">
                  <c:v>41919.422685185185</c:v>
                </c:pt>
                <c:pt idx="2450">
                  <c:v>41919.462268518517</c:v>
                </c:pt>
                <c:pt idx="2451">
                  <c:v>41919.479363425926</c:v>
                </c:pt>
                <c:pt idx="2452">
                  <c:v>41919.503981481481</c:v>
                </c:pt>
                <c:pt idx="2453">
                  <c:v>41919.520960648151</c:v>
                </c:pt>
                <c:pt idx="2454">
                  <c:v>41919.54277777778</c:v>
                </c:pt>
                <c:pt idx="2455">
                  <c:v>41919.79210648148</c:v>
                </c:pt>
                <c:pt idx="2456">
                  <c:v>41920.128206018519</c:v>
                </c:pt>
                <c:pt idx="2457">
                  <c:v>41920.206516203703</c:v>
                </c:pt>
                <c:pt idx="2458">
                  <c:v>41920.230474537035</c:v>
                </c:pt>
                <c:pt idx="2459">
                  <c:v>41920.239583333336</c:v>
                </c:pt>
                <c:pt idx="2460">
                  <c:v>41920.253993055558</c:v>
                </c:pt>
                <c:pt idx="2461">
                  <c:v>41920.308993055558</c:v>
                </c:pt>
                <c:pt idx="2462">
                  <c:v>41920.346134259256</c:v>
                </c:pt>
                <c:pt idx="2463">
                  <c:v>41920.412581018521</c:v>
                </c:pt>
                <c:pt idx="2464">
                  <c:v>41920.419247685182</c:v>
                </c:pt>
                <c:pt idx="2465">
                  <c:v>41920.427152777775</c:v>
                </c:pt>
                <c:pt idx="2466">
                  <c:v>41920.437893518516</c:v>
                </c:pt>
                <c:pt idx="2467">
                  <c:v>41920.461828703701</c:v>
                </c:pt>
                <c:pt idx="2468">
                  <c:v>41920.479444444441</c:v>
                </c:pt>
                <c:pt idx="2469">
                  <c:v>41920.50403935185</c:v>
                </c:pt>
                <c:pt idx="2470">
                  <c:v>41920.521527777775</c:v>
                </c:pt>
                <c:pt idx="2471">
                  <c:v>41920.541956018518</c:v>
                </c:pt>
                <c:pt idx="2472">
                  <c:v>41920.562638888892</c:v>
                </c:pt>
                <c:pt idx="2473">
                  <c:v>41921.000590277778</c:v>
                </c:pt>
                <c:pt idx="2474">
                  <c:v>41921.107349537036</c:v>
                </c:pt>
                <c:pt idx="2475">
                  <c:v>41921.125162037039</c:v>
                </c:pt>
                <c:pt idx="2476">
                  <c:v>41921.167847222219</c:v>
                </c:pt>
                <c:pt idx="2477">
                  <c:v>41921.330960648149</c:v>
                </c:pt>
                <c:pt idx="2478">
                  <c:v>41921.354398148149</c:v>
                </c:pt>
                <c:pt idx="2479">
                  <c:v>41921.376307870371</c:v>
                </c:pt>
                <c:pt idx="2480">
                  <c:v>41921.435347222221</c:v>
                </c:pt>
                <c:pt idx="2481">
                  <c:v>41921.444502314815</c:v>
                </c:pt>
                <c:pt idx="2482">
                  <c:v>41921.461909722224</c:v>
                </c:pt>
                <c:pt idx="2483">
                  <c:v>41921.468807870369</c:v>
                </c:pt>
                <c:pt idx="2484">
                  <c:v>41921.489652777775</c:v>
                </c:pt>
                <c:pt idx="2485">
                  <c:v>41921.501701388886</c:v>
                </c:pt>
                <c:pt idx="2486">
                  <c:v>41921.521527777775</c:v>
                </c:pt>
                <c:pt idx="2487">
                  <c:v>41921.542222222219</c:v>
                </c:pt>
                <c:pt idx="2488">
                  <c:v>41921.562719907408</c:v>
                </c:pt>
                <c:pt idx="2489">
                  <c:v>41922.000752314816</c:v>
                </c:pt>
                <c:pt idx="2490">
                  <c:v>41922.093958333331</c:v>
                </c:pt>
                <c:pt idx="2491">
                  <c:v>41922.131608796299</c:v>
                </c:pt>
                <c:pt idx="2492">
                  <c:v>41922.141238425924</c:v>
                </c:pt>
                <c:pt idx="2493">
                  <c:v>41922.146377314813</c:v>
                </c:pt>
                <c:pt idx="2494">
                  <c:v>41922.167523148149</c:v>
                </c:pt>
                <c:pt idx="2495">
                  <c:v>41922.258391203701</c:v>
                </c:pt>
                <c:pt idx="2496">
                  <c:v>41922.323877314811</c:v>
                </c:pt>
                <c:pt idx="2497">
                  <c:v>41922.354155092595</c:v>
                </c:pt>
                <c:pt idx="2498">
                  <c:v>41922.375451388885</c:v>
                </c:pt>
                <c:pt idx="2499">
                  <c:v>41922.400219907409</c:v>
                </c:pt>
                <c:pt idx="2500">
                  <c:v>41922.408506944441</c:v>
                </c:pt>
                <c:pt idx="2501">
                  <c:v>41922.438009259262</c:v>
                </c:pt>
                <c:pt idx="2502">
                  <c:v>41922.462187500001</c:v>
                </c:pt>
                <c:pt idx="2503">
                  <c:v>41922.479618055557</c:v>
                </c:pt>
                <c:pt idx="2504">
                  <c:v>41922.6253125</c:v>
                </c:pt>
                <c:pt idx="2505">
                  <c:v>41923.167025462964</c:v>
                </c:pt>
                <c:pt idx="2506">
                  <c:v>41923.25099537037</c:v>
                </c:pt>
                <c:pt idx="2507">
                  <c:v>41923.333773148152</c:v>
                </c:pt>
                <c:pt idx="2508">
                  <c:v>41923.500937500001</c:v>
                </c:pt>
                <c:pt idx="2509">
                  <c:v>41924.000486111108</c:v>
                </c:pt>
                <c:pt idx="2510">
                  <c:v>41924.20884259259</c:v>
                </c:pt>
                <c:pt idx="2511">
                  <c:v>41924.462048611109</c:v>
                </c:pt>
                <c:pt idx="2512">
                  <c:v>41924.500752314816</c:v>
                </c:pt>
                <c:pt idx="2513">
                  <c:v>41924.663310185184</c:v>
                </c:pt>
                <c:pt idx="2514">
                  <c:v>41924.792303240742</c:v>
                </c:pt>
                <c:pt idx="2515">
                  <c:v>41925.093958333331</c:v>
                </c:pt>
                <c:pt idx="2516">
                  <c:v>41925.188969907409</c:v>
                </c:pt>
                <c:pt idx="2517">
                  <c:v>41925.230011574073</c:v>
                </c:pt>
                <c:pt idx="2518">
                  <c:v>41925.251400462963</c:v>
                </c:pt>
                <c:pt idx="2519">
                  <c:v>41925.337800925925</c:v>
                </c:pt>
                <c:pt idx="2520">
                  <c:v>41925.404409722221</c:v>
                </c:pt>
                <c:pt idx="2521">
                  <c:v>41925.438055555554</c:v>
                </c:pt>
                <c:pt idx="2522">
                  <c:v>41925.462141203701</c:v>
                </c:pt>
                <c:pt idx="2523">
                  <c:v>41925.50377314815</c:v>
                </c:pt>
                <c:pt idx="2524">
                  <c:v>41925.587187500001</c:v>
                </c:pt>
                <c:pt idx="2525">
                  <c:v>41926.10496527778</c:v>
                </c:pt>
                <c:pt idx="2526">
                  <c:v>41926.116863425923</c:v>
                </c:pt>
                <c:pt idx="2527">
                  <c:v>41926.126284722224</c:v>
                </c:pt>
                <c:pt idx="2528">
                  <c:v>41926.156400462962</c:v>
                </c:pt>
                <c:pt idx="2529">
                  <c:v>41926.167951388888</c:v>
                </c:pt>
                <c:pt idx="2530">
                  <c:v>41926.187581018516</c:v>
                </c:pt>
                <c:pt idx="2531">
                  <c:v>41926.197974537034</c:v>
                </c:pt>
                <c:pt idx="2532">
                  <c:v>41926.334872685184</c:v>
                </c:pt>
                <c:pt idx="2533">
                  <c:v>41926.35423611111</c:v>
                </c:pt>
                <c:pt idx="2534">
                  <c:v>41926.375625000001</c:v>
                </c:pt>
                <c:pt idx="2535">
                  <c:v>41926.396631944444</c:v>
                </c:pt>
                <c:pt idx="2536">
                  <c:v>41926.408738425926</c:v>
                </c:pt>
                <c:pt idx="2537">
                  <c:v>41926.418252314812</c:v>
                </c:pt>
                <c:pt idx="2538">
                  <c:v>41926.460023148145</c:v>
                </c:pt>
                <c:pt idx="2539">
                  <c:v>41926.475821759261</c:v>
                </c:pt>
                <c:pt idx="2540">
                  <c:v>41926.500891203701</c:v>
                </c:pt>
                <c:pt idx="2541">
                  <c:v>41926.543657407405</c:v>
                </c:pt>
                <c:pt idx="2542">
                  <c:v>41926.584456018521</c:v>
                </c:pt>
                <c:pt idx="2543">
                  <c:v>41926.79247685185</c:v>
                </c:pt>
                <c:pt idx="2544">
                  <c:v>41927.114583333336</c:v>
                </c:pt>
                <c:pt idx="2545">
                  <c:v>41927.245196759257</c:v>
                </c:pt>
                <c:pt idx="2546">
                  <c:v>41927.267523148148</c:v>
                </c:pt>
                <c:pt idx="2547">
                  <c:v>41927.345925925925</c:v>
                </c:pt>
                <c:pt idx="2548">
                  <c:v>41927.365173611113</c:v>
                </c:pt>
                <c:pt idx="2549">
                  <c:v>41927.378877314812</c:v>
                </c:pt>
                <c:pt idx="2550">
                  <c:v>41927.420254629629</c:v>
                </c:pt>
                <c:pt idx="2551">
                  <c:v>41927.442546296297</c:v>
                </c:pt>
                <c:pt idx="2552">
                  <c:v>41927.444953703707</c:v>
                </c:pt>
                <c:pt idx="2553">
                  <c:v>41927.461944444447</c:v>
                </c:pt>
                <c:pt idx="2554">
                  <c:v>41927.503865740742</c:v>
                </c:pt>
                <c:pt idx="2555">
                  <c:v>41927.670254629629</c:v>
                </c:pt>
                <c:pt idx="2556">
                  <c:v>41927.75037037037</c:v>
                </c:pt>
                <c:pt idx="2557">
                  <c:v>41928.207071759258</c:v>
                </c:pt>
                <c:pt idx="2558">
                  <c:v>41928.284398148149</c:v>
                </c:pt>
                <c:pt idx="2559">
                  <c:v>41928.36822916667</c:v>
                </c:pt>
                <c:pt idx="2560">
                  <c:v>41928.399328703701</c:v>
                </c:pt>
                <c:pt idx="2561">
                  <c:v>41928.418043981481</c:v>
                </c:pt>
                <c:pt idx="2562">
                  <c:v>41928.418761574074</c:v>
                </c:pt>
                <c:pt idx="2563">
                  <c:v>41928.437789351854</c:v>
                </c:pt>
                <c:pt idx="2564">
                  <c:v>41928.458726851852</c:v>
                </c:pt>
                <c:pt idx="2565">
                  <c:v>41928.480694444443</c:v>
                </c:pt>
                <c:pt idx="2566">
                  <c:v>41928.500856481478</c:v>
                </c:pt>
                <c:pt idx="2567">
                  <c:v>41929.110289351855</c:v>
                </c:pt>
                <c:pt idx="2568">
                  <c:v>41929.211319444446</c:v>
                </c:pt>
                <c:pt idx="2569">
                  <c:v>41929.229687500003</c:v>
                </c:pt>
                <c:pt idx="2570">
                  <c:v>41929.345625000002</c:v>
                </c:pt>
                <c:pt idx="2571">
                  <c:v>41929.36451388889</c:v>
                </c:pt>
                <c:pt idx="2572">
                  <c:v>41929.397256944445</c:v>
                </c:pt>
                <c:pt idx="2573">
                  <c:v>41929.448009259257</c:v>
                </c:pt>
                <c:pt idx="2574">
                  <c:v>41929.489675925928</c:v>
                </c:pt>
                <c:pt idx="2575">
                  <c:v>41930.125335648147</c:v>
                </c:pt>
                <c:pt idx="2576">
                  <c:v>41930.334814814814</c:v>
                </c:pt>
                <c:pt idx="2577">
                  <c:v>41930.584675925929</c:v>
                </c:pt>
                <c:pt idx="2578">
                  <c:v>41932.183553240742</c:v>
                </c:pt>
                <c:pt idx="2579">
                  <c:v>41932.208634259259</c:v>
                </c:pt>
                <c:pt idx="2580">
                  <c:v>41932.250914351855</c:v>
                </c:pt>
                <c:pt idx="2581">
                  <c:v>41932.270914351851</c:v>
                </c:pt>
                <c:pt idx="2582">
                  <c:v>41932.344988425924</c:v>
                </c:pt>
                <c:pt idx="2583">
                  <c:v>41932.378576388888</c:v>
                </c:pt>
                <c:pt idx="2584">
                  <c:v>41932.41138888889</c:v>
                </c:pt>
                <c:pt idx="2585">
                  <c:v>41932.461944444447</c:v>
                </c:pt>
                <c:pt idx="2586">
                  <c:v>41932.503599537034</c:v>
                </c:pt>
                <c:pt idx="2587">
                  <c:v>41932.663414351853</c:v>
                </c:pt>
                <c:pt idx="2588">
                  <c:v>41932.750451388885</c:v>
                </c:pt>
                <c:pt idx="2589">
                  <c:v>41933.114583333336</c:v>
                </c:pt>
                <c:pt idx="2590">
                  <c:v>41933.151643518519</c:v>
                </c:pt>
                <c:pt idx="2591">
                  <c:v>41933.174004629633</c:v>
                </c:pt>
                <c:pt idx="2592">
                  <c:v>41933.197141203702</c:v>
                </c:pt>
                <c:pt idx="2593">
                  <c:v>41933.317986111113</c:v>
                </c:pt>
                <c:pt idx="2594">
                  <c:v>41933.339097222219</c:v>
                </c:pt>
                <c:pt idx="2595">
                  <c:v>41933.354444444441</c:v>
                </c:pt>
                <c:pt idx="2596">
                  <c:v>41933.364814814813</c:v>
                </c:pt>
                <c:pt idx="2597">
                  <c:v>41933.377685185187</c:v>
                </c:pt>
                <c:pt idx="2598">
                  <c:v>41933.415127314816</c:v>
                </c:pt>
                <c:pt idx="2599">
                  <c:v>41933.480185185188</c:v>
                </c:pt>
                <c:pt idx="2600">
                  <c:v>41933.500752314816</c:v>
                </c:pt>
                <c:pt idx="2601">
                  <c:v>41933.543136574073</c:v>
                </c:pt>
                <c:pt idx="2602">
                  <c:v>41934.042407407411</c:v>
                </c:pt>
                <c:pt idx="2603">
                  <c:v>41934.164733796293</c:v>
                </c:pt>
                <c:pt idx="2604">
                  <c:v>41934.334872685184</c:v>
                </c:pt>
                <c:pt idx="2605">
                  <c:v>41934.419444444444</c:v>
                </c:pt>
                <c:pt idx="2606">
                  <c:v>41934.437604166669</c:v>
                </c:pt>
                <c:pt idx="2607">
                  <c:v>41934.462037037039</c:v>
                </c:pt>
                <c:pt idx="2608">
                  <c:v>41934.480138888888</c:v>
                </c:pt>
                <c:pt idx="2609">
                  <c:v>41934.500902777778</c:v>
                </c:pt>
                <c:pt idx="2610">
                  <c:v>41934.521122685182</c:v>
                </c:pt>
                <c:pt idx="2611">
                  <c:v>41934.543738425928</c:v>
                </c:pt>
                <c:pt idx="2612">
                  <c:v>41934.562824074077</c:v>
                </c:pt>
                <c:pt idx="2613">
                  <c:v>41934.583680555559</c:v>
                </c:pt>
                <c:pt idx="2614">
                  <c:v>41934.604664351849</c:v>
                </c:pt>
                <c:pt idx="2615">
                  <c:v>41934.916909722226</c:v>
                </c:pt>
                <c:pt idx="2616">
                  <c:v>41935.114583333336</c:v>
                </c:pt>
                <c:pt idx="2617">
                  <c:v>41935.19431712963</c:v>
                </c:pt>
                <c:pt idx="2618">
                  <c:v>41935.264155092591</c:v>
                </c:pt>
                <c:pt idx="2619">
                  <c:v>41935.298206018517</c:v>
                </c:pt>
                <c:pt idx="2620">
                  <c:v>41935.310370370367</c:v>
                </c:pt>
                <c:pt idx="2621">
                  <c:v>41935.372511574074</c:v>
                </c:pt>
                <c:pt idx="2622">
                  <c:v>41935.382962962962</c:v>
                </c:pt>
                <c:pt idx="2623">
                  <c:v>41935.425891203704</c:v>
                </c:pt>
                <c:pt idx="2624">
                  <c:v>41935.444722222222</c:v>
                </c:pt>
                <c:pt idx="2625">
                  <c:v>41935.502129629633</c:v>
                </c:pt>
                <c:pt idx="2626">
                  <c:v>41935.608819444446</c:v>
                </c:pt>
                <c:pt idx="2627">
                  <c:v>41936.285081018519</c:v>
                </c:pt>
                <c:pt idx="2628">
                  <c:v>41936.299409722225</c:v>
                </c:pt>
                <c:pt idx="2629">
                  <c:v>41936.326736111114</c:v>
                </c:pt>
                <c:pt idx="2630">
                  <c:v>41936.337789351855</c:v>
                </c:pt>
                <c:pt idx="2631">
                  <c:v>41936.363796296297</c:v>
                </c:pt>
                <c:pt idx="2632">
                  <c:v>41936.380104166667</c:v>
                </c:pt>
                <c:pt idx="2633">
                  <c:v>41936.396643518521</c:v>
                </c:pt>
                <c:pt idx="2634">
                  <c:v>41936.43105324074</c:v>
                </c:pt>
                <c:pt idx="2635">
                  <c:v>41936.451631944445</c:v>
                </c:pt>
                <c:pt idx="2636">
                  <c:v>41936.46230324074</c:v>
                </c:pt>
                <c:pt idx="2637">
                  <c:v>41936.50304398148</c:v>
                </c:pt>
                <c:pt idx="2638">
                  <c:v>41936.520833333336</c:v>
                </c:pt>
                <c:pt idx="2639">
                  <c:v>41937.20894675926</c:v>
                </c:pt>
                <c:pt idx="2640">
                  <c:v>41937.333981481483</c:v>
                </c:pt>
                <c:pt idx="2641">
                  <c:v>41937.417372685188</c:v>
                </c:pt>
                <c:pt idx="2642">
                  <c:v>41938.459745370368</c:v>
                </c:pt>
                <c:pt idx="2643">
                  <c:v>41939.228877314818</c:v>
                </c:pt>
                <c:pt idx="2644">
                  <c:v>41939.339120370372</c:v>
                </c:pt>
                <c:pt idx="2645">
                  <c:v>41939.418761574074</c:v>
                </c:pt>
                <c:pt idx="2646">
                  <c:v>41939.438136574077</c:v>
                </c:pt>
                <c:pt idx="2647">
                  <c:v>41939.459247685183</c:v>
                </c:pt>
                <c:pt idx="2648">
                  <c:v>41939.503553240742</c:v>
                </c:pt>
                <c:pt idx="2649">
                  <c:v>41939.542685185188</c:v>
                </c:pt>
                <c:pt idx="2650">
                  <c:v>41939.562800925924</c:v>
                </c:pt>
                <c:pt idx="2651">
                  <c:v>41940.125474537039</c:v>
                </c:pt>
                <c:pt idx="2652">
                  <c:v>41940.142905092594</c:v>
                </c:pt>
                <c:pt idx="2653">
                  <c:v>41940.166921296295</c:v>
                </c:pt>
                <c:pt idx="2654">
                  <c:v>41940.1878125</c:v>
                </c:pt>
                <c:pt idx="2655">
                  <c:v>41940.208703703705</c:v>
                </c:pt>
                <c:pt idx="2656">
                  <c:v>41940.224976851852</c:v>
                </c:pt>
                <c:pt idx="2657">
                  <c:v>41940.254895833335</c:v>
                </c:pt>
                <c:pt idx="2658">
                  <c:v>41940.33488425926</c:v>
                </c:pt>
                <c:pt idx="2659">
                  <c:v>41940.355474537035</c:v>
                </c:pt>
                <c:pt idx="2660">
                  <c:v>41940.375821759262</c:v>
                </c:pt>
                <c:pt idx="2661">
                  <c:v>41940.475069444445</c:v>
                </c:pt>
                <c:pt idx="2662">
                  <c:v>41940.503750000003</c:v>
                </c:pt>
                <c:pt idx="2663">
                  <c:v>41940.541944444441</c:v>
                </c:pt>
                <c:pt idx="2664">
                  <c:v>41940.583541666667</c:v>
                </c:pt>
                <c:pt idx="2665">
                  <c:v>41940.750567129631</c:v>
                </c:pt>
                <c:pt idx="2666">
                  <c:v>41941.152025462965</c:v>
                </c:pt>
                <c:pt idx="2667">
                  <c:v>41941.154918981483</c:v>
                </c:pt>
                <c:pt idx="2668">
                  <c:v>41941.229328703703</c:v>
                </c:pt>
                <c:pt idx="2669">
                  <c:v>41941.255879629629</c:v>
                </c:pt>
                <c:pt idx="2670">
                  <c:v>41941.292638888888</c:v>
                </c:pt>
                <c:pt idx="2671">
                  <c:v>41941.438599537039</c:v>
                </c:pt>
                <c:pt idx="2672">
                  <c:v>41941.458495370367</c:v>
                </c:pt>
                <c:pt idx="2673">
                  <c:v>41941.480231481481</c:v>
                </c:pt>
                <c:pt idx="2674">
                  <c:v>41941.489884259259</c:v>
                </c:pt>
                <c:pt idx="2675">
                  <c:v>41941.503645833334</c:v>
                </c:pt>
                <c:pt idx="2676">
                  <c:v>41941.541921296295</c:v>
                </c:pt>
                <c:pt idx="2677">
                  <c:v>41941.562638888892</c:v>
                </c:pt>
                <c:pt idx="2678">
                  <c:v>41941.58457175926</c:v>
                </c:pt>
                <c:pt idx="2679">
                  <c:v>41941.60564814815</c:v>
                </c:pt>
                <c:pt idx="2680">
                  <c:v>41941.625243055554</c:v>
                </c:pt>
                <c:pt idx="2681">
                  <c:v>41942.214803240742</c:v>
                </c:pt>
                <c:pt idx="2682">
                  <c:v>41942.24690972222</c:v>
                </c:pt>
                <c:pt idx="2683">
                  <c:v>41942.26394675926</c:v>
                </c:pt>
                <c:pt idx="2684">
                  <c:v>41942.278043981481</c:v>
                </c:pt>
                <c:pt idx="2685">
                  <c:v>41942.29314814815</c:v>
                </c:pt>
                <c:pt idx="2686">
                  <c:v>41942.408645833333</c:v>
                </c:pt>
                <c:pt idx="2687">
                  <c:v>41942.4218287037</c:v>
                </c:pt>
                <c:pt idx="2688">
                  <c:v>41942.423680555556</c:v>
                </c:pt>
                <c:pt idx="2689">
                  <c:v>41942.437719907408</c:v>
                </c:pt>
                <c:pt idx="2690">
                  <c:v>41942.456562500003</c:v>
                </c:pt>
                <c:pt idx="2691">
                  <c:v>41942.479432870372</c:v>
                </c:pt>
                <c:pt idx="2692">
                  <c:v>41942.503761574073</c:v>
                </c:pt>
                <c:pt idx="2693">
                  <c:v>41942.521145833336</c:v>
                </c:pt>
                <c:pt idx="2694">
                  <c:v>41942.548842592594</c:v>
                </c:pt>
                <c:pt idx="2695">
                  <c:v>41942.562743055554</c:v>
                </c:pt>
                <c:pt idx="2696">
                  <c:v>41943.215162037035</c:v>
                </c:pt>
                <c:pt idx="2697">
                  <c:v>41943.246828703705</c:v>
                </c:pt>
                <c:pt idx="2698">
                  <c:v>41943.263761574075</c:v>
                </c:pt>
                <c:pt idx="2699">
                  <c:v>41943.293703703705</c:v>
                </c:pt>
                <c:pt idx="2700">
                  <c:v>41943.312754629631</c:v>
                </c:pt>
                <c:pt idx="2701">
                  <c:v>41943.365034722221</c:v>
                </c:pt>
                <c:pt idx="2702">
                  <c:v>41943.397361111114</c:v>
                </c:pt>
                <c:pt idx="2703">
                  <c:v>41943.501215277778</c:v>
                </c:pt>
                <c:pt idx="2704">
                  <c:v>41944.0078587963</c:v>
                </c:pt>
                <c:pt idx="2705">
                  <c:v>41944.378657407404</c:v>
                </c:pt>
                <c:pt idx="2706">
                  <c:v>41944.459155092591</c:v>
                </c:pt>
                <c:pt idx="2707">
                  <c:v>41945.042175925926</c:v>
                </c:pt>
                <c:pt idx="2708">
                  <c:v>41945.337048611109</c:v>
                </c:pt>
                <c:pt idx="2709">
                  <c:v>41946.358784722222</c:v>
                </c:pt>
                <c:pt idx="2710">
                  <c:v>41946.375185185185</c:v>
                </c:pt>
                <c:pt idx="2711">
                  <c:v>41947.099791666667</c:v>
                </c:pt>
                <c:pt idx="2712">
                  <c:v>41947.187627314815</c:v>
                </c:pt>
                <c:pt idx="2713">
                  <c:v>41947.319745370369</c:v>
                </c:pt>
                <c:pt idx="2714">
                  <c:v>41947.410162037035</c:v>
                </c:pt>
                <c:pt idx="2715">
                  <c:v>41947.437673611108</c:v>
                </c:pt>
                <c:pt idx="2716">
                  <c:v>41947.528067129628</c:v>
                </c:pt>
                <c:pt idx="2717">
                  <c:v>41948.437719907408</c:v>
                </c:pt>
                <c:pt idx="2718">
                  <c:v>41948.479409722226</c:v>
                </c:pt>
                <c:pt idx="2719">
                  <c:v>41948.520925925928</c:v>
                </c:pt>
                <c:pt idx="2720">
                  <c:v>41948.541909722226</c:v>
                </c:pt>
                <c:pt idx="2721">
                  <c:v>41948.562650462962</c:v>
                </c:pt>
                <c:pt idx="2722">
                  <c:v>41948.583587962959</c:v>
                </c:pt>
                <c:pt idx="2723">
                  <c:v>41948.60429398148</c:v>
                </c:pt>
                <c:pt idx="2724">
                  <c:v>41948.670347222222</c:v>
                </c:pt>
                <c:pt idx="2725">
                  <c:v>41949.198645833334</c:v>
                </c:pt>
                <c:pt idx="2726">
                  <c:v>41949.208518518521</c:v>
                </c:pt>
                <c:pt idx="2727">
                  <c:v>41949.229456018518</c:v>
                </c:pt>
                <c:pt idx="2728">
                  <c:v>41949.292627314811</c:v>
                </c:pt>
                <c:pt idx="2729">
                  <c:v>41949.313171296293</c:v>
                </c:pt>
                <c:pt idx="2730">
                  <c:v>41949.334108796298</c:v>
                </c:pt>
                <c:pt idx="2731">
                  <c:v>41949.395937499998</c:v>
                </c:pt>
                <c:pt idx="2732">
                  <c:v>41949.410150462965</c:v>
                </c:pt>
                <c:pt idx="2733">
                  <c:v>41949.418530092589</c:v>
                </c:pt>
                <c:pt idx="2734">
                  <c:v>41949.438333333332</c:v>
                </c:pt>
                <c:pt idx="2735">
                  <c:v>41949.46197916667</c:v>
                </c:pt>
                <c:pt idx="2736">
                  <c:v>41949.479398148149</c:v>
                </c:pt>
                <c:pt idx="2737">
                  <c:v>41949.501111111109</c:v>
                </c:pt>
                <c:pt idx="2738">
                  <c:v>41950.003576388888</c:v>
                </c:pt>
                <c:pt idx="2739">
                  <c:v>41950.189953703702</c:v>
                </c:pt>
                <c:pt idx="2740">
                  <c:v>41950.194398148145</c:v>
                </c:pt>
                <c:pt idx="2741">
                  <c:v>41950.21199074074</c:v>
                </c:pt>
                <c:pt idx="2742">
                  <c:v>41950.230034722219</c:v>
                </c:pt>
                <c:pt idx="2743">
                  <c:v>41950.251736111109</c:v>
                </c:pt>
                <c:pt idx="2744">
                  <c:v>41950.270937499998</c:v>
                </c:pt>
                <c:pt idx="2745">
                  <c:v>41950.353032407409</c:v>
                </c:pt>
                <c:pt idx="2746">
                  <c:v>41950.438020833331</c:v>
                </c:pt>
                <c:pt idx="2747">
                  <c:v>41950.458877314813</c:v>
                </c:pt>
                <c:pt idx="2748">
                  <c:v>41950.479490740741</c:v>
                </c:pt>
                <c:pt idx="2749">
                  <c:v>41950.500173611108</c:v>
                </c:pt>
                <c:pt idx="2750">
                  <c:v>41950.569050925929</c:v>
                </c:pt>
                <c:pt idx="2751">
                  <c:v>41951.33457175926</c:v>
                </c:pt>
                <c:pt idx="2752">
                  <c:v>41951.500601851854</c:v>
                </c:pt>
                <c:pt idx="2753">
                  <c:v>41953.124374999999</c:v>
                </c:pt>
                <c:pt idx="2754">
                  <c:v>41953.167696759258</c:v>
                </c:pt>
                <c:pt idx="2755">
                  <c:v>41953.188217592593</c:v>
                </c:pt>
                <c:pt idx="2756">
                  <c:v>41953.209722222222</c:v>
                </c:pt>
                <c:pt idx="2757">
                  <c:v>41953.333634259259</c:v>
                </c:pt>
                <c:pt idx="2758">
                  <c:v>41953.378449074073</c:v>
                </c:pt>
                <c:pt idx="2759">
                  <c:v>41953.417291666665</c:v>
                </c:pt>
                <c:pt idx="2760">
                  <c:v>41953.427152777775</c:v>
                </c:pt>
                <c:pt idx="2761">
                  <c:v>41953.448067129626</c:v>
                </c:pt>
                <c:pt idx="2762">
                  <c:v>41953.462013888886</c:v>
                </c:pt>
                <c:pt idx="2763">
                  <c:v>41953.479988425926</c:v>
                </c:pt>
                <c:pt idx="2764">
                  <c:v>41953.500289351854</c:v>
                </c:pt>
                <c:pt idx="2765">
                  <c:v>41953.583773148152</c:v>
                </c:pt>
                <c:pt idx="2766">
                  <c:v>41953.628587962965</c:v>
                </c:pt>
                <c:pt idx="2767">
                  <c:v>41954.121828703705</c:v>
                </c:pt>
                <c:pt idx="2768">
                  <c:v>41954.137835648151</c:v>
                </c:pt>
                <c:pt idx="2769">
                  <c:v>41954.224212962959</c:v>
                </c:pt>
                <c:pt idx="2770">
                  <c:v>41954.330381944441</c:v>
                </c:pt>
                <c:pt idx="2771">
                  <c:v>41954.347060185188</c:v>
                </c:pt>
                <c:pt idx="2772">
                  <c:v>41954.372662037036</c:v>
                </c:pt>
                <c:pt idx="2773">
                  <c:v>41954.388958333337</c:v>
                </c:pt>
                <c:pt idx="2774">
                  <c:v>41954.418587962966</c:v>
                </c:pt>
                <c:pt idx="2775">
                  <c:v>41954.437569444446</c:v>
                </c:pt>
                <c:pt idx="2776">
                  <c:v>41954.458738425928</c:v>
                </c:pt>
                <c:pt idx="2777">
                  <c:v>41954.479259259257</c:v>
                </c:pt>
                <c:pt idx="2778">
                  <c:v>41954.501851851855</c:v>
                </c:pt>
                <c:pt idx="2779">
                  <c:v>41955.010115740741</c:v>
                </c:pt>
                <c:pt idx="2780">
                  <c:v>41955.052106481482</c:v>
                </c:pt>
                <c:pt idx="2781">
                  <c:v>41955.105451388888</c:v>
                </c:pt>
                <c:pt idx="2782">
                  <c:v>41955.133460648147</c:v>
                </c:pt>
                <c:pt idx="2783">
                  <c:v>41955.18178240741</c:v>
                </c:pt>
                <c:pt idx="2784">
                  <c:v>41955.194930555554</c:v>
                </c:pt>
                <c:pt idx="2785">
                  <c:v>41955.243090277778</c:v>
                </c:pt>
                <c:pt idx="2786">
                  <c:v>41955.257476851853</c:v>
                </c:pt>
                <c:pt idx="2787">
                  <c:v>41955.283217592594</c:v>
                </c:pt>
                <c:pt idx="2788">
                  <c:v>41955.291805555556</c:v>
                </c:pt>
                <c:pt idx="2789">
                  <c:v>41955.292500000003</c:v>
                </c:pt>
                <c:pt idx="2790">
                  <c:v>41955.32640046296</c:v>
                </c:pt>
                <c:pt idx="2791">
                  <c:v>41955.336793981478</c:v>
                </c:pt>
                <c:pt idx="2792">
                  <c:v>41955.420486111114</c:v>
                </c:pt>
                <c:pt idx="2793">
                  <c:v>41955.427557870367</c:v>
                </c:pt>
                <c:pt idx="2794">
                  <c:v>41955.438101851854</c:v>
                </c:pt>
                <c:pt idx="2795">
                  <c:v>41955.460057870368</c:v>
                </c:pt>
                <c:pt idx="2796">
                  <c:v>41955.472604166665</c:v>
                </c:pt>
                <c:pt idx="2797">
                  <c:v>41955.501932870371</c:v>
                </c:pt>
                <c:pt idx="2798">
                  <c:v>41955.52138888889</c:v>
                </c:pt>
                <c:pt idx="2799">
                  <c:v>41955.542812500003</c:v>
                </c:pt>
                <c:pt idx="2800">
                  <c:v>41956.133009259262</c:v>
                </c:pt>
                <c:pt idx="2801">
                  <c:v>41956.13480324074</c:v>
                </c:pt>
                <c:pt idx="2802">
                  <c:v>41956.262974537036</c:v>
                </c:pt>
                <c:pt idx="2803">
                  <c:v>41956.279398148145</c:v>
                </c:pt>
                <c:pt idx="2804">
                  <c:v>41956.293090277781</c:v>
                </c:pt>
                <c:pt idx="2805">
                  <c:v>41956.298680555556</c:v>
                </c:pt>
                <c:pt idx="2806">
                  <c:v>41956.323148148149</c:v>
                </c:pt>
                <c:pt idx="2807">
                  <c:v>41956.394768518519</c:v>
                </c:pt>
                <c:pt idx="2808">
                  <c:v>41956.437592592592</c:v>
                </c:pt>
                <c:pt idx="2809">
                  <c:v>41956.462094907409</c:v>
                </c:pt>
                <c:pt idx="2810">
                  <c:v>41956.479791666665</c:v>
                </c:pt>
                <c:pt idx="2811">
                  <c:v>41956.503981481481</c:v>
                </c:pt>
                <c:pt idx="2812">
                  <c:v>41957.142395833333</c:v>
                </c:pt>
                <c:pt idx="2813">
                  <c:v>41957.156643518516</c:v>
                </c:pt>
                <c:pt idx="2814">
                  <c:v>41957.168067129627</c:v>
                </c:pt>
                <c:pt idx="2815">
                  <c:v>41957.170370370368</c:v>
                </c:pt>
                <c:pt idx="2816">
                  <c:v>41957.348634259259</c:v>
                </c:pt>
                <c:pt idx="2817">
                  <c:v>41957.37636574074</c:v>
                </c:pt>
                <c:pt idx="2818">
                  <c:v>41957.418668981481</c:v>
                </c:pt>
                <c:pt idx="2819">
                  <c:v>41957.43141203704</c:v>
                </c:pt>
                <c:pt idx="2820">
                  <c:v>41957.458935185183</c:v>
                </c:pt>
                <c:pt idx="2821">
                  <c:v>41957.482974537037</c:v>
                </c:pt>
                <c:pt idx="2822">
                  <c:v>41957.573483796295</c:v>
                </c:pt>
                <c:pt idx="2823">
                  <c:v>41958.045277777775</c:v>
                </c:pt>
                <c:pt idx="2824">
                  <c:v>41958.160069444442</c:v>
                </c:pt>
                <c:pt idx="2825">
                  <c:v>41958.21912037037</c:v>
                </c:pt>
                <c:pt idx="2826">
                  <c:v>41958.295312499999</c:v>
                </c:pt>
                <c:pt idx="2827">
                  <c:v>41958.413287037038</c:v>
                </c:pt>
                <c:pt idx="2828">
                  <c:v>41959.337071759262</c:v>
                </c:pt>
                <c:pt idx="2829">
                  <c:v>41959.462002314816</c:v>
                </c:pt>
                <c:pt idx="2830">
                  <c:v>41960.164594907408</c:v>
                </c:pt>
                <c:pt idx="2831">
                  <c:v>41960.291886574072</c:v>
                </c:pt>
                <c:pt idx="2832">
                  <c:v>41960.30431712963</c:v>
                </c:pt>
                <c:pt idx="2833">
                  <c:v>41960.317164351851</c:v>
                </c:pt>
                <c:pt idx="2834">
                  <c:v>41960.319780092592</c:v>
                </c:pt>
                <c:pt idx="2835">
                  <c:v>41960.344097222223</c:v>
                </c:pt>
                <c:pt idx="2836">
                  <c:v>41960.417488425926</c:v>
                </c:pt>
                <c:pt idx="2837">
                  <c:v>41960.427256944444</c:v>
                </c:pt>
                <c:pt idx="2838">
                  <c:v>41960.437997685185</c:v>
                </c:pt>
                <c:pt idx="2839">
                  <c:v>41960.468946759262</c:v>
                </c:pt>
                <c:pt idx="2840">
                  <c:v>41960.482951388891</c:v>
                </c:pt>
                <c:pt idx="2841">
                  <c:v>41960.500613425924</c:v>
                </c:pt>
                <c:pt idx="2842">
                  <c:v>41960.503611111111</c:v>
                </c:pt>
                <c:pt idx="2843">
                  <c:v>41960.521134259259</c:v>
                </c:pt>
                <c:pt idx="2844">
                  <c:v>41960.555752314816</c:v>
                </c:pt>
                <c:pt idx="2845">
                  <c:v>41960.750833333332</c:v>
                </c:pt>
                <c:pt idx="2846">
                  <c:v>41961.185543981483</c:v>
                </c:pt>
                <c:pt idx="2847">
                  <c:v>41961.198321759257</c:v>
                </c:pt>
                <c:pt idx="2848">
                  <c:v>41961.292615740742</c:v>
                </c:pt>
                <c:pt idx="2849">
                  <c:v>41961.312604166669</c:v>
                </c:pt>
                <c:pt idx="2850">
                  <c:v>41961.319525462961</c:v>
                </c:pt>
                <c:pt idx="2851">
                  <c:v>41961.417731481481</c:v>
                </c:pt>
                <c:pt idx="2852">
                  <c:v>41961.423483796294</c:v>
                </c:pt>
                <c:pt idx="2853">
                  <c:v>41961.425034722219</c:v>
                </c:pt>
                <c:pt idx="2854">
                  <c:v>41961.462013888886</c:v>
                </c:pt>
                <c:pt idx="2855">
                  <c:v>41961.500833333332</c:v>
                </c:pt>
                <c:pt idx="2856">
                  <c:v>41961.521006944444</c:v>
                </c:pt>
                <c:pt idx="2857">
                  <c:v>41962.114351851851</c:v>
                </c:pt>
                <c:pt idx="2858">
                  <c:v>41962.175555555557</c:v>
                </c:pt>
                <c:pt idx="2859">
                  <c:v>41962.28634259259</c:v>
                </c:pt>
                <c:pt idx="2860">
                  <c:v>41962.300162037034</c:v>
                </c:pt>
                <c:pt idx="2861">
                  <c:v>41962.325266203705</c:v>
                </c:pt>
                <c:pt idx="2862">
                  <c:v>41962.379583333335</c:v>
                </c:pt>
                <c:pt idx="2863">
                  <c:v>41962.396956018521</c:v>
                </c:pt>
                <c:pt idx="2864">
                  <c:v>41962.405960648146</c:v>
                </c:pt>
                <c:pt idx="2865">
                  <c:v>41962.417210648149</c:v>
                </c:pt>
                <c:pt idx="2866">
                  <c:v>41962.465081018519</c:v>
                </c:pt>
                <c:pt idx="2867">
                  <c:v>41962.503935185188</c:v>
                </c:pt>
                <c:pt idx="2868">
                  <c:v>41962.524398148147</c:v>
                </c:pt>
                <c:pt idx="2869">
                  <c:v>41962.545277777775</c:v>
                </c:pt>
                <c:pt idx="2870">
                  <c:v>41963.203263888892</c:v>
                </c:pt>
                <c:pt idx="2871">
                  <c:v>41963.306064814817</c:v>
                </c:pt>
                <c:pt idx="2872">
                  <c:v>41963.312905092593</c:v>
                </c:pt>
                <c:pt idx="2873">
                  <c:v>41963.334467592591</c:v>
                </c:pt>
                <c:pt idx="2874">
                  <c:v>41963.361296296294</c:v>
                </c:pt>
                <c:pt idx="2875">
                  <c:v>41963.375300925924</c:v>
                </c:pt>
                <c:pt idx="2876">
                  <c:v>41963.389201388891</c:v>
                </c:pt>
                <c:pt idx="2877">
                  <c:v>41963.403067129628</c:v>
                </c:pt>
                <c:pt idx="2878">
                  <c:v>41963.416956018518</c:v>
                </c:pt>
                <c:pt idx="2879">
                  <c:v>41963.43787037037</c:v>
                </c:pt>
                <c:pt idx="2880">
                  <c:v>41963.462199074071</c:v>
                </c:pt>
                <c:pt idx="2881">
                  <c:v>41963.501215277778</c:v>
                </c:pt>
                <c:pt idx="2882">
                  <c:v>41963.584606481483</c:v>
                </c:pt>
                <c:pt idx="2883">
                  <c:v>41964.137326388889</c:v>
                </c:pt>
                <c:pt idx="2884">
                  <c:v>41964.285891203705</c:v>
                </c:pt>
                <c:pt idx="2885">
                  <c:v>41964.295277777775</c:v>
                </c:pt>
                <c:pt idx="2886">
                  <c:v>41964.312557870369</c:v>
                </c:pt>
                <c:pt idx="2887">
                  <c:v>41964.34747685185</c:v>
                </c:pt>
                <c:pt idx="2888">
                  <c:v>41964.385104166664</c:v>
                </c:pt>
                <c:pt idx="2889">
                  <c:v>41964.418726851851</c:v>
                </c:pt>
                <c:pt idx="2890">
                  <c:v>41964.425810185188</c:v>
                </c:pt>
                <c:pt idx="2891">
                  <c:v>41964.437974537039</c:v>
                </c:pt>
                <c:pt idx="2892">
                  <c:v>41964.458796296298</c:v>
                </c:pt>
                <c:pt idx="2893">
                  <c:v>41964.46025462963</c:v>
                </c:pt>
                <c:pt idx="2894">
                  <c:v>41964.52138888889</c:v>
                </c:pt>
                <c:pt idx="2895">
                  <c:v>41965.334652777776</c:v>
                </c:pt>
                <c:pt idx="2896">
                  <c:v>41965.417094907411</c:v>
                </c:pt>
                <c:pt idx="2897">
                  <c:v>41966.334548611114</c:v>
                </c:pt>
                <c:pt idx="2898">
                  <c:v>41966.501226851855</c:v>
                </c:pt>
                <c:pt idx="2899">
                  <c:v>41967.114583333336</c:v>
                </c:pt>
                <c:pt idx="2900">
                  <c:v>41967.142395833333</c:v>
                </c:pt>
                <c:pt idx="2901">
                  <c:v>41967.181956018518</c:v>
                </c:pt>
                <c:pt idx="2902">
                  <c:v>41967.217638888891</c:v>
                </c:pt>
                <c:pt idx="2903">
                  <c:v>41967.292094907411</c:v>
                </c:pt>
                <c:pt idx="2904">
                  <c:v>41967.371342592596</c:v>
                </c:pt>
                <c:pt idx="2905">
                  <c:v>41967.416967592595</c:v>
                </c:pt>
                <c:pt idx="2906">
                  <c:v>41967.427291666667</c:v>
                </c:pt>
                <c:pt idx="2907">
                  <c:v>41967.432592592595</c:v>
                </c:pt>
                <c:pt idx="2908">
                  <c:v>41967.434560185182</c:v>
                </c:pt>
                <c:pt idx="2909">
                  <c:v>41967.437685185185</c:v>
                </c:pt>
                <c:pt idx="2910">
                  <c:v>41967.45989583333</c:v>
                </c:pt>
                <c:pt idx="2911">
                  <c:v>41967.462152777778</c:v>
                </c:pt>
                <c:pt idx="2912">
                  <c:v>41967.500486111108</c:v>
                </c:pt>
                <c:pt idx="2913">
                  <c:v>41967.545416666668</c:v>
                </c:pt>
                <c:pt idx="2914">
                  <c:v>41967.750810185185</c:v>
                </c:pt>
                <c:pt idx="2915">
                  <c:v>41968.114594907405</c:v>
                </c:pt>
                <c:pt idx="2916">
                  <c:v>41968.131296296298</c:v>
                </c:pt>
                <c:pt idx="2917">
                  <c:v>41968.229224537034</c:v>
                </c:pt>
                <c:pt idx="2918">
                  <c:v>41968.362141203703</c:v>
                </c:pt>
                <c:pt idx="2919">
                  <c:v>41968.405231481483</c:v>
                </c:pt>
                <c:pt idx="2920">
                  <c:v>41968.413344907407</c:v>
                </c:pt>
                <c:pt idx="2921">
                  <c:v>41968.413402777776</c:v>
                </c:pt>
                <c:pt idx="2922">
                  <c:v>41968.458460648151</c:v>
                </c:pt>
                <c:pt idx="2923">
                  <c:v>41968.500960648147</c:v>
                </c:pt>
                <c:pt idx="2924">
                  <c:v>41969.14234953704</c:v>
                </c:pt>
                <c:pt idx="2925">
                  <c:v>41969.202349537038</c:v>
                </c:pt>
                <c:pt idx="2926">
                  <c:v>41969.248900462961</c:v>
                </c:pt>
                <c:pt idx="2927">
                  <c:v>41969.318749999999</c:v>
                </c:pt>
                <c:pt idx="2928">
                  <c:v>41969.396932870368</c:v>
                </c:pt>
                <c:pt idx="2929">
                  <c:v>41969.420104166667</c:v>
                </c:pt>
                <c:pt idx="2930">
                  <c:v>41969.426319444443</c:v>
                </c:pt>
                <c:pt idx="2931">
                  <c:v>41969.437997685185</c:v>
                </c:pt>
                <c:pt idx="2932">
                  <c:v>41969.448321759257</c:v>
                </c:pt>
                <c:pt idx="2933">
                  <c:v>41969.503912037035</c:v>
                </c:pt>
                <c:pt idx="2934">
                  <c:v>41969.583668981482</c:v>
                </c:pt>
                <c:pt idx="2935">
                  <c:v>41970.125150462962</c:v>
                </c:pt>
                <c:pt idx="2936">
                  <c:v>41970.141909722224</c:v>
                </c:pt>
                <c:pt idx="2937">
                  <c:v>41970.149687500001</c:v>
                </c:pt>
                <c:pt idx="2938">
                  <c:v>41970.16814814815</c:v>
                </c:pt>
                <c:pt idx="2939">
                  <c:v>41970.171331018515</c:v>
                </c:pt>
                <c:pt idx="2940">
                  <c:v>41970.190752314818</c:v>
                </c:pt>
                <c:pt idx="2941">
                  <c:v>41970.219768518517</c:v>
                </c:pt>
                <c:pt idx="2942">
                  <c:v>41970.296493055554</c:v>
                </c:pt>
                <c:pt idx="2943">
                  <c:v>41970.306331018517</c:v>
                </c:pt>
                <c:pt idx="2944">
                  <c:v>41970.382048611114</c:v>
                </c:pt>
                <c:pt idx="2945">
                  <c:v>41970.437905092593</c:v>
                </c:pt>
                <c:pt idx="2946">
                  <c:v>41970.462638888886</c:v>
                </c:pt>
                <c:pt idx="2947">
                  <c:v>41970.467314814814</c:v>
                </c:pt>
                <c:pt idx="2948">
                  <c:v>41970.471550925926</c:v>
                </c:pt>
                <c:pt idx="2949">
                  <c:v>41970.479618055557</c:v>
                </c:pt>
                <c:pt idx="2950">
                  <c:v>41970.486284722225</c:v>
                </c:pt>
                <c:pt idx="2951">
                  <c:v>41970.625810185185</c:v>
                </c:pt>
                <c:pt idx="2952">
                  <c:v>41970.663287037038</c:v>
                </c:pt>
                <c:pt idx="2953">
                  <c:v>41971.092222222222</c:v>
                </c:pt>
                <c:pt idx="2954">
                  <c:v>41971.159224537034</c:v>
                </c:pt>
                <c:pt idx="2955">
                  <c:v>41971.169502314813</c:v>
                </c:pt>
                <c:pt idx="2956">
                  <c:v>41971.205451388887</c:v>
                </c:pt>
                <c:pt idx="2957">
                  <c:v>41971.216516203705</c:v>
                </c:pt>
                <c:pt idx="2958">
                  <c:v>41971.226469907408</c:v>
                </c:pt>
                <c:pt idx="2959">
                  <c:v>41971.240428240744</c:v>
                </c:pt>
                <c:pt idx="2960">
                  <c:v>41971.281886574077</c:v>
                </c:pt>
                <c:pt idx="2961">
                  <c:v>41971.295312499999</c:v>
                </c:pt>
                <c:pt idx="2962">
                  <c:v>41971.327488425923</c:v>
                </c:pt>
                <c:pt idx="2963">
                  <c:v>41971.330706018518</c:v>
                </c:pt>
                <c:pt idx="2964">
                  <c:v>41971.345925925925</c:v>
                </c:pt>
                <c:pt idx="2965">
                  <c:v>41971.373622685183</c:v>
                </c:pt>
                <c:pt idx="2966">
                  <c:v>41971.375578703701</c:v>
                </c:pt>
                <c:pt idx="2967">
                  <c:v>41971.386157407411</c:v>
                </c:pt>
                <c:pt idx="2968">
                  <c:v>41971.40730324074</c:v>
                </c:pt>
                <c:pt idx="2969">
                  <c:v>41971.435254629629</c:v>
                </c:pt>
                <c:pt idx="2970">
                  <c:v>41971.521157407406</c:v>
                </c:pt>
                <c:pt idx="2971">
                  <c:v>41972.125671296293</c:v>
                </c:pt>
                <c:pt idx="2972">
                  <c:v>41972.187789351854</c:v>
                </c:pt>
                <c:pt idx="2973">
                  <c:v>41972.194444444445</c:v>
                </c:pt>
                <c:pt idx="2974">
                  <c:v>41972.253668981481</c:v>
                </c:pt>
                <c:pt idx="2975">
                  <c:v>41972.340590277781</c:v>
                </c:pt>
                <c:pt idx="2976">
                  <c:v>41972.500972222224</c:v>
                </c:pt>
                <c:pt idx="2977">
                  <c:v>41972.750671296293</c:v>
                </c:pt>
                <c:pt idx="2978">
                  <c:v>41973.094027777777</c:v>
                </c:pt>
                <c:pt idx="2979">
                  <c:v>41973.253576388888</c:v>
                </c:pt>
                <c:pt idx="2980">
                  <c:v>41973.38208333333</c:v>
                </c:pt>
                <c:pt idx="2981">
                  <c:v>41973.500601851854</c:v>
                </c:pt>
                <c:pt idx="2982">
                  <c:v>41974.07607638889</c:v>
                </c:pt>
                <c:pt idx="2983">
                  <c:v>41974.086377314816</c:v>
                </c:pt>
                <c:pt idx="2984">
                  <c:v>41974.086944444447</c:v>
                </c:pt>
                <c:pt idx="2985">
                  <c:v>41974.239305555559</c:v>
                </c:pt>
                <c:pt idx="2986">
                  <c:v>41974.253495370373</c:v>
                </c:pt>
                <c:pt idx="2987">
                  <c:v>41974.388912037037</c:v>
                </c:pt>
                <c:pt idx="2988">
                  <c:v>41974.462210648147</c:v>
                </c:pt>
                <c:pt idx="2989">
                  <c:v>41974.503958333335</c:v>
                </c:pt>
                <c:pt idx="2990">
                  <c:v>41974.542349537034</c:v>
                </c:pt>
                <c:pt idx="2991">
                  <c:v>41974.58388888889</c:v>
                </c:pt>
                <c:pt idx="2992">
                  <c:v>41975.088750000003</c:v>
                </c:pt>
                <c:pt idx="2993">
                  <c:v>41975.091550925928</c:v>
                </c:pt>
                <c:pt idx="2994">
                  <c:v>41975.170624999999</c:v>
                </c:pt>
                <c:pt idx="2995">
                  <c:v>41975.251250000001</c:v>
                </c:pt>
                <c:pt idx="2996">
                  <c:v>41975.312893518516</c:v>
                </c:pt>
                <c:pt idx="2997">
                  <c:v>41975.335069444445</c:v>
                </c:pt>
                <c:pt idx="2998">
                  <c:v>41975.353437500002</c:v>
                </c:pt>
                <c:pt idx="2999">
                  <c:v>41975.385983796295</c:v>
                </c:pt>
                <c:pt idx="3000">
                  <c:v>41975.438078703701</c:v>
                </c:pt>
                <c:pt idx="3001">
                  <c:v>41975.459664351853</c:v>
                </c:pt>
                <c:pt idx="3002">
                  <c:v>41975.479444444441</c:v>
                </c:pt>
                <c:pt idx="3003">
                  <c:v>41975.50105324074</c:v>
                </c:pt>
                <c:pt idx="3004">
                  <c:v>41975.520949074074</c:v>
                </c:pt>
                <c:pt idx="3005">
                  <c:v>41975.709374999999</c:v>
                </c:pt>
                <c:pt idx="3006">
                  <c:v>41976.113287037035</c:v>
                </c:pt>
                <c:pt idx="3007">
                  <c:v>41976.224861111114</c:v>
                </c:pt>
                <c:pt idx="3008">
                  <c:v>41976.293958333335</c:v>
                </c:pt>
                <c:pt idx="3009">
                  <c:v>41976.298807870371</c:v>
                </c:pt>
                <c:pt idx="3010">
                  <c:v>41976.300254629627</c:v>
                </c:pt>
                <c:pt idx="3011">
                  <c:v>41976.323078703703</c:v>
                </c:pt>
                <c:pt idx="3012">
                  <c:v>41976.356527777774</c:v>
                </c:pt>
                <c:pt idx="3013">
                  <c:v>41976.420277777775</c:v>
                </c:pt>
                <c:pt idx="3014">
                  <c:v>41976.424305555556</c:v>
                </c:pt>
                <c:pt idx="3015">
                  <c:v>41976.462013888886</c:v>
                </c:pt>
                <c:pt idx="3016">
                  <c:v>41976.503657407404</c:v>
                </c:pt>
                <c:pt idx="3017">
                  <c:v>41976.625949074078</c:v>
                </c:pt>
                <c:pt idx="3018">
                  <c:v>41977.085972222223</c:v>
                </c:pt>
                <c:pt idx="3019">
                  <c:v>41977.114837962959</c:v>
                </c:pt>
                <c:pt idx="3020">
                  <c:v>41977.142500000002</c:v>
                </c:pt>
                <c:pt idx="3021">
                  <c:v>41977.163402777776</c:v>
                </c:pt>
                <c:pt idx="3022">
                  <c:v>41977.184120370373</c:v>
                </c:pt>
                <c:pt idx="3023">
                  <c:v>41977.278194444443</c:v>
                </c:pt>
                <c:pt idx="3024">
                  <c:v>41977.282604166663</c:v>
                </c:pt>
                <c:pt idx="3025">
                  <c:v>41977.305694444447</c:v>
                </c:pt>
                <c:pt idx="3026">
                  <c:v>41977.333009259259</c:v>
                </c:pt>
                <c:pt idx="3027">
                  <c:v>41977.375891203701</c:v>
                </c:pt>
                <c:pt idx="3028">
                  <c:v>41977.462083333332</c:v>
                </c:pt>
                <c:pt idx="3029">
                  <c:v>41978.120983796296</c:v>
                </c:pt>
                <c:pt idx="3030">
                  <c:v>41978.163842592592</c:v>
                </c:pt>
                <c:pt idx="3031">
                  <c:v>41978.167361111111</c:v>
                </c:pt>
                <c:pt idx="3032">
                  <c:v>41978.169317129628</c:v>
                </c:pt>
                <c:pt idx="3033">
                  <c:v>41978.187581018516</c:v>
                </c:pt>
                <c:pt idx="3034">
                  <c:v>41978.200567129628</c:v>
                </c:pt>
                <c:pt idx="3035">
                  <c:v>41978.229421296295</c:v>
                </c:pt>
                <c:pt idx="3036">
                  <c:v>41978.271493055552</c:v>
                </c:pt>
                <c:pt idx="3037">
                  <c:v>41978.276655092595</c:v>
                </c:pt>
                <c:pt idx="3038">
                  <c:v>41978.293067129627</c:v>
                </c:pt>
                <c:pt idx="3039">
                  <c:v>41978.298726851855</c:v>
                </c:pt>
                <c:pt idx="3040">
                  <c:v>41978.334027777775</c:v>
                </c:pt>
                <c:pt idx="3041">
                  <c:v>41978.419699074075</c:v>
                </c:pt>
                <c:pt idx="3042">
                  <c:v>41978.421180555553</c:v>
                </c:pt>
                <c:pt idx="3043">
                  <c:v>41978.542175925926</c:v>
                </c:pt>
                <c:pt idx="3044">
                  <c:v>41979.313194444447</c:v>
                </c:pt>
                <c:pt idx="3045">
                  <c:v>41979.336944444447</c:v>
                </c:pt>
                <c:pt idx="3046">
                  <c:v>41979.750925925924</c:v>
                </c:pt>
                <c:pt idx="3047">
                  <c:v>41980.461944444447</c:v>
                </c:pt>
                <c:pt idx="3048">
                  <c:v>41980.503738425927</c:v>
                </c:pt>
                <c:pt idx="3049">
                  <c:v>41981.065555555557</c:v>
                </c:pt>
                <c:pt idx="3050">
                  <c:v>41981.093877314815</c:v>
                </c:pt>
                <c:pt idx="3051">
                  <c:v>41981.118090277778</c:v>
                </c:pt>
                <c:pt idx="3052">
                  <c:v>41981.138969907406</c:v>
                </c:pt>
                <c:pt idx="3053">
                  <c:v>41981.256273148145</c:v>
                </c:pt>
                <c:pt idx="3054">
                  <c:v>41981.272430555553</c:v>
                </c:pt>
                <c:pt idx="3055">
                  <c:v>41981.326631944445</c:v>
                </c:pt>
                <c:pt idx="3056">
                  <c:v>41981.392962962964</c:v>
                </c:pt>
                <c:pt idx="3057">
                  <c:v>41981.461921296293</c:v>
                </c:pt>
                <c:pt idx="3058">
                  <c:v>41981.50377314815</c:v>
                </c:pt>
                <c:pt idx="3059">
                  <c:v>41981.792326388888</c:v>
                </c:pt>
                <c:pt idx="3060">
                  <c:v>41982.125474537039</c:v>
                </c:pt>
                <c:pt idx="3061">
                  <c:v>41982.147337962961</c:v>
                </c:pt>
                <c:pt idx="3062">
                  <c:v>41982.153101851851</c:v>
                </c:pt>
                <c:pt idx="3063">
                  <c:v>41982.180648148147</c:v>
                </c:pt>
                <c:pt idx="3064">
                  <c:v>41982.192511574074</c:v>
                </c:pt>
                <c:pt idx="3065">
                  <c:v>41982.273159722223</c:v>
                </c:pt>
                <c:pt idx="3066">
                  <c:v>41982.327708333331</c:v>
                </c:pt>
                <c:pt idx="3067">
                  <c:v>41982.330833333333</c:v>
                </c:pt>
                <c:pt idx="3068">
                  <c:v>41982.350752314815</c:v>
                </c:pt>
                <c:pt idx="3069">
                  <c:v>41982.37363425926</c:v>
                </c:pt>
                <c:pt idx="3070">
                  <c:v>41982.376388888886</c:v>
                </c:pt>
                <c:pt idx="3071">
                  <c:v>41982.461886574078</c:v>
                </c:pt>
                <c:pt idx="3072">
                  <c:v>41982.503657407404</c:v>
                </c:pt>
                <c:pt idx="3073">
                  <c:v>41982.585428240738</c:v>
                </c:pt>
                <c:pt idx="3074">
                  <c:v>41982.663368055553</c:v>
                </c:pt>
                <c:pt idx="3075">
                  <c:v>41982.792349537034</c:v>
                </c:pt>
                <c:pt idx="3076">
                  <c:v>41983.112592592595</c:v>
                </c:pt>
                <c:pt idx="3077">
                  <c:v>41983.142430555556</c:v>
                </c:pt>
                <c:pt idx="3078">
                  <c:v>41983.170219907406</c:v>
                </c:pt>
                <c:pt idx="3079">
                  <c:v>41983.211226851854</c:v>
                </c:pt>
                <c:pt idx="3080">
                  <c:v>41983.366516203707</c:v>
                </c:pt>
                <c:pt idx="3081">
                  <c:v>41983.404652777775</c:v>
                </c:pt>
                <c:pt idx="3082">
                  <c:v>41983.406006944446</c:v>
                </c:pt>
                <c:pt idx="3083">
                  <c:v>41983.459270833337</c:v>
                </c:pt>
                <c:pt idx="3084">
                  <c:v>41983.47996527778</c:v>
                </c:pt>
                <c:pt idx="3085">
                  <c:v>41983.500613425924</c:v>
                </c:pt>
                <c:pt idx="3086">
                  <c:v>41983.792361111111</c:v>
                </c:pt>
                <c:pt idx="3087">
                  <c:v>41984.124780092592</c:v>
                </c:pt>
                <c:pt idx="3088">
                  <c:v>41984.136296296296</c:v>
                </c:pt>
                <c:pt idx="3089">
                  <c:v>41984.150046296294</c:v>
                </c:pt>
                <c:pt idx="3090">
                  <c:v>41984.156608796293</c:v>
                </c:pt>
                <c:pt idx="3091">
                  <c:v>41984.160752314812</c:v>
                </c:pt>
                <c:pt idx="3092">
                  <c:v>41984.180798611109</c:v>
                </c:pt>
                <c:pt idx="3093">
                  <c:v>41984.188090277778</c:v>
                </c:pt>
                <c:pt idx="3094">
                  <c:v>41984.270983796298</c:v>
                </c:pt>
                <c:pt idx="3095">
                  <c:v>41984.286203703705</c:v>
                </c:pt>
                <c:pt idx="3096">
                  <c:v>41984.289965277778</c:v>
                </c:pt>
                <c:pt idx="3097">
                  <c:v>41984.312835648147</c:v>
                </c:pt>
                <c:pt idx="3098">
                  <c:v>41984.313159722224</c:v>
                </c:pt>
                <c:pt idx="3099">
                  <c:v>41984.359502314815</c:v>
                </c:pt>
                <c:pt idx="3100">
                  <c:v>41984.366319444445</c:v>
                </c:pt>
                <c:pt idx="3101">
                  <c:v>41984.403252314813</c:v>
                </c:pt>
                <c:pt idx="3102">
                  <c:v>41984.462037037039</c:v>
                </c:pt>
                <c:pt idx="3103">
                  <c:v>41984.480023148149</c:v>
                </c:pt>
                <c:pt idx="3104">
                  <c:v>41984.503923611112</c:v>
                </c:pt>
                <c:pt idx="3105">
                  <c:v>41984.625254629631</c:v>
                </c:pt>
                <c:pt idx="3106">
                  <c:v>41984.791956018518</c:v>
                </c:pt>
                <c:pt idx="3107">
                  <c:v>41984.792129629626</c:v>
                </c:pt>
                <c:pt idx="3108">
                  <c:v>41985.098136574074</c:v>
                </c:pt>
                <c:pt idx="3109">
                  <c:v>41985.101006944446</c:v>
                </c:pt>
                <c:pt idx="3110">
                  <c:v>41985.119768518518</c:v>
                </c:pt>
                <c:pt idx="3111">
                  <c:v>41985.128692129627</c:v>
                </c:pt>
                <c:pt idx="3112">
                  <c:v>41985.156597222223</c:v>
                </c:pt>
                <c:pt idx="3113">
                  <c:v>41985.177372685182</c:v>
                </c:pt>
                <c:pt idx="3114">
                  <c:v>41985.283067129632</c:v>
                </c:pt>
                <c:pt idx="3115">
                  <c:v>41985.284074074072</c:v>
                </c:pt>
                <c:pt idx="3116">
                  <c:v>41985.33699074074</c:v>
                </c:pt>
                <c:pt idx="3117">
                  <c:v>41985.354305555556</c:v>
                </c:pt>
                <c:pt idx="3118">
                  <c:v>41985.38480324074</c:v>
                </c:pt>
                <c:pt idx="3119">
                  <c:v>41985.406041666669</c:v>
                </c:pt>
                <c:pt idx="3120">
                  <c:v>41985.792222222219</c:v>
                </c:pt>
                <c:pt idx="3121">
                  <c:v>41986.334432870368</c:v>
                </c:pt>
                <c:pt idx="3122">
                  <c:v>41986.334606481483</c:v>
                </c:pt>
                <c:pt idx="3123">
                  <c:v>41986.670335648145</c:v>
                </c:pt>
                <c:pt idx="3124">
                  <c:v>41986.750752314816</c:v>
                </c:pt>
                <c:pt idx="3125">
                  <c:v>41987.461944444447</c:v>
                </c:pt>
                <c:pt idx="3126">
                  <c:v>41988.042303240742</c:v>
                </c:pt>
                <c:pt idx="3127">
                  <c:v>41988.102523148147</c:v>
                </c:pt>
                <c:pt idx="3128">
                  <c:v>41988.107881944445</c:v>
                </c:pt>
                <c:pt idx="3129">
                  <c:v>41988.189768518518</c:v>
                </c:pt>
                <c:pt idx="3130">
                  <c:v>41988.298564814817</c:v>
                </c:pt>
                <c:pt idx="3131">
                  <c:v>41988.30097222222</c:v>
                </c:pt>
                <c:pt idx="3132">
                  <c:v>41988.462164351855</c:v>
                </c:pt>
                <c:pt idx="3133">
                  <c:v>41988.501770833333</c:v>
                </c:pt>
                <c:pt idx="3134">
                  <c:v>41988.792245370372</c:v>
                </c:pt>
                <c:pt idx="3135">
                  <c:v>41989.092245370368</c:v>
                </c:pt>
                <c:pt idx="3136">
                  <c:v>41989.10633101852</c:v>
                </c:pt>
                <c:pt idx="3137">
                  <c:v>41989.119467592594</c:v>
                </c:pt>
                <c:pt idx="3138">
                  <c:v>41989.256782407407</c:v>
                </c:pt>
                <c:pt idx="3139">
                  <c:v>41989.27070601852</c:v>
                </c:pt>
                <c:pt idx="3140">
                  <c:v>41989.285891203705</c:v>
                </c:pt>
                <c:pt idx="3141">
                  <c:v>41989.302002314813</c:v>
                </c:pt>
                <c:pt idx="3142">
                  <c:v>41989.322013888886</c:v>
                </c:pt>
                <c:pt idx="3143">
                  <c:v>41989.331018518518</c:v>
                </c:pt>
                <c:pt idx="3144">
                  <c:v>41989.340636574074</c:v>
                </c:pt>
                <c:pt idx="3145">
                  <c:v>41989.344074074077</c:v>
                </c:pt>
                <c:pt idx="3146">
                  <c:v>41989.382650462961</c:v>
                </c:pt>
                <c:pt idx="3147">
                  <c:v>41989.420439814814</c:v>
                </c:pt>
                <c:pt idx="3148">
                  <c:v>41989.46199074074</c:v>
                </c:pt>
                <c:pt idx="3149">
                  <c:v>41989.503935185188</c:v>
                </c:pt>
                <c:pt idx="3150">
                  <c:v>41989.586111111108</c:v>
                </c:pt>
                <c:pt idx="3151">
                  <c:v>41989.629050925927</c:v>
                </c:pt>
                <c:pt idx="3152">
                  <c:v>41989.711944444447</c:v>
                </c:pt>
                <c:pt idx="3153">
                  <c:v>41989.792175925926</c:v>
                </c:pt>
                <c:pt idx="3154">
                  <c:v>41989.792372685188</c:v>
                </c:pt>
                <c:pt idx="3155">
                  <c:v>41990.084351851852</c:v>
                </c:pt>
                <c:pt idx="3156">
                  <c:v>41990.088449074072</c:v>
                </c:pt>
                <c:pt idx="3157">
                  <c:v>41990.122465277775</c:v>
                </c:pt>
                <c:pt idx="3158">
                  <c:v>41990.14634259259</c:v>
                </c:pt>
                <c:pt idx="3159">
                  <c:v>41990.148784722223</c:v>
                </c:pt>
                <c:pt idx="3160">
                  <c:v>41990.163252314815</c:v>
                </c:pt>
                <c:pt idx="3161">
                  <c:v>41990.167210648149</c:v>
                </c:pt>
                <c:pt idx="3162">
                  <c:v>41990.177199074074</c:v>
                </c:pt>
                <c:pt idx="3163">
                  <c:v>41990.201585648145</c:v>
                </c:pt>
                <c:pt idx="3164">
                  <c:v>41990.300949074073</c:v>
                </c:pt>
                <c:pt idx="3165">
                  <c:v>41990.305428240739</c:v>
                </c:pt>
                <c:pt idx="3166">
                  <c:v>41990.322997685187</c:v>
                </c:pt>
                <c:pt idx="3167">
                  <c:v>41990.375810185185</c:v>
                </c:pt>
                <c:pt idx="3168">
                  <c:v>41990.419317129628</c:v>
                </c:pt>
                <c:pt idx="3169">
                  <c:v>41990.426805555559</c:v>
                </c:pt>
                <c:pt idx="3170">
                  <c:v>41990.427928240744</c:v>
                </c:pt>
                <c:pt idx="3171">
                  <c:v>41990.462222222224</c:v>
                </c:pt>
                <c:pt idx="3172">
                  <c:v>41990.5003125</c:v>
                </c:pt>
                <c:pt idx="3173">
                  <c:v>41990.729548611111</c:v>
                </c:pt>
                <c:pt idx="3174">
                  <c:v>41990.767500000002</c:v>
                </c:pt>
                <c:pt idx="3175">
                  <c:v>41990.795266203706</c:v>
                </c:pt>
                <c:pt idx="3176">
                  <c:v>41991.092407407406</c:v>
                </c:pt>
                <c:pt idx="3177">
                  <c:v>41991.228090277778</c:v>
                </c:pt>
                <c:pt idx="3178">
                  <c:v>41991.297581018516</c:v>
                </c:pt>
                <c:pt idx="3179">
                  <c:v>41991.334224537037</c:v>
                </c:pt>
                <c:pt idx="3180">
                  <c:v>41991.355486111112</c:v>
                </c:pt>
                <c:pt idx="3181">
                  <c:v>41991.396354166667</c:v>
                </c:pt>
                <c:pt idx="3182">
                  <c:v>41991.46199074074</c:v>
                </c:pt>
                <c:pt idx="3183">
                  <c:v>41991.5002662037</c:v>
                </c:pt>
                <c:pt idx="3184">
                  <c:v>41991.600844907407</c:v>
                </c:pt>
                <c:pt idx="3185">
                  <c:v>41991.646215277775</c:v>
                </c:pt>
                <c:pt idx="3186">
                  <c:v>41991.663310185184</c:v>
                </c:pt>
                <c:pt idx="3187">
                  <c:v>41991.673888888887</c:v>
                </c:pt>
                <c:pt idx="3188">
                  <c:v>41991.684212962966</c:v>
                </c:pt>
                <c:pt idx="3189">
                  <c:v>41991.746712962966</c:v>
                </c:pt>
                <c:pt idx="3190">
                  <c:v>41991.934108796297</c:v>
                </c:pt>
                <c:pt idx="3191">
                  <c:v>41992.092083333337</c:v>
                </c:pt>
                <c:pt idx="3192">
                  <c:v>41992.187627314815</c:v>
                </c:pt>
                <c:pt idx="3193">
                  <c:v>41992.190706018519</c:v>
                </c:pt>
                <c:pt idx="3194">
                  <c:v>41992.315775462965</c:v>
                </c:pt>
                <c:pt idx="3195">
                  <c:v>41992.364872685182</c:v>
                </c:pt>
                <c:pt idx="3196">
                  <c:v>41992.378576388888</c:v>
                </c:pt>
                <c:pt idx="3197">
                  <c:v>41992.462164351855</c:v>
                </c:pt>
                <c:pt idx="3198">
                  <c:v>41992.500613425924</c:v>
                </c:pt>
                <c:pt idx="3199">
                  <c:v>41992.927210648151</c:v>
                </c:pt>
                <c:pt idx="3200">
                  <c:v>41993.142361111109</c:v>
                </c:pt>
                <c:pt idx="3201">
                  <c:v>41993.208981481483</c:v>
                </c:pt>
                <c:pt idx="3202">
                  <c:v>41993.336956018517</c:v>
                </c:pt>
                <c:pt idx="3203">
                  <c:v>41993.378668981481</c:v>
                </c:pt>
                <c:pt idx="3204">
                  <c:v>41993.406435185185</c:v>
                </c:pt>
                <c:pt idx="3205">
                  <c:v>41993.750694444447</c:v>
                </c:pt>
                <c:pt idx="3206">
                  <c:v>41993.937708333331</c:v>
                </c:pt>
                <c:pt idx="3207">
                  <c:v>41994.152986111112</c:v>
                </c:pt>
                <c:pt idx="3208">
                  <c:v>41994.250381944446</c:v>
                </c:pt>
                <c:pt idx="3209">
                  <c:v>41994.462013888886</c:v>
                </c:pt>
                <c:pt idx="3210">
                  <c:v>41994.500474537039</c:v>
                </c:pt>
                <c:pt idx="3211">
                  <c:v>41994.53833333333</c:v>
                </c:pt>
                <c:pt idx="3212">
                  <c:v>41994.684131944443</c:v>
                </c:pt>
                <c:pt idx="3213">
                  <c:v>41994.725798611114</c:v>
                </c:pt>
                <c:pt idx="3214">
                  <c:v>41994.902905092589</c:v>
                </c:pt>
                <c:pt idx="3215">
                  <c:v>41995.119583333333</c:v>
                </c:pt>
                <c:pt idx="3216">
                  <c:v>41995.13548611111</c:v>
                </c:pt>
                <c:pt idx="3217">
                  <c:v>41995.167650462965</c:v>
                </c:pt>
                <c:pt idx="3218">
                  <c:v>41995.180625000001</c:v>
                </c:pt>
                <c:pt idx="3219">
                  <c:v>41995.212013888886</c:v>
                </c:pt>
                <c:pt idx="3220">
                  <c:v>41995.270844907405</c:v>
                </c:pt>
                <c:pt idx="3221">
                  <c:v>41995.420474537037</c:v>
                </c:pt>
                <c:pt idx="3222">
                  <c:v>41995.46193287037</c:v>
                </c:pt>
                <c:pt idx="3223">
                  <c:v>41995.503692129627</c:v>
                </c:pt>
                <c:pt idx="3224">
                  <c:v>41995.625555555554</c:v>
                </c:pt>
                <c:pt idx="3225">
                  <c:v>41995.709074074075</c:v>
                </c:pt>
                <c:pt idx="3226">
                  <c:v>41995.809120370373</c:v>
                </c:pt>
                <c:pt idx="3227">
                  <c:v>41995.823067129626</c:v>
                </c:pt>
                <c:pt idx="3228">
                  <c:v>41995.864756944444</c:v>
                </c:pt>
                <c:pt idx="3229">
                  <c:v>41996.266956018517</c:v>
                </c:pt>
                <c:pt idx="3230">
                  <c:v>41996.462025462963</c:v>
                </c:pt>
                <c:pt idx="3231">
                  <c:v>41996.462106481478</c:v>
                </c:pt>
                <c:pt idx="3232">
                  <c:v>41996.503807870373</c:v>
                </c:pt>
                <c:pt idx="3233">
                  <c:v>41996.864745370367</c:v>
                </c:pt>
                <c:pt idx="3234">
                  <c:v>41997.125810185185</c:v>
                </c:pt>
                <c:pt idx="3235">
                  <c:v>41997.208344907405</c:v>
                </c:pt>
                <c:pt idx="3236">
                  <c:v>41997.298842592594</c:v>
                </c:pt>
                <c:pt idx="3237">
                  <c:v>41997.376099537039</c:v>
                </c:pt>
                <c:pt idx="3238">
                  <c:v>41997.420254629629</c:v>
                </c:pt>
                <c:pt idx="3239">
                  <c:v>41998.198136574072</c:v>
                </c:pt>
                <c:pt idx="3240">
                  <c:v>41998.295428240737</c:v>
                </c:pt>
                <c:pt idx="3241">
                  <c:v>41998.326562499999</c:v>
                </c:pt>
                <c:pt idx="3242">
                  <c:v>41998.378668981481</c:v>
                </c:pt>
                <c:pt idx="3243">
                  <c:v>41998.420266203706</c:v>
                </c:pt>
                <c:pt idx="3244">
                  <c:v>41998.586967592593</c:v>
                </c:pt>
                <c:pt idx="3245">
                  <c:v>41999.038287037038</c:v>
                </c:pt>
                <c:pt idx="3246">
                  <c:v>41999.177337962959</c:v>
                </c:pt>
                <c:pt idx="3247">
                  <c:v>41999.250023148146</c:v>
                </c:pt>
                <c:pt idx="3248">
                  <c:v>41999.376006944447</c:v>
                </c:pt>
                <c:pt idx="3249">
                  <c:v>41999.420358796298</c:v>
                </c:pt>
                <c:pt idx="3250">
                  <c:v>42000.376238425924</c:v>
                </c:pt>
                <c:pt idx="3251">
                  <c:v>42000.392511574071</c:v>
                </c:pt>
                <c:pt idx="3252">
                  <c:v>42000.420289351852</c:v>
                </c:pt>
                <c:pt idx="3253">
                  <c:v>42000.586944444447</c:v>
                </c:pt>
                <c:pt idx="3254">
                  <c:v>42000.750787037039</c:v>
                </c:pt>
                <c:pt idx="3255">
                  <c:v>42001.271319444444</c:v>
                </c:pt>
                <c:pt idx="3256">
                  <c:v>42001.378668981481</c:v>
                </c:pt>
                <c:pt idx="3257">
                  <c:v>42001.420393518521</c:v>
                </c:pt>
                <c:pt idx="3258">
                  <c:v>42001.587002314816</c:v>
                </c:pt>
                <c:pt idx="3259">
                  <c:v>42002.003611111111</c:v>
                </c:pt>
                <c:pt idx="3260">
                  <c:v>42002.170277777775</c:v>
                </c:pt>
                <c:pt idx="3261">
                  <c:v>42002.295497685183</c:v>
                </c:pt>
                <c:pt idx="3262">
                  <c:v>42002.370659722219</c:v>
                </c:pt>
                <c:pt idx="3263">
                  <c:v>42002.462083333332</c:v>
                </c:pt>
                <c:pt idx="3264">
                  <c:v>42002.503796296296</c:v>
                </c:pt>
                <c:pt idx="3265">
                  <c:v>42003.170393518521</c:v>
                </c:pt>
                <c:pt idx="3266">
                  <c:v>42003.245393518519</c:v>
                </c:pt>
                <c:pt idx="3267">
                  <c:v>42003.309641203705</c:v>
                </c:pt>
                <c:pt idx="3268">
                  <c:v>42003.420347222222</c:v>
                </c:pt>
                <c:pt idx="3269">
                  <c:v>42004.000555555554</c:v>
                </c:pt>
                <c:pt idx="3270">
                  <c:v>42004.139166666668</c:v>
                </c:pt>
                <c:pt idx="3271">
                  <c:v>42004.170289351852</c:v>
                </c:pt>
                <c:pt idx="3272">
                  <c:v>42004.334004629629</c:v>
                </c:pt>
                <c:pt idx="3273">
                  <c:v>42005.003587962965</c:v>
                </c:pt>
                <c:pt idx="3274">
                  <c:v>42005.126006944447</c:v>
                </c:pt>
                <c:pt idx="3275">
                  <c:v>42005.170324074075</c:v>
                </c:pt>
                <c:pt idx="3276">
                  <c:v>42005.250462962962</c:v>
                </c:pt>
                <c:pt idx="3277">
                  <c:v>42005.277881944443</c:v>
                </c:pt>
                <c:pt idx="3278">
                  <c:v>42005.333993055552</c:v>
                </c:pt>
                <c:pt idx="3279">
                  <c:v>42005.45888888889</c:v>
                </c:pt>
                <c:pt idx="3280">
                  <c:v>42005.649444444447</c:v>
                </c:pt>
                <c:pt idx="3281">
                  <c:v>42006.312581018516</c:v>
                </c:pt>
                <c:pt idx="3282">
                  <c:v>42006.32707175926</c:v>
                </c:pt>
                <c:pt idx="3283">
                  <c:v>42006.333958333336</c:v>
                </c:pt>
                <c:pt idx="3284">
                  <c:v>42006.354722222219</c:v>
                </c:pt>
                <c:pt idx="3285">
                  <c:v>42006.374918981484</c:v>
                </c:pt>
                <c:pt idx="3286">
                  <c:v>42006.375972222224</c:v>
                </c:pt>
                <c:pt idx="3287">
                  <c:v>42006.381307870368</c:v>
                </c:pt>
                <c:pt idx="3288">
                  <c:v>42006.417372685188</c:v>
                </c:pt>
                <c:pt idx="3289">
                  <c:v>42006.417511574073</c:v>
                </c:pt>
                <c:pt idx="3290">
                  <c:v>42006.437997685185</c:v>
                </c:pt>
                <c:pt idx="3291">
                  <c:v>42006.500949074078</c:v>
                </c:pt>
                <c:pt idx="3292">
                  <c:v>42006.542291666665</c:v>
                </c:pt>
                <c:pt idx="3293">
                  <c:v>42006.584097222221</c:v>
                </c:pt>
                <c:pt idx="3294">
                  <c:v>42006.663298611114</c:v>
                </c:pt>
                <c:pt idx="3295">
                  <c:v>42006.750439814816</c:v>
                </c:pt>
                <c:pt idx="3296">
                  <c:v>42006.834039351852</c:v>
                </c:pt>
                <c:pt idx="3297">
                  <c:v>42006.88208333333</c:v>
                </c:pt>
                <c:pt idx="3298">
                  <c:v>42006.917094907411</c:v>
                </c:pt>
                <c:pt idx="3299">
                  <c:v>42006.958518518521</c:v>
                </c:pt>
                <c:pt idx="3300">
                  <c:v>42007.000601851854</c:v>
                </c:pt>
                <c:pt idx="3301">
                  <c:v>42007.083935185183</c:v>
                </c:pt>
                <c:pt idx="3302">
                  <c:v>42007.167326388888</c:v>
                </c:pt>
                <c:pt idx="3303">
                  <c:v>42007.250509259262</c:v>
                </c:pt>
                <c:pt idx="3304">
                  <c:v>42007.292187500003</c:v>
                </c:pt>
                <c:pt idx="3305">
                  <c:v>42007.334479166668</c:v>
                </c:pt>
                <c:pt idx="3306">
                  <c:v>42007.417696759258</c:v>
                </c:pt>
                <c:pt idx="3307">
                  <c:v>42007.459699074076</c:v>
                </c:pt>
                <c:pt idx="3308">
                  <c:v>42007.500659722224</c:v>
                </c:pt>
                <c:pt idx="3309">
                  <c:v>42007.583645833336</c:v>
                </c:pt>
                <c:pt idx="3310">
                  <c:v>42007.584016203706</c:v>
                </c:pt>
                <c:pt idx="3311">
                  <c:v>42007.663310185184</c:v>
                </c:pt>
                <c:pt idx="3312">
                  <c:v>42007.750752314816</c:v>
                </c:pt>
                <c:pt idx="3313">
                  <c:v>42008.167245370372</c:v>
                </c:pt>
                <c:pt idx="3314">
                  <c:v>42008.462060185186</c:v>
                </c:pt>
                <c:pt idx="3315">
                  <c:v>42009.127951388888</c:v>
                </c:pt>
                <c:pt idx="3316">
                  <c:v>42009.250405092593</c:v>
                </c:pt>
                <c:pt idx="3317">
                  <c:v>42009.276620370372</c:v>
                </c:pt>
                <c:pt idx="3318">
                  <c:v>42009.395104166666</c:v>
                </c:pt>
                <c:pt idx="3319">
                  <c:v>42009.39912037037</c:v>
                </c:pt>
                <c:pt idx="3320">
                  <c:v>42009.402939814812</c:v>
                </c:pt>
                <c:pt idx="3321">
                  <c:v>42009.462129629632</c:v>
                </c:pt>
                <c:pt idx="3322">
                  <c:v>42009.501400462963</c:v>
                </c:pt>
                <c:pt idx="3323">
                  <c:v>42009.541956018518</c:v>
                </c:pt>
                <c:pt idx="3324">
                  <c:v>42009.670277777775</c:v>
                </c:pt>
                <c:pt idx="3325">
                  <c:v>42009.771145833336</c:v>
                </c:pt>
                <c:pt idx="3326">
                  <c:v>42009.792361111111</c:v>
                </c:pt>
                <c:pt idx="3327">
                  <c:v>42010.102870370371</c:v>
                </c:pt>
                <c:pt idx="3328">
                  <c:v>42010.263611111113</c:v>
                </c:pt>
                <c:pt idx="3329">
                  <c:v>42010.267881944441</c:v>
                </c:pt>
                <c:pt idx="3330">
                  <c:v>42010.461956018517</c:v>
                </c:pt>
                <c:pt idx="3331">
                  <c:v>42010.50372685185</c:v>
                </c:pt>
                <c:pt idx="3332">
                  <c:v>42010.784861111111</c:v>
                </c:pt>
                <c:pt idx="3333">
                  <c:v>42010.784884259258</c:v>
                </c:pt>
                <c:pt idx="3334">
                  <c:v>42010.903032407405</c:v>
                </c:pt>
                <c:pt idx="3335">
                  <c:v>42011.120775462965</c:v>
                </c:pt>
                <c:pt idx="3336">
                  <c:v>42011.253969907404</c:v>
                </c:pt>
                <c:pt idx="3337">
                  <c:v>42011.33394675926</c:v>
                </c:pt>
                <c:pt idx="3338">
                  <c:v>42011.374189814815</c:v>
                </c:pt>
                <c:pt idx="3339">
                  <c:v>42011.418414351851</c:v>
                </c:pt>
                <c:pt idx="3340">
                  <c:v>42011.420300925929</c:v>
                </c:pt>
                <c:pt idx="3341">
                  <c:v>42011.427534722221</c:v>
                </c:pt>
                <c:pt idx="3342">
                  <c:v>42011.462071759262</c:v>
                </c:pt>
                <c:pt idx="3343">
                  <c:v>42011.462152777778</c:v>
                </c:pt>
                <c:pt idx="3344">
                  <c:v>42011.771261574075</c:v>
                </c:pt>
                <c:pt idx="3345">
                  <c:v>42011.774502314816</c:v>
                </c:pt>
                <c:pt idx="3346">
                  <c:v>42012.122349537036</c:v>
                </c:pt>
                <c:pt idx="3347">
                  <c:v>42012.134699074071</c:v>
                </c:pt>
                <c:pt idx="3348">
                  <c:v>42012.143171296295</c:v>
                </c:pt>
                <c:pt idx="3349">
                  <c:v>42012.151655092595</c:v>
                </c:pt>
                <c:pt idx="3350">
                  <c:v>42012.190763888888</c:v>
                </c:pt>
                <c:pt idx="3351">
                  <c:v>42012.201469907406</c:v>
                </c:pt>
                <c:pt idx="3352">
                  <c:v>42012.208599537036</c:v>
                </c:pt>
                <c:pt idx="3353">
                  <c:v>42012.253553240742</c:v>
                </c:pt>
                <c:pt idx="3354">
                  <c:v>42012.286261574074</c:v>
                </c:pt>
                <c:pt idx="3355">
                  <c:v>42012.323136574072</c:v>
                </c:pt>
                <c:pt idx="3356">
                  <c:v>42012.396157407406</c:v>
                </c:pt>
                <c:pt idx="3357">
                  <c:v>42012.417696759258</c:v>
                </c:pt>
                <c:pt idx="3358">
                  <c:v>42012.438287037039</c:v>
                </c:pt>
                <c:pt idx="3359">
                  <c:v>42012.454930555556</c:v>
                </c:pt>
                <c:pt idx="3360">
                  <c:v>42012.455000000002</c:v>
                </c:pt>
                <c:pt idx="3361">
                  <c:v>42012.460069444445</c:v>
                </c:pt>
                <c:pt idx="3362">
                  <c:v>42012.479930555557</c:v>
                </c:pt>
                <c:pt idx="3363">
                  <c:v>42012.482731481483</c:v>
                </c:pt>
                <c:pt idx="3364">
                  <c:v>42012.503761574073</c:v>
                </c:pt>
                <c:pt idx="3365">
                  <c:v>42012.528043981481</c:v>
                </c:pt>
                <c:pt idx="3366">
                  <c:v>42012.61141203704</c:v>
                </c:pt>
                <c:pt idx="3367">
                  <c:v>42012.7502662037</c:v>
                </c:pt>
                <c:pt idx="3368">
                  <c:v>42012.760729166665</c:v>
                </c:pt>
                <c:pt idx="3369">
                  <c:v>42012.840451388889</c:v>
                </c:pt>
                <c:pt idx="3370">
                  <c:v>42012.845833333333</c:v>
                </c:pt>
                <c:pt idx="3371">
                  <c:v>42012.927245370367</c:v>
                </c:pt>
                <c:pt idx="3372">
                  <c:v>42012.934108796297</c:v>
                </c:pt>
                <c:pt idx="3373">
                  <c:v>42013.000497685185</c:v>
                </c:pt>
                <c:pt idx="3374">
                  <c:v>42013.260416666664</c:v>
                </c:pt>
                <c:pt idx="3375">
                  <c:v>42013.295381944445</c:v>
                </c:pt>
                <c:pt idx="3376">
                  <c:v>42013.316099537034</c:v>
                </c:pt>
                <c:pt idx="3377">
                  <c:v>42013.363240740742</c:v>
                </c:pt>
                <c:pt idx="3378">
                  <c:v>42013.402858796297</c:v>
                </c:pt>
                <c:pt idx="3379">
                  <c:v>42013.406898148147</c:v>
                </c:pt>
                <c:pt idx="3380">
                  <c:v>42013.412719907406</c:v>
                </c:pt>
                <c:pt idx="3381">
                  <c:v>42013.416481481479</c:v>
                </c:pt>
                <c:pt idx="3382">
                  <c:v>42013.422824074078</c:v>
                </c:pt>
                <c:pt idx="3383">
                  <c:v>42013.428298611114</c:v>
                </c:pt>
                <c:pt idx="3384">
                  <c:v>42013.454976851855</c:v>
                </c:pt>
                <c:pt idx="3385">
                  <c:v>42013.542407407411</c:v>
                </c:pt>
                <c:pt idx="3386">
                  <c:v>42013.628657407404</c:v>
                </c:pt>
                <c:pt idx="3387">
                  <c:v>42014.173831018517</c:v>
                </c:pt>
                <c:pt idx="3388">
                  <c:v>42014.750763888886</c:v>
                </c:pt>
                <c:pt idx="3389">
                  <c:v>42014.840451388889</c:v>
                </c:pt>
                <c:pt idx="3390">
                  <c:v>42014.927256944444</c:v>
                </c:pt>
                <c:pt idx="3391">
                  <c:v>42015.46197916667</c:v>
                </c:pt>
                <c:pt idx="3392">
                  <c:v>42015.503738425927</c:v>
                </c:pt>
                <c:pt idx="3393">
                  <c:v>42015.579988425925</c:v>
                </c:pt>
                <c:pt idx="3394">
                  <c:v>42015.639085648145</c:v>
                </c:pt>
                <c:pt idx="3395">
                  <c:v>42015.68414351852</c:v>
                </c:pt>
                <c:pt idx="3396">
                  <c:v>42015.750567129631</c:v>
                </c:pt>
                <c:pt idx="3397">
                  <c:v>42015.857743055552</c:v>
                </c:pt>
                <c:pt idx="3398">
                  <c:v>42015.920300925929</c:v>
                </c:pt>
                <c:pt idx="3399">
                  <c:v>42015.972430555557</c:v>
                </c:pt>
                <c:pt idx="3400">
                  <c:v>42016.042500000003</c:v>
                </c:pt>
                <c:pt idx="3401">
                  <c:v>42016.116550925923</c:v>
                </c:pt>
                <c:pt idx="3402">
                  <c:v>42016.121249999997</c:v>
                </c:pt>
                <c:pt idx="3403">
                  <c:v>42016.146018518521</c:v>
                </c:pt>
                <c:pt idx="3404">
                  <c:v>42016.167650462965</c:v>
                </c:pt>
                <c:pt idx="3405">
                  <c:v>42016.276967592596</c:v>
                </c:pt>
                <c:pt idx="3406">
                  <c:v>42016.365115740744</c:v>
                </c:pt>
                <c:pt idx="3407">
                  <c:v>42016.462071759262</c:v>
                </c:pt>
                <c:pt idx="3408">
                  <c:v>42016.52447916667</c:v>
                </c:pt>
                <c:pt idx="3409">
                  <c:v>42016.548877314817</c:v>
                </c:pt>
                <c:pt idx="3410">
                  <c:v>42016.590601851851</c:v>
                </c:pt>
                <c:pt idx="3411">
                  <c:v>42016.653078703705</c:v>
                </c:pt>
                <c:pt idx="3412">
                  <c:v>42016.709155092591</c:v>
                </c:pt>
                <c:pt idx="3413">
                  <c:v>42016.751018518517</c:v>
                </c:pt>
                <c:pt idx="3414">
                  <c:v>42016.784907407404</c:v>
                </c:pt>
                <c:pt idx="3415">
                  <c:v>42016.889155092591</c:v>
                </c:pt>
                <c:pt idx="3416">
                  <c:v>42016.959178240744</c:v>
                </c:pt>
                <c:pt idx="3417">
                  <c:v>42017.003668981481</c:v>
                </c:pt>
                <c:pt idx="3418">
                  <c:v>42017.048831018517</c:v>
                </c:pt>
                <c:pt idx="3419">
                  <c:v>42017.062986111108</c:v>
                </c:pt>
                <c:pt idx="3420">
                  <c:v>42017.114861111113</c:v>
                </c:pt>
                <c:pt idx="3421">
                  <c:v>42017.128935185188</c:v>
                </c:pt>
                <c:pt idx="3422">
                  <c:v>42017.136053240742</c:v>
                </c:pt>
                <c:pt idx="3423">
                  <c:v>42017.146273148152</c:v>
                </c:pt>
                <c:pt idx="3424">
                  <c:v>42017.150752314818</c:v>
                </c:pt>
                <c:pt idx="3425">
                  <c:v>42017.160763888889</c:v>
                </c:pt>
                <c:pt idx="3426">
                  <c:v>42017.16605324074</c:v>
                </c:pt>
                <c:pt idx="3427">
                  <c:v>42017.43041666667</c:v>
                </c:pt>
                <c:pt idx="3428">
                  <c:v>42017.43178240741</c:v>
                </c:pt>
                <c:pt idx="3429">
                  <c:v>42017.433067129627</c:v>
                </c:pt>
                <c:pt idx="3430">
                  <c:v>42017.434212962966</c:v>
                </c:pt>
                <c:pt idx="3431">
                  <c:v>42017.434930555559</c:v>
                </c:pt>
                <c:pt idx="3432">
                  <c:v>42017.43613425926</c:v>
                </c:pt>
                <c:pt idx="3433">
                  <c:v>42017.437685185185</c:v>
                </c:pt>
                <c:pt idx="3434">
                  <c:v>42017.438125000001</c:v>
                </c:pt>
                <c:pt idx="3435">
                  <c:v>42017.462094907409</c:v>
                </c:pt>
                <c:pt idx="3436">
                  <c:v>42017.670428240737</c:v>
                </c:pt>
                <c:pt idx="3437">
                  <c:v>42018.098078703704</c:v>
                </c:pt>
                <c:pt idx="3438">
                  <c:v>42018.104062500002</c:v>
                </c:pt>
                <c:pt idx="3439">
                  <c:v>42018.118645833332</c:v>
                </c:pt>
                <c:pt idx="3440">
                  <c:v>42018.324166666665</c:v>
                </c:pt>
                <c:pt idx="3441">
                  <c:v>42018.386041666665</c:v>
                </c:pt>
                <c:pt idx="3442">
                  <c:v>42018.391261574077</c:v>
                </c:pt>
                <c:pt idx="3443">
                  <c:v>42018.420624999999</c:v>
                </c:pt>
                <c:pt idx="3444">
                  <c:v>42018.421770833331</c:v>
                </c:pt>
                <c:pt idx="3445">
                  <c:v>42018.427037037036</c:v>
                </c:pt>
                <c:pt idx="3446">
                  <c:v>42018.461944444447</c:v>
                </c:pt>
                <c:pt idx="3447">
                  <c:v>42018.503622685188</c:v>
                </c:pt>
                <c:pt idx="3448">
                  <c:v>42018.646412037036</c:v>
                </c:pt>
                <c:pt idx="3449">
                  <c:v>42018.792604166665</c:v>
                </c:pt>
                <c:pt idx="3450">
                  <c:v>42018.937916666669</c:v>
                </c:pt>
                <c:pt idx="3451">
                  <c:v>42018.962002314816</c:v>
                </c:pt>
                <c:pt idx="3452">
                  <c:v>42018.982743055552</c:v>
                </c:pt>
                <c:pt idx="3453">
                  <c:v>42019.069571759261</c:v>
                </c:pt>
                <c:pt idx="3454">
                  <c:v>42019.076655092591</c:v>
                </c:pt>
                <c:pt idx="3455">
                  <c:v>42019.081226851849</c:v>
                </c:pt>
                <c:pt idx="3456">
                  <c:v>42019.111319444448</c:v>
                </c:pt>
                <c:pt idx="3457">
                  <c:v>42019.120775462965</c:v>
                </c:pt>
                <c:pt idx="3458">
                  <c:v>42019.133530092593</c:v>
                </c:pt>
                <c:pt idx="3459">
                  <c:v>42019.14298611111</c:v>
                </c:pt>
                <c:pt idx="3460">
                  <c:v>42019.147141203706</c:v>
                </c:pt>
                <c:pt idx="3461">
                  <c:v>42019.396215277775</c:v>
                </c:pt>
                <c:pt idx="3462">
                  <c:v>42019.398819444446</c:v>
                </c:pt>
                <c:pt idx="3463">
                  <c:v>42019.416678240741</c:v>
                </c:pt>
                <c:pt idx="3464">
                  <c:v>42019.461944444447</c:v>
                </c:pt>
                <c:pt idx="3465">
                  <c:v>42019.528090277781</c:v>
                </c:pt>
                <c:pt idx="3466">
                  <c:v>42019.635717592595</c:v>
                </c:pt>
                <c:pt idx="3467">
                  <c:v>42019.642534722225</c:v>
                </c:pt>
                <c:pt idx="3468">
                  <c:v>42019.709594907406</c:v>
                </c:pt>
                <c:pt idx="3469">
                  <c:v>42019.753703703704</c:v>
                </c:pt>
                <c:pt idx="3470">
                  <c:v>42019.792604166665</c:v>
                </c:pt>
                <c:pt idx="3471">
                  <c:v>42019.798796296294</c:v>
                </c:pt>
                <c:pt idx="3472">
                  <c:v>42019.833958333336</c:v>
                </c:pt>
                <c:pt idx="3473">
                  <c:v>42019.930717592593</c:v>
                </c:pt>
                <c:pt idx="3474">
                  <c:v>42019.93414351852</c:v>
                </c:pt>
                <c:pt idx="3475">
                  <c:v>42020.100925925923</c:v>
                </c:pt>
                <c:pt idx="3476">
                  <c:v>42020.157013888886</c:v>
                </c:pt>
                <c:pt idx="3477">
                  <c:v>42020.174363425926</c:v>
                </c:pt>
                <c:pt idx="3478">
                  <c:v>42020.182210648149</c:v>
                </c:pt>
                <c:pt idx="3479">
                  <c:v>42020.188877314817</c:v>
                </c:pt>
                <c:pt idx="3480">
                  <c:v>42020.191238425927</c:v>
                </c:pt>
                <c:pt idx="3481">
                  <c:v>42020.288275462961</c:v>
                </c:pt>
                <c:pt idx="3482">
                  <c:v>42020.288842592592</c:v>
                </c:pt>
                <c:pt idx="3483">
                  <c:v>42020.292997685188</c:v>
                </c:pt>
                <c:pt idx="3484">
                  <c:v>42020.321956018517</c:v>
                </c:pt>
                <c:pt idx="3485">
                  <c:v>42020.423750000002</c:v>
                </c:pt>
                <c:pt idx="3486">
                  <c:v>42020.607812499999</c:v>
                </c:pt>
                <c:pt idx="3487">
                  <c:v>42020.611354166664</c:v>
                </c:pt>
                <c:pt idx="3488">
                  <c:v>42020.625671296293</c:v>
                </c:pt>
                <c:pt idx="3489">
                  <c:v>42020.896122685182</c:v>
                </c:pt>
                <c:pt idx="3490">
                  <c:v>42020.899421296293</c:v>
                </c:pt>
                <c:pt idx="3491">
                  <c:v>42021.038310185184</c:v>
                </c:pt>
                <c:pt idx="3492">
                  <c:v>42021.293287037035</c:v>
                </c:pt>
                <c:pt idx="3493">
                  <c:v>42021.334432870368</c:v>
                </c:pt>
                <c:pt idx="3494">
                  <c:v>42021.750925925924</c:v>
                </c:pt>
                <c:pt idx="3495">
                  <c:v>42022.187893518516</c:v>
                </c:pt>
                <c:pt idx="3496">
                  <c:v>42022.337094907409</c:v>
                </c:pt>
                <c:pt idx="3497">
                  <c:v>42022.46197916667</c:v>
                </c:pt>
                <c:pt idx="3498">
                  <c:v>42022.691111111111</c:v>
                </c:pt>
                <c:pt idx="3499">
                  <c:v>42022.902939814812</c:v>
                </c:pt>
                <c:pt idx="3500">
                  <c:v>42023.099895833337</c:v>
                </c:pt>
                <c:pt idx="3501">
                  <c:v>42023.107418981483</c:v>
                </c:pt>
                <c:pt idx="3502">
                  <c:v>42023.152129629627</c:v>
                </c:pt>
                <c:pt idx="3503">
                  <c:v>42023.413240740738</c:v>
                </c:pt>
                <c:pt idx="3504">
                  <c:v>42023.503668981481</c:v>
                </c:pt>
                <c:pt idx="3505">
                  <c:v>42023.584201388891</c:v>
                </c:pt>
                <c:pt idx="3506">
                  <c:v>42023.62872685185</c:v>
                </c:pt>
                <c:pt idx="3507">
                  <c:v>42023.642546296294</c:v>
                </c:pt>
                <c:pt idx="3508">
                  <c:v>42023.652939814812</c:v>
                </c:pt>
                <c:pt idx="3509">
                  <c:v>42023.667442129627</c:v>
                </c:pt>
                <c:pt idx="3510">
                  <c:v>42023.684178240743</c:v>
                </c:pt>
                <c:pt idx="3511">
                  <c:v>42023.698275462964</c:v>
                </c:pt>
                <c:pt idx="3512">
                  <c:v>42023.792337962965</c:v>
                </c:pt>
                <c:pt idx="3513">
                  <c:v>42023.829953703702</c:v>
                </c:pt>
                <c:pt idx="3514">
                  <c:v>42024.053425925929</c:v>
                </c:pt>
                <c:pt idx="3515">
                  <c:v>42024.093541666669</c:v>
                </c:pt>
                <c:pt idx="3516">
                  <c:v>42024.104259259257</c:v>
                </c:pt>
                <c:pt idx="3517">
                  <c:v>42024.111967592595</c:v>
                </c:pt>
                <c:pt idx="3518">
                  <c:v>42024.170277777775</c:v>
                </c:pt>
                <c:pt idx="3519">
                  <c:v>42024.308703703704</c:v>
                </c:pt>
                <c:pt idx="3520">
                  <c:v>42024.316377314812</c:v>
                </c:pt>
                <c:pt idx="3521">
                  <c:v>42024.31763888889</c:v>
                </c:pt>
                <c:pt idx="3522">
                  <c:v>42024.326655092591</c:v>
                </c:pt>
                <c:pt idx="3523">
                  <c:v>42024.32916666667</c:v>
                </c:pt>
                <c:pt idx="3524">
                  <c:v>42024.462129629632</c:v>
                </c:pt>
                <c:pt idx="3525">
                  <c:v>42024.503680555557</c:v>
                </c:pt>
                <c:pt idx="3526">
                  <c:v>42024.920266203706</c:v>
                </c:pt>
                <c:pt idx="3527">
                  <c:v>42025.115034722221</c:v>
                </c:pt>
                <c:pt idx="3528">
                  <c:v>42025.121030092596</c:v>
                </c:pt>
                <c:pt idx="3529">
                  <c:v>42025.127650462964</c:v>
                </c:pt>
                <c:pt idx="3530">
                  <c:v>42025.364976851852</c:v>
                </c:pt>
                <c:pt idx="3531">
                  <c:v>42025.372685185182</c:v>
                </c:pt>
                <c:pt idx="3532">
                  <c:v>42025.378668981481</c:v>
                </c:pt>
                <c:pt idx="3533">
                  <c:v>42025.385763888888</c:v>
                </c:pt>
                <c:pt idx="3534">
                  <c:v>42025.404814814814</c:v>
                </c:pt>
                <c:pt idx="3535">
                  <c:v>42025.420486111114</c:v>
                </c:pt>
                <c:pt idx="3536">
                  <c:v>42025.462118055555</c:v>
                </c:pt>
                <c:pt idx="3537">
                  <c:v>42025.503981481481</c:v>
                </c:pt>
                <c:pt idx="3538">
                  <c:v>42025.593935185185</c:v>
                </c:pt>
                <c:pt idx="3539">
                  <c:v>42025.635891203703</c:v>
                </c:pt>
                <c:pt idx="3540">
                  <c:v>42025.667743055557</c:v>
                </c:pt>
                <c:pt idx="3541">
                  <c:v>42025.816087962965</c:v>
                </c:pt>
                <c:pt idx="3542">
                  <c:v>42025.878645833334</c:v>
                </c:pt>
                <c:pt idx="3543">
                  <c:v>42025.948148148149</c:v>
                </c:pt>
                <c:pt idx="3544">
                  <c:v>42026.014062499999</c:v>
                </c:pt>
                <c:pt idx="3545">
                  <c:v>42026.083923611113</c:v>
                </c:pt>
                <c:pt idx="3546">
                  <c:v>42026.101319444446</c:v>
                </c:pt>
                <c:pt idx="3547">
                  <c:v>42026.105868055558</c:v>
                </c:pt>
                <c:pt idx="3548">
                  <c:v>42026.125069444446</c:v>
                </c:pt>
                <c:pt idx="3549">
                  <c:v>42026.131388888891</c:v>
                </c:pt>
                <c:pt idx="3550">
                  <c:v>42026.134131944447</c:v>
                </c:pt>
                <c:pt idx="3551">
                  <c:v>42026.184270833335</c:v>
                </c:pt>
                <c:pt idx="3552">
                  <c:v>42026.404236111113</c:v>
                </c:pt>
                <c:pt idx="3553">
                  <c:v>42026.408078703702</c:v>
                </c:pt>
                <c:pt idx="3554">
                  <c:v>42026.437858796293</c:v>
                </c:pt>
                <c:pt idx="3555">
                  <c:v>42026.441145833334</c:v>
                </c:pt>
                <c:pt idx="3556">
                  <c:v>42026.46193287037</c:v>
                </c:pt>
                <c:pt idx="3557">
                  <c:v>42026.569675925923</c:v>
                </c:pt>
                <c:pt idx="3558">
                  <c:v>42026.611319444448</c:v>
                </c:pt>
                <c:pt idx="3559">
                  <c:v>42026.653009259258</c:v>
                </c:pt>
                <c:pt idx="3560">
                  <c:v>42026.792523148149</c:v>
                </c:pt>
                <c:pt idx="3561">
                  <c:v>42027.139039351852</c:v>
                </c:pt>
                <c:pt idx="3562">
                  <c:v>42027.156493055554</c:v>
                </c:pt>
                <c:pt idx="3563">
                  <c:v>42027.168124999997</c:v>
                </c:pt>
                <c:pt idx="3564">
                  <c:v>42027.177430555559</c:v>
                </c:pt>
                <c:pt idx="3565">
                  <c:v>42027.187858796293</c:v>
                </c:pt>
                <c:pt idx="3566">
                  <c:v>42027.218900462962</c:v>
                </c:pt>
                <c:pt idx="3567">
                  <c:v>42027.229907407411</c:v>
                </c:pt>
                <c:pt idx="3568">
                  <c:v>42027.392500000002</c:v>
                </c:pt>
                <c:pt idx="3569">
                  <c:v>42027.392534722225</c:v>
                </c:pt>
                <c:pt idx="3570">
                  <c:v>42027.392974537041</c:v>
                </c:pt>
                <c:pt idx="3571">
                  <c:v>42027.409861111111</c:v>
                </c:pt>
                <c:pt idx="3572">
                  <c:v>42027.416770833333</c:v>
                </c:pt>
                <c:pt idx="3573">
                  <c:v>42027.420254629629</c:v>
                </c:pt>
                <c:pt idx="3574">
                  <c:v>42027.427164351851</c:v>
                </c:pt>
                <c:pt idx="3575">
                  <c:v>42027.438217592593</c:v>
                </c:pt>
                <c:pt idx="3576">
                  <c:v>42027.44803240741</c:v>
                </c:pt>
                <c:pt idx="3577">
                  <c:v>42027.493402777778</c:v>
                </c:pt>
                <c:pt idx="3578">
                  <c:v>42027.517534722225</c:v>
                </c:pt>
                <c:pt idx="3579">
                  <c:v>42027.58699074074</c:v>
                </c:pt>
                <c:pt idx="3580">
                  <c:v>42027.635659722226</c:v>
                </c:pt>
                <c:pt idx="3581">
                  <c:v>42027.670324074075</c:v>
                </c:pt>
                <c:pt idx="3582">
                  <c:v>42028.334085648145</c:v>
                </c:pt>
                <c:pt idx="3583">
                  <c:v>42028.368298611109</c:v>
                </c:pt>
                <c:pt idx="3584">
                  <c:v>42028.41741898148</c:v>
                </c:pt>
                <c:pt idx="3585">
                  <c:v>42028.459131944444</c:v>
                </c:pt>
                <c:pt idx="3586">
                  <c:v>42028.500590277778</c:v>
                </c:pt>
                <c:pt idx="3587">
                  <c:v>42028.750902777778</c:v>
                </c:pt>
                <c:pt idx="3588">
                  <c:v>42029.430798611109</c:v>
                </c:pt>
                <c:pt idx="3589">
                  <c:v>42029.462025462963</c:v>
                </c:pt>
                <c:pt idx="3590">
                  <c:v>42029.559178240743</c:v>
                </c:pt>
                <c:pt idx="3591">
                  <c:v>42029.566099537034</c:v>
                </c:pt>
                <c:pt idx="3592">
                  <c:v>42029.667268518519</c:v>
                </c:pt>
                <c:pt idx="3593">
                  <c:v>42029.896168981482</c:v>
                </c:pt>
                <c:pt idx="3594">
                  <c:v>42030.115833333337</c:v>
                </c:pt>
                <c:pt idx="3595">
                  <c:v>42030.318101851852</c:v>
                </c:pt>
                <c:pt idx="3596">
                  <c:v>42030.326539351852</c:v>
                </c:pt>
                <c:pt idx="3597">
                  <c:v>42030.333761574075</c:v>
                </c:pt>
                <c:pt idx="3598">
                  <c:v>42030.376134259262</c:v>
                </c:pt>
                <c:pt idx="3599">
                  <c:v>42030.394178240742</c:v>
                </c:pt>
                <c:pt idx="3600">
                  <c:v>42030.416319444441</c:v>
                </c:pt>
                <c:pt idx="3601">
                  <c:v>42030.417754629627</c:v>
                </c:pt>
                <c:pt idx="3602">
                  <c:v>42030.459386574075</c:v>
                </c:pt>
                <c:pt idx="3603">
                  <c:v>42030.462083333332</c:v>
                </c:pt>
                <c:pt idx="3604">
                  <c:v>42030.479490740741</c:v>
                </c:pt>
                <c:pt idx="3605">
                  <c:v>42030.496527777781</c:v>
                </c:pt>
                <c:pt idx="3606">
                  <c:v>42030.501030092593</c:v>
                </c:pt>
                <c:pt idx="3607">
                  <c:v>42030.503854166665</c:v>
                </c:pt>
                <c:pt idx="3608">
                  <c:v>42030.54283564815</c:v>
                </c:pt>
                <c:pt idx="3609">
                  <c:v>42030.584444444445</c:v>
                </c:pt>
                <c:pt idx="3610">
                  <c:v>42030.587037037039</c:v>
                </c:pt>
                <c:pt idx="3611">
                  <c:v>42030.663321759261</c:v>
                </c:pt>
                <c:pt idx="3612">
                  <c:v>42030.792071759257</c:v>
                </c:pt>
                <c:pt idx="3613">
                  <c:v>42031.052407407406</c:v>
                </c:pt>
                <c:pt idx="3614">
                  <c:v>42031.087673611109</c:v>
                </c:pt>
                <c:pt idx="3615">
                  <c:v>42031.406192129631</c:v>
                </c:pt>
                <c:pt idx="3616">
                  <c:v>42031.409594907411</c:v>
                </c:pt>
                <c:pt idx="3617">
                  <c:v>42031.411631944444</c:v>
                </c:pt>
                <c:pt idx="3618">
                  <c:v>42031.413495370369</c:v>
                </c:pt>
                <c:pt idx="3619">
                  <c:v>42031.448217592595</c:v>
                </c:pt>
                <c:pt idx="3620">
                  <c:v>42031.455092592594</c:v>
                </c:pt>
                <c:pt idx="3621">
                  <c:v>42031.461956018517</c:v>
                </c:pt>
                <c:pt idx="3622">
                  <c:v>42031.462037037039</c:v>
                </c:pt>
                <c:pt idx="3623">
                  <c:v>42031.469247685185</c:v>
                </c:pt>
                <c:pt idx="3624">
                  <c:v>42031.501192129632</c:v>
                </c:pt>
                <c:pt idx="3625">
                  <c:v>42031.503680555557</c:v>
                </c:pt>
                <c:pt idx="3626">
                  <c:v>42031.54184027778</c:v>
                </c:pt>
                <c:pt idx="3627">
                  <c:v>42031.542905092596</c:v>
                </c:pt>
                <c:pt idx="3628">
                  <c:v>42031.584432870368</c:v>
                </c:pt>
                <c:pt idx="3629">
                  <c:v>42031.750856481478</c:v>
                </c:pt>
                <c:pt idx="3630">
                  <c:v>42032.286608796298</c:v>
                </c:pt>
                <c:pt idx="3631">
                  <c:v>42032.356307870374</c:v>
                </c:pt>
                <c:pt idx="3632">
                  <c:v>42032.359409722223</c:v>
                </c:pt>
                <c:pt idx="3633">
                  <c:v>42032.376284722224</c:v>
                </c:pt>
                <c:pt idx="3634">
                  <c:v>42032.396631944444</c:v>
                </c:pt>
                <c:pt idx="3635">
                  <c:v>42032.404374999998</c:v>
                </c:pt>
                <c:pt idx="3636">
                  <c:v>42032.40625</c:v>
                </c:pt>
                <c:pt idx="3637">
                  <c:v>42032.406828703701</c:v>
                </c:pt>
                <c:pt idx="3638">
                  <c:v>42032.410671296297</c:v>
                </c:pt>
                <c:pt idx="3639">
                  <c:v>42032.420428240737</c:v>
                </c:pt>
                <c:pt idx="3640">
                  <c:v>42032.420474537037</c:v>
                </c:pt>
                <c:pt idx="3641">
                  <c:v>42032.438506944447</c:v>
                </c:pt>
                <c:pt idx="3642">
                  <c:v>42032.441087962965</c:v>
                </c:pt>
                <c:pt idx="3643">
                  <c:v>42032.44840277778</c:v>
                </c:pt>
                <c:pt idx="3644">
                  <c:v>42032.462025462963</c:v>
                </c:pt>
                <c:pt idx="3645">
                  <c:v>42032.4690625</c:v>
                </c:pt>
                <c:pt idx="3646">
                  <c:v>42032.482835648145</c:v>
                </c:pt>
                <c:pt idx="3647">
                  <c:v>42032.501400462963</c:v>
                </c:pt>
                <c:pt idx="3648">
                  <c:v>42032.524606481478</c:v>
                </c:pt>
                <c:pt idx="3649">
                  <c:v>42032.586956018517</c:v>
                </c:pt>
                <c:pt idx="3650">
                  <c:v>42032.625706018516</c:v>
                </c:pt>
                <c:pt idx="3651">
                  <c:v>42032.663310185184</c:v>
                </c:pt>
                <c:pt idx="3652">
                  <c:v>42032.79241898148</c:v>
                </c:pt>
                <c:pt idx="3653">
                  <c:v>42032.833865740744</c:v>
                </c:pt>
                <c:pt idx="3654">
                  <c:v>42033.003576388888</c:v>
                </c:pt>
                <c:pt idx="3655">
                  <c:v>42033.167071759257</c:v>
                </c:pt>
                <c:pt idx="3656">
                  <c:v>42033.288530092592</c:v>
                </c:pt>
                <c:pt idx="3657">
                  <c:v>42033.302094907405</c:v>
                </c:pt>
                <c:pt idx="3658">
                  <c:v>42033.373796296299</c:v>
                </c:pt>
                <c:pt idx="3659">
                  <c:v>42033.376805555556</c:v>
                </c:pt>
                <c:pt idx="3660">
                  <c:v>42033.385023148148</c:v>
                </c:pt>
                <c:pt idx="3661">
                  <c:v>42033.385763888888</c:v>
                </c:pt>
                <c:pt idx="3662">
                  <c:v>42033.389756944445</c:v>
                </c:pt>
                <c:pt idx="3663">
                  <c:v>42033.396493055552</c:v>
                </c:pt>
                <c:pt idx="3664">
                  <c:v>42033.403171296297</c:v>
                </c:pt>
                <c:pt idx="3665">
                  <c:v>42033.407824074071</c:v>
                </c:pt>
                <c:pt idx="3666">
                  <c:v>42033.418090277781</c:v>
                </c:pt>
                <c:pt idx="3667">
                  <c:v>42033.459803240738</c:v>
                </c:pt>
                <c:pt idx="3668">
                  <c:v>42033.462129629632</c:v>
                </c:pt>
                <c:pt idx="3669">
                  <c:v>42033.479351851849</c:v>
                </c:pt>
                <c:pt idx="3670">
                  <c:v>42033.501446759263</c:v>
                </c:pt>
                <c:pt idx="3671">
                  <c:v>42033.521412037036</c:v>
                </c:pt>
                <c:pt idx="3672">
                  <c:v>42033.79241898148</c:v>
                </c:pt>
                <c:pt idx="3673">
                  <c:v>42034.094583333332</c:v>
                </c:pt>
                <c:pt idx="3674">
                  <c:v>42034.160775462966</c:v>
                </c:pt>
                <c:pt idx="3675">
                  <c:v>42034.172627314816</c:v>
                </c:pt>
                <c:pt idx="3676">
                  <c:v>42034.188368055555</c:v>
                </c:pt>
                <c:pt idx="3677">
                  <c:v>42034.21539351852</c:v>
                </c:pt>
                <c:pt idx="3678">
                  <c:v>42034.357546296298</c:v>
                </c:pt>
                <c:pt idx="3679">
                  <c:v>42034.369016203702</c:v>
                </c:pt>
                <c:pt idx="3680">
                  <c:v>42034.370949074073</c:v>
                </c:pt>
                <c:pt idx="3681">
                  <c:v>42034.37400462963</c:v>
                </c:pt>
                <c:pt idx="3682">
                  <c:v>42034.378750000003</c:v>
                </c:pt>
                <c:pt idx="3683">
                  <c:v>42034.396631944444</c:v>
                </c:pt>
                <c:pt idx="3684">
                  <c:v>42034.409942129627</c:v>
                </c:pt>
                <c:pt idx="3685">
                  <c:v>42034.417569444442</c:v>
                </c:pt>
                <c:pt idx="3686">
                  <c:v>42034.438159722224</c:v>
                </c:pt>
                <c:pt idx="3687">
                  <c:v>42034.479733796295</c:v>
                </c:pt>
                <c:pt idx="3688">
                  <c:v>42034.50104166667</c:v>
                </c:pt>
                <c:pt idx="3689">
                  <c:v>42035.376192129632</c:v>
                </c:pt>
                <c:pt idx="3690">
                  <c:v>42035.396469907406</c:v>
                </c:pt>
                <c:pt idx="3691">
                  <c:v>42035.418020833335</c:v>
                </c:pt>
                <c:pt idx="3692">
                  <c:v>42035.448263888888</c:v>
                </c:pt>
                <c:pt idx="3693">
                  <c:v>42035.472453703704</c:v>
                </c:pt>
                <c:pt idx="3694">
                  <c:v>42035.489976851852</c:v>
                </c:pt>
                <c:pt idx="3695">
                  <c:v>42035.521273148152</c:v>
                </c:pt>
                <c:pt idx="3696">
                  <c:v>42035.552395833336</c:v>
                </c:pt>
                <c:pt idx="3697">
                  <c:v>42035.750844907408</c:v>
                </c:pt>
                <c:pt idx="3698">
                  <c:v>42036.382233796299</c:v>
                </c:pt>
                <c:pt idx="3699">
                  <c:v>42036.417939814812</c:v>
                </c:pt>
                <c:pt idx="3700">
                  <c:v>42036.459456018521</c:v>
                </c:pt>
                <c:pt idx="3701">
                  <c:v>42037.340752314813</c:v>
                </c:pt>
                <c:pt idx="3702">
                  <c:v>42037.355231481481</c:v>
                </c:pt>
                <c:pt idx="3703">
                  <c:v>42037.37568287037</c:v>
                </c:pt>
                <c:pt idx="3704">
                  <c:v>42037.396608796298</c:v>
                </c:pt>
                <c:pt idx="3705">
                  <c:v>42037.41783564815</c:v>
                </c:pt>
                <c:pt idx="3706">
                  <c:v>42037.427094907405</c:v>
                </c:pt>
                <c:pt idx="3707">
                  <c:v>42037.431817129633</c:v>
                </c:pt>
                <c:pt idx="3708">
                  <c:v>42037.434791666667</c:v>
                </c:pt>
                <c:pt idx="3709">
                  <c:v>42037.442916666667</c:v>
                </c:pt>
                <c:pt idx="3710">
                  <c:v>42037.444780092592</c:v>
                </c:pt>
                <c:pt idx="3711">
                  <c:v>42037.447650462964</c:v>
                </c:pt>
                <c:pt idx="3712">
                  <c:v>42037.459618055553</c:v>
                </c:pt>
                <c:pt idx="3713">
                  <c:v>42037.479502314818</c:v>
                </c:pt>
                <c:pt idx="3714">
                  <c:v>42037.503634259258</c:v>
                </c:pt>
                <c:pt idx="3715">
                  <c:v>42037.503738425927</c:v>
                </c:pt>
                <c:pt idx="3716">
                  <c:v>42037.639108796298</c:v>
                </c:pt>
                <c:pt idx="3717">
                  <c:v>42038.121018518519</c:v>
                </c:pt>
                <c:pt idx="3718">
                  <c:v>42038.167303240742</c:v>
                </c:pt>
                <c:pt idx="3719">
                  <c:v>42038.255624999998</c:v>
                </c:pt>
                <c:pt idx="3720">
                  <c:v>42038.257638888892</c:v>
                </c:pt>
                <c:pt idx="3721">
                  <c:v>42038.275324074071</c:v>
                </c:pt>
                <c:pt idx="3722">
                  <c:v>42038.283032407409</c:v>
                </c:pt>
                <c:pt idx="3723">
                  <c:v>42038.285138888888</c:v>
                </c:pt>
                <c:pt idx="3724">
                  <c:v>42038.287569444445</c:v>
                </c:pt>
                <c:pt idx="3725">
                  <c:v>42038.289629629631</c:v>
                </c:pt>
                <c:pt idx="3726">
                  <c:v>42038.291898148149</c:v>
                </c:pt>
                <c:pt idx="3727">
                  <c:v>42038.344502314816</c:v>
                </c:pt>
                <c:pt idx="3728">
                  <c:v>42038.354988425926</c:v>
                </c:pt>
                <c:pt idx="3729">
                  <c:v>42038.420474537037</c:v>
                </c:pt>
                <c:pt idx="3730">
                  <c:v>42038.430601851855</c:v>
                </c:pt>
                <c:pt idx="3731">
                  <c:v>42038.438206018516</c:v>
                </c:pt>
                <c:pt idx="3732">
                  <c:v>42038.462222222224</c:v>
                </c:pt>
                <c:pt idx="3733">
                  <c:v>42038.501284722224</c:v>
                </c:pt>
                <c:pt idx="3734">
                  <c:v>42038.521597222221</c:v>
                </c:pt>
                <c:pt idx="3735">
                  <c:v>42038.625543981485</c:v>
                </c:pt>
                <c:pt idx="3736">
                  <c:v>42039.114699074074</c:v>
                </c:pt>
                <c:pt idx="3737">
                  <c:v>42039.291724537034</c:v>
                </c:pt>
                <c:pt idx="3738">
                  <c:v>42039.336516203701</c:v>
                </c:pt>
                <c:pt idx="3739">
                  <c:v>42039.355613425927</c:v>
                </c:pt>
                <c:pt idx="3740">
                  <c:v>42039.361909722225</c:v>
                </c:pt>
                <c:pt idx="3741">
                  <c:v>42039.383402777778</c:v>
                </c:pt>
                <c:pt idx="3742">
                  <c:v>42039.400567129633</c:v>
                </c:pt>
                <c:pt idx="3743">
                  <c:v>42039.419710648152</c:v>
                </c:pt>
                <c:pt idx="3744">
                  <c:v>42039.420856481483</c:v>
                </c:pt>
                <c:pt idx="3745">
                  <c:v>42039.421284722222</c:v>
                </c:pt>
                <c:pt idx="3746">
                  <c:v>42039.432824074072</c:v>
                </c:pt>
                <c:pt idx="3747">
                  <c:v>42039.441354166665</c:v>
                </c:pt>
                <c:pt idx="3748">
                  <c:v>42039.462060185186</c:v>
                </c:pt>
                <c:pt idx="3749">
                  <c:v>42039.503599537034</c:v>
                </c:pt>
                <c:pt idx="3750">
                  <c:v>42039.792326388888</c:v>
                </c:pt>
                <c:pt idx="3751">
                  <c:v>42039.795324074075</c:v>
                </c:pt>
                <c:pt idx="3752">
                  <c:v>42039.833657407406</c:v>
                </c:pt>
                <c:pt idx="3753">
                  <c:v>42040.181423611109</c:v>
                </c:pt>
                <c:pt idx="3754">
                  <c:v>42040.357800925929</c:v>
                </c:pt>
                <c:pt idx="3755">
                  <c:v>42040.364803240744</c:v>
                </c:pt>
                <c:pt idx="3756">
                  <c:v>42040.37703703704</c:v>
                </c:pt>
                <c:pt idx="3757">
                  <c:v>42040.381898148145</c:v>
                </c:pt>
                <c:pt idx="3758">
                  <c:v>42040.389166666668</c:v>
                </c:pt>
                <c:pt idx="3759">
                  <c:v>42040.398518518516</c:v>
                </c:pt>
                <c:pt idx="3760">
                  <c:v>42040.406539351854</c:v>
                </c:pt>
                <c:pt idx="3761">
                  <c:v>42040.40865740741</c:v>
                </c:pt>
                <c:pt idx="3762">
                  <c:v>42040.416666666664</c:v>
                </c:pt>
                <c:pt idx="3763">
                  <c:v>42040.424351851849</c:v>
                </c:pt>
                <c:pt idx="3764">
                  <c:v>42040.42690972222</c:v>
                </c:pt>
                <c:pt idx="3765">
                  <c:v>42040.427662037036</c:v>
                </c:pt>
                <c:pt idx="3766">
                  <c:v>42040.441261574073</c:v>
                </c:pt>
                <c:pt idx="3767">
                  <c:v>42040.462094907409</c:v>
                </c:pt>
                <c:pt idx="3768">
                  <c:v>42040.462256944447</c:v>
                </c:pt>
                <c:pt idx="3769">
                  <c:v>42040.479178240741</c:v>
                </c:pt>
                <c:pt idx="3770">
                  <c:v>42040.503668981481</c:v>
                </c:pt>
                <c:pt idx="3771">
                  <c:v>42040.520856481482</c:v>
                </c:pt>
                <c:pt idx="3772">
                  <c:v>42040.53502314815</c:v>
                </c:pt>
                <c:pt idx="3773">
                  <c:v>42040.566203703704</c:v>
                </c:pt>
                <c:pt idx="3774">
                  <c:v>42040.604861111111</c:v>
                </c:pt>
                <c:pt idx="3775">
                  <c:v>42040.642523148148</c:v>
                </c:pt>
                <c:pt idx="3776">
                  <c:v>42040.792199074072</c:v>
                </c:pt>
                <c:pt idx="3777">
                  <c:v>42040.906446759262</c:v>
                </c:pt>
                <c:pt idx="3778">
                  <c:v>42041.225162037037</c:v>
                </c:pt>
                <c:pt idx="3779">
                  <c:v>42041.346331018518</c:v>
                </c:pt>
                <c:pt idx="3780">
                  <c:v>42041.3512962963</c:v>
                </c:pt>
                <c:pt idx="3781">
                  <c:v>42041.358715277776</c:v>
                </c:pt>
                <c:pt idx="3782">
                  <c:v>42041.396504629629</c:v>
                </c:pt>
                <c:pt idx="3783">
                  <c:v>42041.399537037039</c:v>
                </c:pt>
                <c:pt idx="3784">
                  <c:v>42041.407037037039</c:v>
                </c:pt>
                <c:pt idx="3785">
                  <c:v>42041.409131944441</c:v>
                </c:pt>
                <c:pt idx="3786">
                  <c:v>42041.411168981482</c:v>
                </c:pt>
                <c:pt idx="3787">
                  <c:v>42041.459583333337</c:v>
                </c:pt>
                <c:pt idx="3788">
                  <c:v>42041.479803240742</c:v>
                </c:pt>
                <c:pt idx="3789">
                  <c:v>42041.501701388886</c:v>
                </c:pt>
                <c:pt idx="3790">
                  <c:v>42041.521620370368</c:v>
                </c:pt>
                <c:pt idx="3791">
                  <c:v>42041.54283564815</c:v>
                </c:pt>
                <c:pt idx="3792">
                  <c:v>42041.571944444448</c:v>
                </c:pt>
                <c:pt idx="3793">
                  <c:v>42042.347488425927</c:v>
                </c:pt>
                <c:pt idx="3794">
                  <c:v>42042.396504629629</c:v>
                </c:pt>
                <c:pt idx="3795">
                  <c:v>42042.413356481484</c:v>
                </c:pt>
                <c:pt idx="3796">
                  <c:v>42042.427523148152</c:v>
                </c:pt>
                <c:pt idx="3797">
                  <c:v>42042.430787037039</c:v>
                </c:pt>
                <c:pt idx="3798">
                  <c:v>42042.472442129627</c:v>
                </c:pt>
                <c:pt idx="3799">
                  <c:v>42042.507199074076</c:v>
                </c:pt>
                <c:pt idx="3800">
                  <c:v>42042.534930555557</c:v>
                </c:pt>
                <c:pt idx="3801">
                  <c:v>42042.569675925923</c:v>
                </c:pt>
                <c:pt idx="3802">
                  <c:v>42042.611342592594</c:v>
                </c:pt>
                <c:pt idx="3803">
                  <c:v>42042.646296296298</c:v>
                </c:pt>
                <c:pt idx="3804">
                  <c:v>42043.354525462964</c:v>
                </c:pt>
                <c:pt idx="3805">
                  <c:v>42043.396435185183</c:v>
                </c:pt>
                <c:pt idx="3806">
                  <c:v>42043.417546296296</c:v>
                </c:pt>
                <c:pt idx="3807">
                  <c:v>42043.448206018518</c:v>
                </c:pt>
                <c:pt idx="3808">
                  <c:v>42043.462013888886</c:v>
                </c:pt>
                <c:pt idx="3809">
                  <c:v>42043.500937500001</c:v>
                </c:pt>
                <c:pt idx="3810">
                  <c:v>42043.552337962959</c:v>
                </c:pt>
                <c:pt idx="3811">
                  <c:v>42043.581967592596</c:v>
                </c:pt>
                <c:pt idx="3812">
                  <c:v>42043.593993055554</c:v>
                </c:pt>
                <c:pt idx="3813">
                  <c:v>42043.632199074076</c:v>
                </c:pt>
                <c:pt idx="3814">
                  <c:v>42043.663275462961</c:v>
                </c:pt>
                <c:pt idx="3815">
                  <c:v>42044.003738425927</c:v>
                </c:pt>
                <c:pt idx="3816">
                  <c:v>42044.314340277779</c:v>
                </c:pt>
                <c:pt idx="3817">
                  <c:v>42044.320243055554</c:v>
                </c:pt>
                <c:pt idx="3818">
                  <c:v>42044.347546296296</c:v>
                </c:pt>
                <c:pt idx="3819">
                  <c:v>42044.376064814816</c:v>
                </c:pt>
                <c:pt idx="3820">
                  <c:v>42044.382488425923</c:v>
                </c:pt>
                <c:pt idx="3821">
                  <c:v>42044.409201388888</c:v>
                </c:pt>
                <c:pt idx="3822">
                  <c:v>42044.41783564815</c:v>
                </c:pt>
                <c:pt idx="3823">
                  <c:v>42044.448275462964</c:v>
                </c:pt>
                <c:pt idx="3824">
                  <c:v>42044.46197916667</c:v>
                </c:pt>
                <c:pt idx="3825">
                  <c:v>42044.462118055555</c:v>
                </c:pt>
                <c:pt idx="3826">
                  <c:v>42044.482928240737</c:v>
                </c:pt>
                <c:pt idx="3827">
                  <c:v>42044.503472222219</c:v>
                </c:pt>
                <c:pt idx="3828">
                  <c:v>42044.545347222222</c:v>
                </c:pt>
                <c:pt idx="3829">
                  <c:v>42044.792395833334</c:v>
                </c:pt>
                <c:pt idx="3830">
                  <c:v>42045.106412037036</c:v>
                </c:pt>
                <c:pt idx="3831">
                  <c:v>42045.192777777775</c:v>
                </c:pt>
                <c:pt idx="3832">
                  <c:v>42045.269016203703</c:v>
                </c:pt>
                <c:pt idx="3833">
                  <c:v>42045.29246527778</c:v>
                </c:pt>
                <c:pt idx="3834">
                  <c:v>42045.335057870368</c:v>
                </c:pt>
                <c:pt idx="3835">
                  <c:v>42045.350289351853</c:v>
                </c:pt>
                <c:pt idx="3836">
                  <c:v>42045.35560185185</c:v>
                </c:pt>
                <c:pt idx="3837">
                  <c:v>42045.356319444443</c:v>
                </c:pt>
                <c:pt idx="3838">
                  <c:v>42045.420138888891</c:v>
                </c:pt>
                <c:pt idx="3839">
                  <c:v>42045.421458333331</c:v>
                </c:pt>
                <c:pt idx="3840">
                  <c:v>42045.426689814813</c:v>
                </c:pt>
                <c:pt idx="3841">
                  <c:v>42045.465439814812</c:v>
                </c:pt>
                <c:pt idx="3842">
                  <c:v>42045.500717592593</c:v>
                </c:pt>
                <c:pt idx="3843">
                  <c:v>42046.19358796296</c:v>
                </c:pt>
                <c:pt idx="3844">
                  <c:v>42046.239733796298</c:v>
                </c:pt>
                <c:pt idx="3845">
                  <c:v>42046.281840277778</c:v>
                </c:pt>
                <c:pt idx="3846">
                  <c:v>42046.293032407404</c:v>
                </c:pt>
                <c:pt idx="3847">
                  <c:v>42046.336863425924</c:v>
                </c:pt>
                <c:pt idx="3848">
                  <c:v>42046.360208333332</c:v>
                </c:pt>
                <c:pt idx="3849">
                  <c:v>42046.376944444448</c:v>
                </c:pt>
                <c:pt idx="3850">
                  <c:v>42046.378564814811</c:v>
                </c:pt>
                <c:pt idx="3851">
                  <c:v>42046.406354166669</c:v>
                </c:pt>
                <c:pt idx="3852">
                  <c:v>42046.420289351852</c:v>
                </c:pt>
                <c:pt idx="3853">
                  <c:v>42046.469224537039</c:v>
                </c:pt>
                <c:pt idx="3854">
                  <c:v>42046.502858796295</c:v>
                </c:pt>
                <c:pt idx="3855">
                  <c:v>42046.520937499998</c:v>
                </c:pt>
                <c:pt idx="3856">
                  <c:v>42046.584374999999</c:v>
                </c:pt>
                <c:pt idx="3857">
                  <c:v>42046.64947916667</c:v>
                </c:pt>
                <c:pt idx="3858">
                  <c:v>42046.709374999999</c:v>
                </c:pt>
                <c:pt idx="3859">
                  <c:v>42046.802222222221</c:v>
                </c:pt>
                <c:pt idx="3860">
                  <c:v>42047.110949074071</c:v>
                </c:pt>
                <c:pt idx="3861">
                  <c:v>42047.16306712963</c:v>
                </c:pt>
                <c:pt idx="3862">
                  <c:v>42047.184282407405</c:v>
                </c:pt>
                <c:pt idx="3863">
                  <c:v>42047.274571759262</c:v>
                </c:pt>
                <c:pt idx="3864">
                  <c:v>42047.292314814818</c:v>
                </c:pt>
                <c:pt idx="3865">
                  <c:v>42047.30327546296</c:v>
                </c:pt>
                <c:pt idx="3866">
                  <c:v>42047.336875000001</c:v>
                </c:pt>
                <c:pt idx="3867">
                  <c:v>42047.340590277781</c:v>
                </c:pt>
                <c:pt idx="3868">
                  <c:v>42047.357708333337</c:v>
                </c:pt>
                <c:pt idx="3869">
                  <c:v>42047.375520833331</c:v>
                </c:pt>
                <c:pt idx="3870">
                  <c:v>42047.406770833331</c:v>
                </c:pt>
                <c:pt idx="3871">
                  <c:v>42047.41605324074</c:v>
                </c:pt>
                <c:pt idx="3872">
                  <c:v>42047.417650462965</c:v>
                </c:pt>
                <c:pt idx="3873">
                  <c:v>42047.436168981483</c:v>
                </c:pt>
                <c:pt idx="3874">
                  <c:v>42047.469039351854</c:v>
                </c:pt>
                <c:pt idx="3875">
                  <c:v>42047.503738425927</c:v>
                </c:pt>
                <c:pt idx="3876">
                  <c:v>42047.507453703707</c:v>
                </c:pt>
                <c:pt idx="3877">
                  <c:v>42047.545231481483</c:v>
                </c:pt>
                <c:pt idx="3878">
                  <c:v>42047.614861111113</c:v>
                </c:pt>
                <c:pt idx="3879">
                  <c:v>42048.003599537034</c:v>
                </c:pt>
                <c:pt idx="3880">
                  <c:v>42048.121631944443</c:v>
                </c:pt>
                <c:pt idx="3881">
                  <c:v>42048.129687499997</c:v>
                </c:pt>
                <c:pt idx="3882">
                  <c:v>42048.204976851855</c:v>
                </c:pt>
                <c:pt idx="3883">
                  <c:v>42048.239884259259</c:v>
                </c:pt>
                <c:pt idx="3884">
                  <c:v>42048.262916666667</c:v>
                </c:pt>
                <c:pt idx="3885">
                  <c:v>42048.274513888886</c:v>
                </c:pt>
                <c:pt idx="3886">
                  <c:v>42048.292291666665</c:v>
                </c:pt>
                <c:pt idx="3887">
                  <c:v>42048.300173611111</c:v>
                </c:pt>
                <c:pt idx="3888">
                  <c:v>42048.305833333332</c:v>
                </c:pt>
                <c:pt idx="3889">
                  <c:v>42048.313217592593</c:v>
                </c:pt>
                <c:pt idx="3890">
                  <c:v>42048.370613425926</c:v>
                </c:pt>
                <c:pt idx="3891">
                  <c:v>42048.376574074071</c:v>
                </c:pt>
                <c:pt idx="3892">
                  <c:v>42048.418645833335</c:v>
                </c:pt>
                <c:pt idx="3893">
                  <c:v>42048.420254629629</c:v>
                </c:pt>
                <c:pt idx="3894">
                  <c:v>42048.455590277779</c:v>
                </c:pt>
                <c:pt idx="3895">
                  <c:v>42048.459791666668</c:v>
                </c:pt>
                <c:pt idx="3896">
                  <c:v>42048.583993055552</c:v>
                </c:pt>
                <c:pt idx="3897">
                  <c:v>42048.61818287037</c:v>
                </c:pt>
                <c:pt idx="3898">
                  <c:v>42048.646377314813</c:v>
                </c:pt>
                <c:pt idx="3899">
                  <c:v>42048.708958333336</c:v>
                </c:pt>
                <c:pt idx="3900">
                  <c:v>42048.750601851854</c:v>
                </c:pt>
                <c:pt idx="3901">
                  <c:v>42049.000381944446</c:v>
                </c:pt>
                <c:pt idx="3902">
                  <c:v>42049.125740740739</c:v>
                </c:pt>
                <c:pt idx="3903">
                  <c:v>42049.209004629629</c:v>
                </c:pt>
                <c:pt idx="3904">
                  <c:v>42049.253842592596</c:v>
                </c:pt>
                <c:pt idx="3905">
                  <c:v>42049.293171296296</c:v>
                </c:pt>
                <c:pt idx="3906">
                  <c:v>42049.399398148147</c:v>
                </c:pt>
                <c:pt idx="3907">
                  <c:v>42049.417048611111</c:v>
                </c:pt>
                <c:pt idx="3908">
                  <c:v>42049.45957175926</c:v>
                </c:pt>
                <c:pt idx="3909">
                  <c:v>42049.630972222221</c:v>
                </c:pt>
                <c:pt idx="3910">
                  <c:v>42050.084016203706</c:v>
                </c:pt>
                <c:pt idx="3911">
                  <c:v>42050.29210648148</c:v>
                </c:pt>
                <c:pt idx="3912">
                  <c:v>42050.336944444447</c:v>
                </c:pt>
                <c:pt idx="3913">
                  <c:v>42050.364918981482</c:v>
                </c:pt>
                <c:pt idx="3914">
                  <c:v>42050.469108796293</c:v>
                </c:pt>
                <c:pt idx="3915">
                  <c:v>42050.771180555559</c:v>
                </c:pt>
                <c:pt idx="3916">
                  <c:v>42051.003657407404</c:v>
                </c:pt>
                <c:pt idx="3917">
                  <c:v>42051.124247685184</c:v>
                </c:pt>
                <c:pt idx="3918">
                  <c:v>42051.152962962966</c:v>
                </c:pt>
                <c:pt idx="3919">
                  <c:v>42051.167604166665</c:v>
                </c:pt>
                <c:pt idx="3920">
                  <c:v>42051.26798611111</c:v>
                </c:pt>
                <c:pt idx="3921">
                  <c:v>42051.273541666669</c:v>
                </c:pt>
                <c:pt idx="3922">
                  <c:v>42051.282418981478</c:v>
                </c:pt>
                <c:pt idx="3923">
                  <c:v>42051.288425925923</c:v>
                </c:pt>
                <c:pt idx="3924">
                  <c:v>42051.309594907405</c:v>
                </c:pt>
                <c:pt idx="3925">
                  <c:v>42051.416666666664</c:v>
                </c:pt>
                <c:pt idx="3926">
                  <c:v>42051.417685185188</c:v>
                </c:pt>
                <c:pt idx="3927">
                  <c:v>42051.420312499999</c:v>
                </c:pt>
                <c:pt idx="3928">
                  <c:v>42051.422384259262</c:v>
                </c:pt>
                <c:pt idx="3929">
                  <c:v>42051.423483796294</c:v>
                </c:pt>
                <c:pt idx="3930">
                  <c:v>42051.42759259259</c:v>
                </c:pt>
                <c:pt idx="3931">
                  <c:v>42051.431585648148</c:v>
                </c:pt>
                <c:pt idx="3932">
                  <c:v>42051.436273148145</c:v>
                </c:pt>
                <c:pt idx="3933">
                  <c:v>42051.465636574074</c:v>
                </c:pt>
                <c:pt idx="3934">
                  <c:v>42051.479803240742</c:v>
                </c:pt>
                <c:pt idx="3935">
                  <c:v>42051.545300925929</c:v>
                </c:pt>
                <c:pt idx="3936">
                  <c:v>42051.587060185186</c:v>
                </c:pt>
                <c:pt idx="3937">
                  <c:v>42051.625717592593</c:v>
                </c:pt>
                <c:pt idx="3938">
                  <c:v>42052.112974537034</c:v>
                </c:pt>
                <c:pt idx="3939">
                  <c:v>42052.26599537037</c:v>
                </c:pt>
                <c:pt idx="3940">
                  <c:v>42052.406435185185</c:v>
                </c:pt>
                <c:pt idx="3941">
                  <c:v>42052.420347222222</c:v>
                </c:pt>
                <c:pt idx="3942">
                  <c:v>42052.458738425928</c:v>
                </c:pt>
                <c:pt idx="3943">
                  <c:v>42052.503912037035</c:v>
                </c:pt>
                <c:pt idx="3944">
                  <c:v>42052.584363425929</c:v>
                </c:pt>
                <c:pt idx="3945">
                  <c:v>42052.792442129627</c:v>
                </c:pt>
                <c:pt idx="3946">
                  <c:v>42053.176122685189</c:v>
                </c:pt>
                <c:pt idx="3947">
                  <c:v>42053.176990740743</c:v>
                </c:pt>
                <c:pt idx="3948">
                  <c:v>42053.206666666665</c:v>
                </c:pt>
                <c:pt idx="3949">
                  <c:v>42053.365902777776</c:v>
                </c:pt>
                <c:pt idx="3950">
                  <c:v>42053.369837962964</c:v>
                </c:pt>
                <c:pt idx="3951">
                  <c:v>42053.386076388888</c:v>
                </c:pt>
                <c:pt idx="3952">
                  <c:v>42053.408622685187</c:v>
                </c:pt>
                <c:pt idx="3953">
                  <c:v>42053.420451388891</c:v>
                </c:pt>
                <c:pt idx="3954">
                  <c:v>42053.438240740739</c:v>
                </c:pt>
                <c:pt idx="3955">
                  <c:v>42053.501539351855</c:v>
                </c:pt>
                <c:pt idx="3956">
                  <c:v>42053.548854166664</c:v>
                </c:pt>
                <c:pt idx="3957">
                  <c:v>42054.105034722219</c:v>
                </c:pt>
                <c:pt idx="3958">
                  <c:v>42054.106979166667</c:v>
                </c:pt>
                <c:pt idx="3959">
                  <c:v>42054.110601851855</c:v>
                </c:pt>
                <c:pt idx="3960">
                  <c:v>42054.116655092592</c:v>
                </c:pt>
                <c:pt idx="3961">
                  <c:v>42054.123530092591</c:v>
                </c:pt>
                <c:pt idx="3962">
                  <c:v>42054.16747685185</c:v>
                </c:pt>
                <c:pt idx="3963">
                  <c:v>42054.283738425926</c:v>
                </c:pt>
                <c:pt idx="3964">
                  <c:v>42054.376203703701</c:v>
                </c:pt>
                <c:pt idx="3965">
                  <c:v>42054.376331018517</c:v>
                </c:pt>
                <c:pt idx="3966">
                  <c:v>42054.396481481483</c:v>
                </c:pt>
                <c:pt idx="3967">
                  <c:v>42054.396817129629</c:v>
                </c:pt>
                <c:pt idx="3968">
                  <c:v>42054.399537037039</c:v>
                </c:pt>
                <c:pt idx="3969">
                  <c:v>42054.417662037034</c:v>
                </c:pt>
                <c:pt idx="3970">
                  <c:v>42054.43136574074</c:v>
                </c:pt>
                <c:pt idx="3971">
                  <c:v>42054.438298611109</c:v>
                </c:pt>
                <c:pt idx="3972">
                  <c:v>42054.451099537036</c:v>
                </c:pt>
                <c:pt idx="3973">
                  <c:v>42054.451724537037</c:v>
                </c:pt>
                <c:pt idx="3974">
                  <c:v>42054.489988425928</c:v>
                </c:pt>
                <c:pt idx="3975">
                  <c:v>42054.500185185185</c:v>
                </c:pt>
                <c:pt idx="3976">
                  <c:v>42054.500416666669</c:v>
                </c:pt>
                <c:pt idx="3977">
                  <c:v>42054.541967592595</c:v>
                </c:pt>
                <c:pt idx="3978">
                  <c:v>42054.607812499999</c:v>
                </c:pt>
                <c:pt idx="3979">
                  <c:v>42054.79241898148</c:v>
                </c:pt>
                <c:pt idx="3980">
                  <c:v>42055.042627314811</c:v>
                </c:pt>
                <c:pt idx="3981">
                  <c:v>42055.097060185188</c:v>
                </c:pt>
                <c:pt idx="3982">
                  <c:v>42055.10800925926</c:v>
                </c:pt>
                <c:pt idx="3983">
                  <c:v>42055.116122685184</c:v>
                </c:pt>
                <c:pt idx="3984">
                  <c:v>42055.121446759258</c:v>
                </c:pt>
                <c:pt idx="3985">
                  <c:v>42055.125810185185</c:v>
                </c:pt>
                <c:pt idx="3986">
                  <c:v>42055.305775462963</c:v>
                </c:pt>
                <c:pt idx="3987">
                  <c:v>42055.306793981479</c:v>
                </c:pt>
                <c:pt idx="3988">
                  <c:v>42055.333425925928</c:v>
                </c:pt>
                <c:pt idx="3989">
                  <c:v>42055.375960648147</c:v>
                </c:pt>
                <c:pt idx="3990">
                  <c:v>42055.396458333336</c:v>
                </c:pt>
                <c:pt idx="3991">
                  <c:v>42055.40997685185</c:v>
                </c:pt>
                <c:pt idx="3992">
                  <c:v>42055.425254629627</c:v>
                </c:pt>
                <c:pt idx="3993">
                  <c:v>42055.426724537036</c:v>
                </c:pt>
                <c:pt idx="3994">
                  <c:v>42055.441261574073</c:v>
                </c:pt>
                <c:pt idx="3995">
                  <c:v>42055.490057870367</c:v>
                </c:pt>
                <c:pt idx="3996">
                  <c:v>42055.520995370367</c:v>
                </c:pt>
                <c:pt idx="3997">
                  <c:v>42055.543067129627</c:v>
                </c:pt>
                <c:pt idx="3998">
                  <c:v>42055.750879629632</c:v>
                </c:pt>
                <c:pt idx="3999">
                  <c:v>42056.125937500001</c:v>
                </c:pt>
                <c:pt idx="4000">
                  <c:v>42056.146168981482</c:v>
                </c:pt>
                <c:pt idx="4001">
                  <c:v>42056.271469907406</c:v>
                </c:pt>
                <c:pt idx="4002">
                  <c:v>42056.334293981483</c:v>
                </c:pt>
                <c:pt idx="4003">
                  <c:v>42056.354872685188</c:v>
                </c:pt>
                <c:pt idx="4004">
                  <c:v>42056.376087962963</c:v>
                </c:pt>
                <c:pt idx="4005">
                  <c:v>42056.376250000001</c:v>
                </c:pt>
                <c:pt idx="4006">
                  <c:v>42056.378668981481</c:v>
                </c:pt>
                <c:pt idx="4007">
                  <c:v>42056.417824074073</c:v>
                </c:pt>
                <c:pt idx="4008">
                  <c:v>42056.750752314816</c:v>
                </c:pt>
                <c:pt idx="4009">
                  <c:v>42057.114814814813</c:v>
                </c:pt>
                <c:pt idx="4010">
                  <c:v>42057.167048611111</c:v>
                </c:pt>
                <c:pt idx="4011">
                  <c:v>42057.187847222223</c:v>
                </c:pt>
                <c:pt idx="4012">
                  <c:v>42057.417719907404</c:v>
                </c:pt>
                <c:pt idx="4013">
                  <c:v>42057.459502314814</c:v>
                </c:pt>
                <c:pt idx="4014">
                  <c:v>42057.584293981483</c:v>
                </c:pt>
                <c:pt idx="4015">
                  <c:v>42057.625879629632</c:v>
                </c:pt>
                <c:pt idx="4016">
                  <c:v>42057.750451388885</c:v>
                </c:pt>
                <c:pt idx="4017">
                  <c:v>42057.934178240743</c:v>
                </c:pt>
                <c:pt idx="4018">
                  <c:v>42057.959027777775</c:v>
                </c:pt>
                <c:pt idx="4019">
                  <c:v>42058.003692129627</c:v>
                </c:pt>
                <c:pt idx="4020">
                  <c:v>42058.114965277775</c:v>
                </c:pt>
                <c:pt idx="4021">
                  <c:v>42058.118298611109</c:v>
                </c:pt>
                <c:pt idx="4022">
                  <c:v>42058.126180555555</c:v>
                </c:pt>
                <c:pt idx="4023">
                  <c:v>42058.152962962966</c:v>
                </c:pt>
                <c:pt idx="4024">
                  <c:v>42058.293391203704</c:v>
                </c:pt>
                <c:pt idx="4025">
                  <c:v>42058.334039351852</c:v>
                </c:pt>
                <c:pt idx="4026">
                  <c:v>42058.406377314815</c:v>
                </c:pt>
                <c:pt idx="4027">
                  <c:v>42058.417696759258</c:v>
                </c:pt>
                <c:pt idx="4028">
                  <c:v>42058.430902777778</c:v>
                </c:pt>
                <c:pt idx="4029">
                  <c:v>42058.431585648148</c:v>
                </c:pt>
                <c:pt idx="4030">
                  <c:v>42058.437893518516</c:v>
                </c:pt>
                <c:pt idx="4031">
                  <c:v>42058.459560185183</c:v>
                </c:pt>
                <c:pt idx="4032">
                  <c:v>42058.479872685188</c:v>
                </c:pt>
                <c:pt idx="4033">
                  <c:v>42058.501932870371</c:v>
                </c:pt>
                <c:pt idx="4034">
                  <c:v>42058.504074074073</c:v>
                </c:pt>
                <c:pt idx="4035">
                  <c:v>42058.543356481481</c:v>
                </c:pt>
                <c:pt idx="4036">
                  <c:v>42058.563067129631</c:v>
                </c:pt>
                <c:pt idx="4037">
                  <c:v>42058.583969907406</c:v>
                </c:pt>
                <c:pt idx="4038">
                  <c:v>42058.626238425924</c:v>
                </c:pt>
                <c:pt idx="4039">
                  <c:v>42058.750717592593</c:v>
                </c:pt>
                <c:pt idx="4040">
                  <c:v>42059.092604166668</c:v>
                </c:pt>
                <c:pt idx="4041">
                  <c:v>42059.101145833331</c:v>
                </c:pt>
                <c:pt idx="4042">
                  <c:v>42059.114710648151</c:v>
                </c:pt>
                <c:pt idx="4043">
                  <c:v>42059.146550925929</c:v>
                </c:pt>
                <c:pt idx="4044">
                  <c:v>42059.264502314814</c:v>
                </c:pt>
                <c:pt idx="4045">
                  <c:v>42059.387037037035</c:v>
                </c:pt>
                <c:pt idx="4046">
                  <c:v>42059.389178240737</c:v>
                </c:pt>
                <c:pt idx="4047">
                  <c:v>42059.413310185184</c:v>
                </c:pt>
                <c:pt idx="4048">
                  <c:v>42059.420694444445</c:v>
                </c:pt>
                <c:pt idx="4049">
                  <c:v>42059.44023148148</c:v>
                </c:pt>
                <c:pt idx="4050">
                  <c:v>42059.459745370368</c:v>
                </c:pt>
                <c:pt idx="4051">
                  <c:v>42059.503599537034</c:v>
                </c:pt>
                <c:pt idx="4052">
                  <c:v>42059.521168981482</c:v>
                </c:pt>
                <c:pt idx="4053">
                  <c:v>42059.543020833335</c:v>
                </c:pt>
                <c:pt idx="4054">
                  <c:v>42059.548854166664</c:v>
                </c:pt>
                <c:pt idx="4055">
                  <c:v>42059.584583333337</c:v>
                </c:pt>
                <c:pt idx="4056">
                  <c:v>42059.618391203701</c:v>
                </c:pt>
                <c:pt idx="4057">
                  <c:v>42059.792395833334</c:v>
                </c:pt>
                <c:pt idx="4058">
                  <c:v>42059.909849537034</c:v>
                </c:pt>
                <c:pt idx="4059">
                  <c:v>42060.042754629627</c:v>
                </c:pt>
                <c:pt idx="4060">
                  <c:v>42060.100069444445</c:v>
                </c:pt>
                <c:pt idx="4061">
                  <c:v>42060.145601851851</c:v>
                </c:pt>
                <c:pt idx="4062">
                  <c:v>42060.212164351855</c:v>
                </c:pt>
                <c:pt idx="4063">
                  <c:v>42060.389513888891</c:v>
                </c:pt>
                <c:pt idx="4064">
                  <c:v>42060.414652777778</c:v>
                </c:pt>
                <c:pt idx="4065">
                  <c:v>42060.416678240741</c:v>
                </c:pt>
                <c:pt idx="4066">
                  <c:v>42060.424039351848</c:v>
                </c:pt>
                <c:pt idx="4067">
                  <c:v>42060.435312499998</c:v>
                </c:pt>
                <c:pt idx="4068">
                  <c:v>42060.435590277775</c:v>
                </c:pt>
                <c:pt idx="4069">
                  <c:v>42060.438055555554</c:v>
                </c:pt>
                <c:pt idx="4070">
                  <c:v>42060.479409722226</c:v>
                </c:pt>
                <c:pt idx="4071">
                  <c:v>42060.500428240739</c:v>
                </c:pt>
                <c:pt idx="4072">
                  <c:v>42060.542800925927</c:v>
                </c:pt>
                <c:pt idx="4073">
                  <c:v>42060.584166666667</c:v>
                </c:pt>
                <c:pt idx="4074">
                  <c:v>42060.709328703706</c:v>
                </c:pt>
                <c:pt idx="4075">
                  <c:v>42060.750694444447</c:v>
                </c:pt>
                <c:pt idx="4076">
                  <c:v>42060.792291666665</c:v>
                </c:pt>
                <c:pt idx="4077">
                  <c:v>42060.792673611111</c:v>
                </c:pt>
                <c:pt idx="4078">
                  <c:v>42060.909942129627</c:v>
                </c:pt>
                <c:pt idx="4079">
                  <c:v>42060.969097222223</c:v>
                </c:pt>
                <c:pt idx="4080">
                  <c:v>42061.086724537039</c:v>
                </c:pt>
                <c:pt idx="4081">
                  <c:v>42061.092534722222</c:v>
                </c:pt>
                <c:pt idx="4082">
                  <c:v>42061.123159722221</c:v>
                </c:pt>
                <c:pt idx="4083">
                  <c:v>42061.209328703706</c:v>
                </c:pt>
                <c:pt idx="4084">
                  <c:v>42061.250763888886</c:v>
                </c:pt>
                <c:pt idx="4085">
                  <c:v>42061.271481481483</c:v>
                </c:pt>
                <c:pt idx="4086">
                  <c:v>42061.28328703704</c:v>
                </c:pt>
                <c:pt idx="4087">
                  <c:v>42061.401539351849</c:v>
                </c:pt>
                <c:pt idx="4088">
                  <c:v>42061.406585648147</c:v>
                </c:pt>
                <c:pt idx="4089">
                  <c:v>42061.409212962964</c:v>
                </c:pt>
                <c:pt idx="4090">
                  <c:v>42061.423333333332</c:v>
                </c:pt>
                <c:pt idx="4091">
                  <c:v>42061.424386574072</c:v>
                </c:pt>
                <c:pt idx="4092">
                  <c:v>42061.438217592593</c:v>
                </c:pt>
                <c:pt idx="4093">
                  <c:v>42061.500173611108</c:v>
                </c:pt>
                <c:pt idx="4094">
                  <c:v>42061.559270833335</c:v>
                </c:pt>
                <c:pt idx="4095">
                  <c:v>42061.566076388888</c:v>
                </c:pt>
                <c:pt idx="4096">
                  <c:v>42061.590497685182</c:v>
                </c:pt>
                <c:pt idx="4097">
                  <c:v>42061.606423611112</c:v>
                </c:pt>
                <c:pt idx="4098">
                  <c:v>42061.626377314817</c:v>
                </c:pt>
                <c:pt idx="4099">
                  <c:v>42061.646562499998</c:v>
                </c:pt>
                <c:pt idx="4100">
                  <c:v>42061.663449074076</c:v>
                </c:pt>
                <c:pt idx="4101">
                  <c:v>42061.688287037039</c:v>
                </c:pt>
                <c:pt idx="4102">
                  <c:v>42061.709444444445</c:v>
                </c:pt>
                <c:pt idx="4103">
                  <c:v>42061.750497685185</c:v>
                </c:pt>
                <c:pt idx="4104">
                  <c:v>42061.771261574075</c:v>
                </c:pt>
                <c:pt idx="4105">
                  <c:v>42061.792662037034</c:v>
                </c:pt>
                <c:pt idx="4106">
                  <c:v>42061.792754629627</c:v>
                </c:pt>
                <c:pt idx="4107">
                  <c:v>42061.896296296298</c:v>
                </c:pt>
                <c:pt idx="4108">
                  <c:v>42062.000416666669</c:v>
                </c:pt>
                <c:pt idx="4109">
                  <c:v>42062.097430555557</c:v>
                </c:pt>
                <c:pt idx="4110">
                  <c:v>42062.108263888891</c:v>
                </c:pt>
                <c:pt idx="4111">
                  <c:v>42062.111215277779</c:v>
                </c:pt>
                <c:pt idx="4112">
                  <c:v>42062.135694444441</c:v>
                </c:pt>
                <c:pt idx="4113">
                  <c:v>42062.136620370373</c:v>
                </c:pt>
                <c:pt idx="4114">
                  <c:v>42062.14471064815</c:v>
                </c:pt>
                <c:pt idx="4115">
                  <c:v>42062.251238425924</c:v>
                </c:pt>
                <c:pt idx="4116">
                  <c:v>42062.257650462961</c:v>
                </c:pt>
                <c:pt idx="4117">
                  <c:v>42062.410104166665</c:v>
                </c:pt>
                <c:pt idx="4118">
                  <c:v>42062.413622685184</c:v>
                </c:pt>
                <c:pt idx="4119">
                  <c:v>42062.414629629631</c:v>
                </c:pt>
                <c:pt idx="4120">
                  <c:v>42062.437581018516</c:v>
                </c:pt>
                <c:pt idx="4121">
                  <c:v>42062.439571759256</c:v>
                </c:pt>
                <c:pt idx="4122">
                  <c:v>42062.503599537034</c:v>
                </c:pt>
                <c:pt idx="4123">
                  <c:v>42062.524537037039</c:v>
                </c:pt>
                <c:pt idx="4124">
                  <c:v>42062.584745370368</c:v>
                </c:pt>
                <c:pt idx="4125">
                  <c:v>42062.626284722224</c:v>
                </c:pt>
                <c:pt idx="4126">
                  <c:v>42062.792569444442</c:v>
                </c:pt>
                <c:pt idx="4127">
                  <c:v>42062.833993055552</c:v>
                </c:pt>
                <c:pt idx="4128">
                  <c:v>42062.896238425928</c:v>
                </c:pt>
                <c:pt idx="4129">
                  <c:v>42062.923761574071</c:v>
                </c:pt>
                <c:pt idx="4130">
                  <c:v>42062.959247685183</c:v>
                </c:pt>
                <c:pt idx="4131">
                  <c:v>42063.021145833336</c:v>
                </c:pt>
                <c:pt idx="4132">
                  <c:v>42063.211956018517</c:v>
                </c:pt>
                <c:pt idx="4133">
                  <c:v>42063.334756944445</c:v>
                </c:pt>
                <c:pt idx="4134">
                  <c:v>42063.420486111114</c:v>
                </c:pt>
                <c:pt idx="4135">
                  <c:v>42063.875439814816</c:v>
                </c:pt>
                <c:pt idx="4136">
                  <c:v>42063.97934027778</c:v>
                </c:pt>
                <c:pt idx="4137">
                  <c:v>42064.334224537037</c:v>
                </c:pt>
                <c:pt idx="4138">
                  <c:v>42064.420613425929</c:v>
                </c:pt>
                <c:pt idx="4139">
                  <c:v>42064.500520833331</c:v>
                </c:pt>
                <c:pt idx="4140">
                  <c:v>42064.625972222224</c:v>
                </c:pt>
                <c:pt idx="4141">
                  <c:v>42064.875590277778</c:v>
                </c:pt>
                <c:pt idx="4142">
                  <c:v>42065.00068287037</c:v>
                </c:pt>
                <c:pt idx="4143">
                  <c:v>42065.289733796293</c:v>
                </c:pt>
                <c:pt idx="4144">
                  <c:v>42065.431990740741</c:v>
                </c:pt>
                <c:pt idx="4145">
                  <c:v>42065.458425925928</c:v>
                </c:pt>
                <c:pt idx="4146">
                  <c:v>42065.500567129631</c:v>
                </c:pt>
                <c:pt idx="4147">
                  <c:v>42065.520949074074</c:v>
                </c:pt>
                <c:pt idx="4148">
                  <c:v>42065.583634259259</c:v>
                </c:pt>
                <c:pt idx="4149">
                  <c:v>42065.625196759262</c:v>
                </c:pt>
                <c:pt idx="4150">
                  <c:v>42065.66333333333</c:v>
                </c:pt>
                <c:pt idx="4151">
                  <c:v>42065.79247685185</c:v>
                </c:pt>
                <c:pt idx="4152">
                  <c:v>42065.836956018517</c:v>
                </c:pt>
                <c:pt idx="4153">
                  <c:v>42066.021365740744</c:v>
                </c:pt>
                <c:pt idx="4154">
                  <c:v>42066.071388888886</c:v>
                </c:pt>
                <c:pt idx="4155">
                  <c:v>42066.257557870369</c:v>
                </c:pt>
                <c:pt idx="4156">
                  <c:v>42066.25880787037</c:v>
                </c:pt>
                <c:pt idx="4157">
                  <c:v>42066.33489583333</c:v>
                </c:pt>
                <c:pt idx="4158">
                  <c:v>42066.412893518522</c:v>
                </c:pt>
                <c:pt idx="4159">
                  <c:v>42066.416296296295</c:v>
                </c:pt>
                <c:pt idx="4160">
                  <c:v>42066.417245370372</c:v>
                </c:pt>
                <c:pt idx="4161">
                  <c:v>42066.425300925926</c:v>
                </c:pt>
                <c:pt idx="4162">
                  <c:v>42066.437986111108</c:v>
                </c:pt>
                <c:pt idx="4163">
                  <c:v>42066.545416666668</c:v>
                </c:pt>
                <c:pt idx="4164">
                  <c:v>42066.587210648147</c:v>
                </c:pt>
                <c:pt idx="4165">
                  <c:v>42066.604907407411</c:v>
                </c:pt>
                <c:pt idx="4166">
                  <c:v>42066.635844907411</c:v>
                </c:pt>
                <c:pt idx="4167">
                  <c:v>42066.792245370372</c:v>
                </c:pt>
                <c:pt idx="4168">
                  <c:v>42066.896273148152</c:v>
                </c:pt>
                <c:pt idx="4169">
                  <c:v>42066.934189814812</c:v>
                </c:pt>
                <c:pt idx="4170">
                  <c:v>42067.10365740741</c:v>
                </c:pt>
                <c:pt idx="4171">
                  <c:v>42067.112708333334</c:v>
                </c:pt>
                <c:pt idx="4172">
                  <c:v>42067.125393518516</c:v>
                </c:pt>
                <c:pt idx="4173">
                  <c:v>42067.369641203702</c:v>
                </c:pt>
                <c:pt idx="4174">
                  <c:v>42067.408912037034</c:v>
                </c:pt>
                <c:pt idx="4175">
                  <c:v>42067.420243055552</c:v>
                </c:pt>
                <c:pt idx="4176">
                  <c:v>42067.420277777775</c:v>
                </c:pt>
                <c:pt idx="4177">
                  <c:v>42067.442384259259</c:v>
                </c:pt>
                <c:pt idx="4178">
                  <c:v>42067.479375000003</c:v>
                </c:pt>
                <c:pt idx="4179">
                  <c:v>42067.501875000002</c:v>
                </c:pt>
                <c:pt idx="4180">
                  <c:v>42067.542164351849</c:v>
                </c:pt>
                <c:pt idx="4181">
                  <c:v>42067.626238425924</c:v>
                </c:pt>
                <c:pt idx="4182">
                  <c:v>42067.709722222222</c:v>
                </c:pt>
                <c:pt idx="4183">
                  <c:v>42067.792754629627</c:v>
                </c:pt>
                <c:pt idx="4184">
                  <c:v>42067.834166666667</c:v>
                </c:pt>
                <c:pt idx="4185">
                  <c:v>42068.304826388892</c:v>
                </c:pt>
                <c:pt idx="4186">
                  <c:v>42068.309479166666</c:v>
                </c:pt>
                <c:pt idx="4187">
                  <c:v>42068.334907407407</c:v>
                </c:pt>
                <c:pt idx="4188">
                  <c:v>42068.376562500001</c:v>
                </c:pt>
                <c:pt idx="4189">
                  <c:v>42068.376759259256</c:v>
                </c:pt>
                <c:pt idx="4190">
                  <c:v>42068.381851851853</c:v>
                </c:pt>
                <c:pt idx="4191">
                  <c:v>42068.393784722219</c:v>
                </c:pt>
                <c:pt idx="4192">
                  <c:v>42068.426006944443</c:v>
                </c:pt>
                <c:pt idx="4193">
                  <c:v>42068.501435185186</c:v>
                </c:pt>
                <c:pt idx="4194">
                  <c:v>42068.590555555558</c:v>
                </c:pt>
                <c:pt idx="4195">
                  <c:v>42068.625798611109</c:v>
                </c:pt>
                <c:pt idx="4196">
                  <c:v>42068.628865740742</c:v>
                </c:pt>
                <c:pt idx="4197">
                  <c:v>42068.646365740744</c:v>
                </c:pt>
                <c:pt idx="4198">
                  <c:v>42068.680763888886</c:v>
                </c:pt>
                <c:pt idx="4199">
                  <c:v>42068.729791666665</c:v>
                </c:pt>
                <c:pt idx="4200">
                  <c:v>42068.764143518521</c:v>
                </c:pt>
                <c:pt idx="4201">
                  <c:v>42068.792337962965</c:v>
                </c:pt>
                <c:pt idx="4202">
                  <c:v>42068.812939814816</c:v>
                </c:pt>
                <c:pt idx="4203">
                  <c:v>42068.857812499999</c:v>
                </c:pt>
                <c:pt idx="4204">
                  <c:v>42068.892557870371</c:v>
                </c:pt>
                <c:pt idx="4205">
                  <c:v>42068.917175925926</c:v>
                </c:pt>
                <c:pt idx="4206">
                  <c:v>42068.979722222219</c:v>
                </c:pt>
                <c:pt idx="4207">
                  <c:v>42069.106215277781</c:v>
                </c:pt>
                <c:pt idx="4208">
                  <c:v>42069.108912037038</c:v>
                </c:pt>
                <c:pt idx="4209">
                  <c:v>42069.116446759261</c:v>
                </c:pt>
                <c:pt idx="4210">
                  <c:v>42069.12599537037</c:v>
                </c:pt>
                <c:pt idx="4211">
                  <c:v>42069.251944444448</c:v>
                </c:pt>
                <c:pt idx="4212">
                  <c:v>42069.334710648145</c:v>
                </c:pt>
                <c:pt idx="4213">
                  <c:v>42069.413148148145</c:v>
                </c:pt>
                <c:pt idx="4214">
                  <c:v>42069.414085648146</c:v>
                </c:pt>
                <c:pt idx="4215">
                  <c:v>42069.416597222225</c:v>
                </c:pt>
                <c:pt idx="4216">
                  <c:v>42069.421643518515</c:v>
                </c:pt>
                <c:pt idx="4217">
                  <c:v>42069.424363425926</c:v>
                </c:pt>
                <c:pt idx="4218">
                  <c:v>42069.429108796299</c:v>
                </c:pt>
                <c:pt idx="4219">
                  <c:v>42069.462025462963</c:v>
                </c:pt>
                <c:pt idx="4220">
                  <c:v>42069.545300925929</c:v>
                </c:pt>
                <c:pt idx="4221">
                  <c:v>42069.600902777776</c:v>
                </c:pt>
                <c:pt idx="4222">
                  <c:v>42069.646365740744</c:v>
                </c:pt>
                <c:pt idx="4223">
                  <c:v>42069.709398148145</c:v>
                </c:pt>
                <c:pt idx="4224">
                  <c:v>42069.750185185185</c:v>
                </c:pt>
                <c:pt idx="4225">
                  <c:v>42069.792453703703</c:v>
                </c:pt>
                <c:pt idx="4226">
                  <c:v>42069.875752314816</c:v>
                </c:pt>
                <c:pt idx="4227">
                  <c:v>42070.250335648147</c:v>
                </c:pt>
                <c:pt idx="4228">
                  <c:v>42070.250335648147</c:v>
                </c:pt>
                <c:pt idx="4229">
                  <c:v>42070.335069444445</c:v>
                </c:pt>
                <c:pt idx="4230">
                  <c:v>42070.500798611109</c:v>
                </c:pt>
                <c:pt idx="4231">
                  <c:v>42070.503796296296</c:v>
                </c:pt>
                <c:pt idx="4232">
                  <c:v>42070.614884259259</c:v>
                </c:pt>
                <c:pt idx="4233">
                  <c:v>42070.625775462962</c:v>
                </c:pt>
                <c:pt idx="4234">
                  <c:v>42070.875671296293</c:v>
                </c:pt>
                <c:pt idx="4235">
                  <c:v>42070.93409722222</c:v>
                </c:pt>
                <c:pt idx="4236">
                  <c:v>42070.9377662037</c:v>
                </c:pt>
                <c:pt idx="4237">
                  <c:v>42071.16746527778</c:v>
                </c:pt>
                <c:pt idx="4238">
                  <c:v>42071.170289351852</c:v>
                </c:pt>
                <c:pt idx="4239">
                  <c:v>42071.229791666665</c:v>
                </c:pt>
                <c:pt idx="4240">
                  <c:v>42071.376018518517</c:v>
                </c:pt>
                <c:pt idx="4241">
                  <c:v>42071.378842592596</c:v>
                </c:pt>
                <c:pt idx="4242">
                  <c:v>42071.542523148149</c:v>
                </c:pt>
                <c:pt idx="4243">
                  <c:v>42071.833958333336</c:v>
                </c:pt>
                <c:pt idx="4244">
                  <c:v>42071.91741898148</c:v>
                </c:pt>
                <c:pt idx="4245">
                  <c:v>42071.937905092593</c:v>
                </c:pt>
                <c:pt idx="4246">
                  <c:v>42072.334861111114</c:v>
                </c:pt>
                <c:pt idx="4247">
                  <c:v>42072.340810185182</c:v>
                </c:pt>
                <c:pt idx="4248">
                  <c:v>42072.371759259258</c:v>
                </c:pt>
                <c:pt idx="4249">
                  <c:v>42072.376446759263</c:v>
                </c:pt>
                <c:pt idx="4250">
                  <c:v>42072.429016203707</c:v>
                </c:pt>
                <c:pt idx="4251">
                  <c:v>42072.433738425927</c:v>
                </c:pt>
                <c:pt idx="4252">
                  <c:v>42072.436273148145</c:v>
                </c:pt>
                <c:pt idx="4253">
                  <c:v>42072.441053240742</c:v>
                </c:pt>
                <c:pt idx="4254">
                  <c:v>42072.456631944442</c:v>
                </c:pt>
                <c:pt idx="4255">
                  <c:v>42072.503553240742</c:v>
                </c:pt>
                <c:pt idx="4256">
                  <c:v>42072.542141203703</c:v>
                </c:pt>
                <c:pt idx="4257">
                  <c:v>42072.626331018517</c:v>
                </c:pt>
                <c:pt idx="4258">
                  <c:v>42072.659907407404</c:v>
                </c:pt>
                <c:pt idx="4259">
                  <c:v>42072.751087962963</c:v>
                </c:pt>
                <c:pt idx="4260">
                  <c:v>42072.795381944445</c:v>
                </c:pt>
                <c:pt idx="4261">
                  <c:v>42072.834293981483</c:v>
                </c:pt>
                <c:pt idx="4262">
                  <c:v>42072.840648148151</c:v>
                </c:pt>
                <c:pt idx="4263">
                  <c:v>42072.853472222225</c:v>
                </c:pt>
                <c:pt idx="4264">
                  <c:v>42072.937951388885</c:v>
                </c:pt>
                <c:pt idx="4265">
                  <c:v>42073.13894675926</c:v>
                </c:pt>
                <c:pt idx="4266">
                  <c:v>42073.296331018515</c:v>
                </c:pt>
                <c:pt idx="4267">
                  <c:v>42073.301354166666</c:v>
                </c:pt>
                <c:pt idx="4268">
                  <c:v>42073.334085648145</c:v>
                </c:pt>
                <c:pt idx="4269">
                  <c:v>42073.375763888886</c:v>
                </c:pt>
                <c:pt idx="4270">
                  <c:v>42073.419247685182</c:v>
                </c:pt>
                <c:pt idx="4271">
                  <c:v>42073.423020833332</c:v>
                </c:pt>
                <c:pt idx="4272">
                  <c:v>42073.438726851855</c:v>
                </c:pt>
                <c:pt idx="4273">
                  <c:v>42073.451469907406</c:v>
                </c:pt>
                <c:pt idx="4274">
                  <c:v>42073.453310185185</c:v>
                </c:pt>
                <c:pt idx="4275">
                  <c:v>42073.460578703707</c:v>
                </c:pt>
                <c:pt idx="4276">
                  <c:v>42073.501192129632</c:v>
                </c:pt>
                <c:pt idx="4277">
                  <c:v>42073.545243055552</c:v>
                </c:pt>
                <c:pt idx="4278">
                  <c:v>42073.632210648146</c:v>
                </c:pt>
                <c:pt idx="4279">
                  <c:v>42073.668055555558</c:v>
                </c:pt>
                <c:pt idx="4280">
                  <c:v>42073.677430555559</c:v>
                </c:pt>
                <c:pt idx="4281">
                  <c:v>42073.712106481478</c:v>
                </c:pt>
                <c:pt idx="4282">
                  <c:v>42073.809212962966</c:v>
                </c:pt>
                <c:pt idx="4283">
                  <c:v>42073.843993055554</c:v>
                </c:pt>
                <c:pt idx="4284">
                  <c:v>42073.941087962965</c:v>
                </c:pt>
                <c:pt idx="4285">
                  <c:v>42074.373761574076</c:v>
                </c:pt>
                <c:pt idx="4286">
                  <c:v>42074.374780092592</c:v>
                </c:pt>
                <c:pt idx="4287">
                  <c:v>42074.379953703705</c:v>
                </c:pt>
                <c:pt idx="4288">
                  <c:v>42074.382592592592</c:v>
                </c:pt>
                <c:pt idx="4289">
                  <c:v>42074.451018518521</c:v>
                </c:pt>
                <c:pt idx="4290">
                  <c:v>42074.462233796294</c:v>
                </c:pt>
                <c:pt idx="4291">
                  <c:v>42074.465601851851</c:v>
                </c:pt>
                <c:pt idx="4292">
                  <c:v>42074.468923611108</c:v>
                </c:pt>
                <c:pt idx="4293">
                  <c:v>42074.496018518519</c:v>
                </c:pt>
                <c:pt idx="4294">
                  <c:v>42074.503784722219</c:v>
                </c:pt>
                <c:pt idx="4295">
                  <c:v>42074.543587962966</c:v>
                </c:pt>
                <c:pt idx="4296">
                  <c:v>42074.587280092594</c:v>
                </c:pt>
                <c:pt idx="4297">
                  <c:v>42074.628923611112</c:v>
                </c:pt>
                <c:pt idx="4298">
                  <c:v>42074.750011574077</c:v>
                </c:pt>
                <c:pt idx="4299">
                  <c:v>42074.792326388888</c:v>
                </c:pt>
                <c:pt idx="4300">
                  <c:v>42074.847569444442</c:v>
                </c:pt>
                <c:pt idx="4301">
                  <c:v>42074.87871527778</c:v>
                </c:pt>
                <c:pt idx="4302">
                  <c:v>42074.938090277778</c:v>
                </c:pt>
                <c:pt idx="4303">
                  <c:v>42074.979548611111</c:v>
                </c:pt>
                <c:pt idx="4304">
                  <c:v>42075.385381944441</c:v>
                </c:pt>
                <c:pt idx="4305">
                  <c:v>42075.388136574074</c:v>
                </c:pt>
                <c:pt idx="4306">
                  <c:v>42075.408912037034</c:v>
                </c:pt>
                <c:pt idx="4307">
                  <c:v>42075.451435185183</c:v>
                </c:pt>
                <c:pt idx="4308">
                  <c:v>42075.460104166668</c:v>
                </c:pt>
                <c:pt idx="4309">
                  <c:v>42075.463275462964</c:v>
                </c:pt>
                <c:pt idx="4310">
                  <c:v>42075.47587962963</c:v>
                </c:pt>
                <c:pt idx="4311">
                  <c:v>42075.486481481479</c:v>
                </c:pt>
                <c:pt idx="4312">
                  <c:v>42075.488564814812</c:v>
                </c:pt>
                <c:pt idx="4313">
                  <c:v>42075.503912037035</c:v>
                </c:pt>
                <c:pt idx="4314">
                  <c:v>42075.520960648151</c:v>
                </c:pt>
                <c:pt idx="4315">
                  <c:v>42075.552453703705</c:v>
                </c:pt>
                <c:pt idx="4316">
                  <c:v>42075.628784722219</c:v>
                </c:pt>
                <c:pt idx="4317">
                  <c:v>42075.663402777776</c:v>
                </c:pt>
                <c:pt idx="4318">
                  <c:v>42075.712129629632</c:v>
                </c:pt>
                <c:pt idx="4319">
                  <c:v>42075.751319444447</c:v>
                </c:pt>
                <c:pt idx="4320">
                  <c:v>42075.792245370372</c:v>
                </c:pt>
                <c:pt idx="4321">
                  <c:v>42075.813113425924</c:v>
                </c:pt>
                <c:pt idx="4322">
                  <c:v>42075.833807870367</c:v>
                </c:pt>
                <c:pt idx="4323">
                  <c:v>42075.884027777778</c:v>
                </c:pt>
                <c:pt idx="4324">
                  <c:v>42075.896018518521</c:v>
                </c:pt>
                <c:pt idx="4325">
                  <c:v>42075.962002314816</c:v>
                </c:pt>
                <c:pt idx="4326">
                  <c:v>42076.007314814815</c:v>
                </c:pt>
                <c:pt idx="4327">
                  <c:v>42076.230995370373</c:v>
                </c:pt>
                <c:pt idx="4328">
                  <c:v>42076.238622685189</c:v>
                </c:pt>
                <c:pt idx="4329">
                  <c:v>42076.292199074072</c:v>
                </c:pt>
                <c:pt idx="4330">
                  <c:v>42076.311747685184</c:v>
                </c:pt>
                <c:pt idx="4331">
                  <c:v>42076.333958333336</c:v>
                </c:pt>
                <c:pt idx="4332">
                  <c:v>42076.386550925927</c:v>
                </c:pt>
                <c:pt idx="4333">
                  <c:v>42076.389328703706</c:v>
                </c:pt>
                <c:pt idx="4334">
                  <c:v>42076.400740740741</c:v>
                </c:pt>
                <c:pt idx="4335">
                  <c:v>42076.41846064815</c:v>
                </c:pt>
                <c:pt idx="4336">
                  <c:v>42076.427083333336</c:v>
                </c:pt>
                <c:pt idx="4337">
                  <c:v>42076.46</c:v>
                </c:pt>
                <c:pt idx="4338">
                  <c:v>42076.460219907407</c:v>
                </c:pt>
                <c:pt idx="4339">
                  <c:v>42076.465601851851</c:v>
                </c:pt>
                <c:pt idx="4340">
                  <c:v>42076.466574074075</c:v>
                </c:pt>
                <c:pt idx="4341">
                  <c:v>42076.467523148145</c:v>
                </c:pt>
                <c:pt idx="4342">
                  <c:v>42076.542118055557</c:v>
                </c:pt>
                <c:pt idx="4343">
                  <c:v>42076.545601851853</c:v>
                </c:pt>
                <c:pt idx="4344">
                  <c:v>42076.646608796298</c:v>
                </c:pt>
                <c:pt idx="4345">
                  <c:v>42076.834016203706</c:v>
                </c:pt>
                <c:pt idx="4346">
                  <c:v>42076.854687500003</c:v>
                </c:pt>
                <c:pt idx="4347">
                  <c:v>42076.875138888892</c:v>
                </c:pt>
                <c:pt idx="4348">
                  <c:v>42076.889108796298</c:v>
                </c:pt>
                <c:pt idx="4349">
                  <c:v>42076.969074074077</c:v>
                </c:pt>
                <c:pt idx="4350">
                  <c:v>42077.042141203703</c:v>
                </c:pt>
                <c:pt idx="4351">
                  <c:v>42077.05914351852</c:v>
                </c:pt>
                <c:pt idx="4352">
                  <c:v>42077.086111111108</c:v>
                </c:pt>
                <c:pt idx="4353">
                  <c:v>42077.125439814816</c:v>
                </c:pt>
                <c:pt idx="4354">
                  <c:v>42077.20888888889</c:v>
                </c:pt>
                <c:pt idx="4355">
                  <c:v>42077.229375000003</c:v>
                </c:pt>
                <c:pt idx="4356">
                  <c:v>42077.250532407408</c:v>
                </c:pt>
                <c:pt idx="4357">
                  <c:v>42077.375717592593</c:v>
                </c:pt>
                <c:pt idx="4358">
                  <c:v>42077.420300925929</c:v>
                </c:pt>
                <c:pt idx="4359">
                  <c:v>42077.459374999999</c:v>
                </c:pt>
                <c:pt idx="4360">
                  <c:v>42077.663414351853</c:v>
                </c:pt>
                <c:pt idx="4361">
                  <c:v>42077.750972222224</c:v>
                </c:pt>
                <c:pt idx="4362">
                  <c:v>42077.812939814816</c:v>
                </c:pt>
                <c:pt idx="4363">
                  <c:v>42077.889027777775</c:v>
                </c:pt>
                <c:pt idx="4364">
                  <c:v>42077.958807870367</c:v>
                </c:pt>
                <c:pt idx="4365">
                  <c:v>42078.000567129631</c:v>
                </c:pt>
                <c:pt idx="4366">
                  <c:v>42078.104814814818</c:v>
                </c:pt>
                <c:pt idx="4367">
                  <c:v>42078.167407407411</c:v>
                </c:pt>
                <c:pt idx="4368">
                  <c:v>42078.208981481483</c:v>
                </c:pt>
                <c:pt idx="4369">
                  <c:v>42078.375462962962</c:v>
                </c:pt>
                <c:pt idx="4370">
                  <c:v>42078.459097222221</c:v>
                </c:pt>
                <c:pt idx="4371">
                  <c:v>42078.500648148147</c:v>
                </c:pt>
                <c:pt idx="4372">
                  <c:v>42078.792314814818</c:v>
                </c:pt>
                <c:pt idx="4373">
                  <c:v>42078.892453703702</c:v>
                </c:pt>
                <c:pt idx="4374">
                  <c:v>42078.892488425925</c:v>
                </c:pt>
                <c:pt idx="4375">
                  <c:v>42078.972407407404</c:v>
                </c:pt>
                <c:pt idx="4376">
                  <c:v>42078.982766203706</c:v>
                </c:pt>
                <c:pt idx="4377">
                  <c:v>42079.028078703705</c:v>
                </c:pt>
                <c:pt idx="4378">
                  <c:v>42079.100844907407</c:v>
                </c:pt>
                <c:pt idx="4379">
                  <c:v>42079.126284722224</c:v>
                </c:pt>
                <c:pt idx="4380">
                  <c:v>42079.209270833337</c:v>
                </c:pt>
                <c:pt idx="4381">
                  <c:v>42079.311388888891</c:v>
                </c:pt>
                <c:pt idx="4382">
                  <c:v>42079.314733796295</c:v>
                </c:pt>
                <c:pt idx="4383">
                  <c:v>42079.317071759258</c:v>
                </c:pt>
                <c:pt idx="4384">
                  <c:v>42079.412824074076</c:v>
                </c:pt>
                <c:pt idx="4385">
                  <c:v>42079.449756944443</c:v>
                </c:pt>
                <c:pt idx="4386">
                  <c:v>42079.45789351852</c:v>
                </c:pt>
                <c:pt idx="4387">
                  <c:v>42079.459444444445</c:v>
                </c:pt>
                <c:pt idx="4388">
                  <c:v>42079.500347222223</c:v>
                </c:pt>
                <c:pt idx="4389">
                  <c:v>42079.542002314818</c:v>
                </c:pt>
                <c:pt idx="4390">
                  <c:v>42079.584999999999</c:v>
                </c:pt>
                <c:pt idx="4391">
                  <c:v>42079.628842592596</c:v>
                </c:pt>
                <c:pt idx="4392">
                  <c:v>42079.751145833332</c:v>
                </c:pt>
                <c:pt idx="4393">
                  <c:v>42079.833761574075</c:v>
                </c:pt>
                <c:pt idx="4394">
                  <c:v>42079.975810185184</c:v>
                </c:pt>
                <c:pt idx="4395">
                  <c:v>42080.014166666668</c:v>
                </c:pt>
                <c:pt idx="4396">
                  <c:v>42080.052465277775</c:v>
                </c:pt>
                <c:pt idx="4397">
                  <c:v>42080.126099537039</c:v>
                </c:pt>
                <c:pt idx="4398">
                  <c:v>42080.273935185185</c:v>
                </c:pt>
                <c:pt idx="4399">
                  <c:v>42080.376203703701</c:v>
                </c:pt>
                <c:pt idx="4400">
                  <c:v>42080.448564814818</c:v>
                </c:pt>
                <c:pt idx="4401">
                  <c:v>42080.448634259257</c:v>
                </c:pt>
                <c:pt idx="4402">
                  <c:v>42080.452152777776</c:v>
                </c:pt>
                <c:pt idx="4403">
                  <c:v>42080.454444444447</c:v>
                </c:pt>
                <c:pt idx="4404">
                  <c:v>42080.498680555553</c:v>
                </c:pt>
                <c:pt idx="4405">
                  <c:v>42080.552164351851</c:v>
                </c:pt>
                <c:pt idx="4406">
                  <c:v>42080.583564814813</c:v>
                </c:pt>
                <c:pt idx="4407">
                  <c:v>42080.628761574073</c:v>
                </c:pt>
                <c:pt idx="4408">
                  <c:v>42080.819571759261</c:v>
                </c:pt>
                <c:pt idx="4409">
                  <c:v>42080.854733796295</c:v>
                </c:pt>
                <c:pt idx="4410">
                  <c:v>42080.917094907411</c:v>
                </c:pt>
                <c:pt idx="4411">
                  <c:v>42081.131516203706</c:v>
                </c:pt>
                <c:pt idx="4412">
                  <c:v>42081.155324074076</c:v>
                </c:pt>
                <c:pt idx="4413">
                  <c:v>42081.438715277778</c:v>
                </c:pt>
                <c:pt idx="4414">
                  <c:v>42081.448854166665</c:v>
                </c:pt>
                <c:pt idx="4415">
                  <c:v>42081.453773148147</c:v>
                </c:pt>
                <c:pt idx="4416">
                  <c:v>42081.465671296297</c:v>
                </c:pt>
                <c:pt idx="4417">
                  <c:v>42081.470219907409</c:v>
                </c:pt>
                <c:pt idx="4418">
                  <c:v>42081.472291666665</c:v>
                </c:pt>
                <c:pt idx="4419">
                  <c:v>42081.479166666664</c:v>
                </c:pt>
                <c:pt idx="4420">
                  <c:v>42081.491122685184</c:v>
                </c:pt>
                <c:pt idx="4421">
                  <c:v>42081.501423611109</c:v>
                </c:pt>
                <c:pt idx="4422">
                  <c:v>42081.521099537036</c:v>
                </c:pt>
                <c:pt idx="4423">
                  <c:v>42081.564375000002</c:v>
                </c:pt>
                <c:pt idx="4424">
                  <c:v>42081.62877314815</c:v>
                </c:pt>
                <c:pt idx="4425">
                  <c:v>42081.781539351854</c:v>
                </c:pt>
                <c:pt idx="4426">
                  <c:v>42081.792291666665</c:v>
                </c:pt>
                <c:pt idx="4427">
                  <c:v>42081.823217592595</c:v>
                </c:pt>
                <c:pt idx="4428">
                  <c:v>42081.8753125</c:v>
                </c:pt>
                <c:pt idx="4429">
                  <c:v>42082.149976851855</c:v>
                </c:pt>
                <c:pt idx="4430">
                  <c:v>42082.157407407409</c:v>
                </c:pt>
                <c:pt idx="4431">
                  <c:v>42082.335416666669</c:v>
                </c:pt>
                <c:pt idx="4432">
                  <c:v>42082.336770833332</c:v>
                </c:pt>
                <c:pt idx="4433">
                  <c:v>42082.344594907408</c:v>
                </c:pt>
                <c:pt idx="4434">
                  <c:v>42082.357604166667</c:v>
                </c:pt>
                <c:pt idx="4435">
                  <c:v>42082.360381944447</c:v>
                </c:pt>
                <c:pt idx="4436">
                  <c:v>42082.36513888889</c:v>
                </c:pt>
                <c:pt idx="4437">
                  <c:v>42082.376273148147</c:v>
                </c:pt>
                <c:pt idx="4438">
                  <c:v>42082.390821759262</c:v>
                </c:pt>
                <c:pt idx="4439">
                  <c:v>42082.418865740743</c:v>
                </c:pt>
                <c:pt idx="4440">
                  <c:v>42082.427233796298</c:v>
                </c:pt>
                <c:pt idx="4441">
                  <c:v>42082.471377314818</c:v>
                </c:pt>
                <c:pt idx="4442">
                  <c:v>42082.543391203704</c:v>
                </c:pt>
                <c:pt idx="4443">
                  <c:v>42082.586886574078</c:v>
                </c:pt>
                <c:pt idx="4444">
                  <c:v>42082.628807870373</c:v>
                </c:pt>
                <c:pt idx="4445">
                  <c:v>42082.751087962963</c:v>
                </c:pt>
                <c:pt idx="4446">
                  <c:v>42082.792500000003</c:v>
                </c:pt>
                <c:pt idx="4447">
                  <c:v>42082.833761574075</c:v>
                </c:pt>
                <c:pt idx="4448">
                  <c:v>42082.83388888889</c:v>
                </c:pt>
                <c:pt idx="4449">
                  <c:v>42082.864872685182</c:v>
                </c:pt>
                <c:pt idx="4450">
                  <c:v>42082.959097222221</c:v>
                </c:pt>
                <c:pt idx="4451">
                  <c:v>42083.084236111114</c:v>
                </c:pt>
                <c:pt idx="4452">
                  <c:v>42083.142847222225</c:v>
                </c:pt>
                <c:pt idx="4453">
                  <c:v>42083.149791666663</c:v>
                </c:pt>
                <c:pt idx="4454">
                  <c:v>42083.304479166669</c:v>
                </c:pt>
                <c:pt idx="4455">
                  <c:v>42083.306423611109</c:v>
                </c:pt>
                <c:pt idx="4456">
                  <c:v>42083.309594907405</c:v>
                </c:pt>
                <c:pt idx="4457">
                  <c:v>42083.313171296293</c:v>
                </c:pt>
                <c:pt idx="4458">
                  <c:v>42083.320393518516</c:v>
                </c:pt>
                <c:pt idx="4459">
                  <c:v>42083.375486111108</c:v>
                </c:pt>
                <c:pt idx="4460">
                  <c:v>42083.377129629633</c:v>
                </c:pt>
                <c:pt idx="4461">
                  <c:v>42083.392951388887</c:v>
                </c:pt>
                <c:pt idx="4462">
                  <c:v>42083.398032407407</c:v>
                </c:pt>
                <c:pt idx="4463">
                  <c:v>42083.454444444447</c:v>
                </c:pt>
                <c:pt idx="4464">
                  <c:v>42083.462314814817</c:v>
                </c:pt>
                <c:pt idx="4465">
                  <c:v>42083.503807870373</c:v>
                </c:pt>
                <c:pt idx="4466">
                  <c:v>42083.587164351855</c:v>
                </c:pt>
                <c:pt idx="4467">
                  <c:v>42083.639131944445</c:v>
                </c:pt>
                <c:pt idx="4468">
                  <c:v>42083.750451388885</c:v>
                </c:pt>
                <c:pt idx="4469">
                  <c:v>42083.792534722219</c:v>
                </c:pt>
                <c:pt idx="4470">
                  <c:v>42083.816041666665</c:v>
                </c:pt>
                <c:pt idx="4471">
                  <c:v>42083.844027777777</c:v>
                </c:pt>
                <c:pt idx="4472">
                  <c:v>42083.885682870372</c:v>
                </c:pt>
                <c:pt idx="4473">
                  <c:v>42083.961956018517</c:v>
                </c:pt>
                <c:pt idx="4474">
                  <c:v>42084.107638888891</c:v>
                </c:pt>
                <c:pt idx="4475">
                  <c:v>42084.376435185186</c:v>
                </c:pt>
                <c:pt idx="4476">
                  <c:v>42084.416990740741</c:v>
                </c:pt>
                <c:pt idx="4477">
                  <c:v>42084.462141203701</c:v>
                </c:pt>
                <c:pt idx="4478">
                  <c:v>42084.521018518521</c:v>
                </c:pt>
                <c:pt idx="4479">
                  <c:v>42084.604525462964</c:v>
                </c:pt>
                <c:pt idx="4480">
                  <c:v>42084.667129629626</c:v>
                </c:pt>
                <c:pt idx="4481">
                  <c:v>42084.792002314818</c:v>
                </c:pt>
                <c:pt idx="4482">
                  <c:v>42084.833784722221</c:v>
                </c:pt>
                <c:pt idx="4483">
                  <c:v>42084.868206018517</c:v>
                </c:pt>
                <c:pt idx="4484">
                  <c:v>42084.92386574074</c:v>
                </c:pt>
                <c:pt idx="4485">
                  <c:v>42084.961898148147</c:v>
                </c:pt>
                <c:pt idx="4486">
                  <c:v>42085.083796296298</c:v>
                </c:pt>
                <c:pt idx="4487">
                  <c:v>42085.170289351852</c:v>
                </c:pt>
                <c:pt idx="4488">
                  <c:v>42085.337094907409</c:v>
                </c:pt>
                <c:pt idx="4489">
                  <c:v>42085.375520833331</c:v>
                </c:pt>
                <c:pt idx="4490">
                  <c:v>42085.417337962965</c:v>
                </c:pt>
                <c:pt idx="4491">
                  <c:v>42085.418043981481</c:v>
                </c:pt>
                <c:pt idx="4492">
                  <c:v>42085.462094907409</c:v>
                </c:pt>
                <c:pt idx="4493">
                  <c:v>42085.54215277778</c:v>
                </c:pt>
                <c:pt idx="4494">
                  <c:v>42085.656446759262</c:v>
                </c:pt>
                <c:pt idx="4495">
                  <c:v>42085.764131944445</c:v>
                </c:pt>
                <c:pt idx="4496">
                  <c:v>42085.812835648147</c:v>
                </c:pt>
                <c:pt idx="4497">
                  <c:v>42085.868275462963</c:v>
                </c:pt>
                <c:pt idx="4498">
                  <c:v>42085.930868055555</c:v>
                </c:pt>
                <c:pt idx="4499">
                  <c:v>42085.989837962959</c:v>
                </c:pt>
                <c:pt idx="4500">
                  <c:v>42086.310243055559</c:v>
                </c:pt>
                <c:pt idx="4501">
                  <c:v>42086.333865740744</c:v>
                </c:pt>
                <c:pt idx="4502">
                  <c:v>42086.422974537039</c:v>
                </c:pt>
                <c:pt idx="4503">
                  <c:v>42086.426076388889</c:v>
                </c:pt>
                <c:pt idx="4504">
                  <c:v>42086.432523148149</c:v>
                </c:pt>
                <c:pt idx="4505">
                  <c:v>42086.449224537035</c:v>
                </c:pt>
                <c:pt idx="4506">
                  <c:v>42086.450775462959</c:v>
                </c:pt>
                <c:pt idx="4507">
                  <c:v>42086.453912037039</c:v>
                </c:pt>
                <c:pt idx="4508">
                  <c:v>42086.542812500003</c:v>
                </c:pt>
                <c:pt idx="4509">
                  <c:v>42086.628877314812</c:v>
                </c:pt>
                <c:pt idx="4510">
                  <c:v>42086.666898148149</c:v>
                </c:pt>
                <c:pt idx="4511">
                  <c:v>42086.709143518521</c:v>
                </c:pt>
                <c:pt idx="4512">
                  <c:v>42086.792592592596</c:v>
                </c:pt>
                <c:pt idx="4513">
                  <c:v>42086.819652777776</c:v>
                </c:pt>
                <c:pt idx="4514">
                  <c:v>42086.875752314816</c:v>
                </c:pt>
                <c:pt idx="4515">
                  <c:v>42086.941087962965</c:v>
                </c:pt>
                <c:pt idx="4516">
                  <c:v>42086.98636574074</c:v>
                </c:pt>
                <c:pt idx="4517">
                  <c:v>42087.137673611112</c:v>
                </c:pt>
                <c:pt idx="4518">
                  <c:v>42087.151597222219</c:v>
                </c:pt>
                <c:pt idx="4519">
                  <c:v>42087.159155092595</c:v>
                </c:pt>
                <c:pt idx="4520">
                  <c:v>42087.322696759256</c:v>
                </c:pt>
                <c:pt idx="4521">
                  <c:v>42087.364606481482</c:v>
                </c:pt>
                <c:pt idx="4522">
                  <c:v>42087.372662037036</c:v>
                </c:pt>
                <c:pt idx="4523">
                  <c:v>42087.376134259262</c:v>
                </c:pt>
                <c:pt idx="4524">
                  <c:v>42087.427951388891</c:v>
                </c:pt>
                <c:pt idx="4525">
                  <c:v>42087.447951388887</c:v>
                </c:pt>
                <c:pt idx="4526">
                  <c:v>42087.464467592596</c:v>
                </c:pt>
                <c:pt idx="4527">
                  <c:v>42087.465543981481</c:v>
                </c:pt>
                <c:pt idx="4528">
                  <c:v>42087.542893518519</c:v>
                </c:pt>
                <c:pt idx="4529">
                  <c:v>42087.584351851852</c:v>
                </c:pt>
                <c:pt idx="4530">
                  <c:v>42087.590636574074</c:v>
                </c:pt>
                <c:pt idx="4531">
                  <c:v>42087.646053240744</c:v>
                </c:pt>
                <c:pt idx="4532">
                  <c:v>42087.819606481484</c:v>
                </c:pt>
                <c:pt idx="4533">
                  <c:v>42087.834120370368</c:v>
                </c:pt>
                <c:pt idx="4534">
                  <c:v>42087.867326388892</c:v>
                </c:pt>
                <c:pt idx="4535">
                  <c:v>42087.875497685185</c:v>
                </c:pt>
                <c:pt idx="4536">
                  <c:v>42087.930821759262</c:v>
                </c:pt>
                <c:pt idx="4537">
                  <c:v>42087.93414351852</c:v>
                </c:pt>
                <c:pt idx="4538">
                  <c:v>42087.934166666666</c:v>
                </c:pt>
                <c:pt idx="4539">
                  <c:v>42087.937881944446</c:v>
                </c:pt>
                <c:pt idx="4540">
                  <c:v>42087.958599537036</c:v>
                </c:pt>
                <c:pt idx="4541">
                  <c:v>42087.962025462963</c:v>
                </c:pt>
                <c:pt idx="4542">
                  <c:v>42088.328900462962</c:v>
                </c:pt>
                <c:pt idx="4543">
                  <c:v>42088.332858796297</c:v>
                </c:pt>
                <c:pt idx="4544">
                  <c:v>42088.360289351855</c:v>
                </c:pt>
                <c:pt idx="4545">
                  <c:v>42088.372835648152</c:v>
                </c:pt>
                <c:pt idx="4546">
                  <c:v>42088.376655092594</c:v>
                </c:pt>
                <c:pt idx="4547">
                  <c:v>42088.42291666667</c:v>
                </c:pt>
                <c:pt idx="4548">
                  <c:v>42088.462708333333</c:v>
                </c:pt>
                <c:pt idx="4549">
                  <c:v>42088.484606481485</c:v>
                </c:pt>
                <c:pt idx="4550">
                  <c:v>42088.501215277778</c:v>
                </c:pt>
                <c:pt idx="4551">
                  <c:v>42088.542037037034</c:v>
                </c:pt>
                <c:pt idx="4552">
                  <c:v>42088.590833333335</c:v>
                </c:pt>
                <c:pt idx="4553">
                  <c:v>42088.628877314812</c:v>
                </c:pt>
                <c:pt idx="4554">
                  <c:v>42088.871655092589</c:v>
                </c:pt>
                <c:pt idx="4555">
                  <c:v>42088.937847222223</c:v>
                </c:pt>
                <c:pt idx="4556">
                  <c:v>42089.145682870374</c:v>
                </c:pt>
                <c:pt idx="4557">
                  <c:v>42089.154282407406</c:v>
                </c:pt>
                <c:pt idx="4558">
                  <c:v>42089.163657407407</c:v>
                </c:pt>
                <c:pt idx="4559">
                  <c:v>42089.17046296296</c:v>
                </c:pt>
                <c:pt idx="4560">
                  <c:v>42089.173750000002</c:v>
                </c:pt>
                <c:pt idx="4561">
                  <c:v>42089.179513888892</c:v>
                </c:pt>
                <c:pt idx="4562">
                  <c:v>42089.180983796294</c:v>
                </c:pt>
                <c:pt idx="4563">
                  <c:v>42089.182893518519</c:v>
                </c:pt>
                <c:pt idx="4564">
                  <c:v>42089.229375000003</c:v>
                </c:pt>
                <c:pt idx="4565">
                  <c:v>42089.239351851851</c:v>
                </c:pt>
                <c:pt idx="4566">
                  <c:v>42089.326006944444</c:v>
                </c:pt>
                <c:pt idx="4567">
                  <c:v>42089.326851851853</c:v>
                </c:pt>
                <c:pt idx="4568">
                  <c:v>42089.330949074072</c:v>
                </c:pt>
                <c:pt idx="4569">
                  <c:v>42089.361550925925</c:v>
                </c:pt>
                <c:pt idx="4570">
                  <c:v>42089.370243055557</c:v>
                </c:pt>
                <c:pt idx="4571">
                  <c:v>42089.416759259257</c:v>
                </c:pt>
                <c:pt idx="4572">
                  <c:v>42089.454016203701</c:v>
                </c:pt>
                <c:pt idx="4573">
                  <c:v>42089.462129629632</c:v>
                </c:pt>
                <c:pt idx="4574">
                  <c:v>42089.469212962962</c:v>
                </c:pt>
                <c:pt idx="4575">
                  <c:v>42089.476064814815</c:v>
                </c:pt>
                <c:pt idx="4576">
                  <c:v>42089.545277777775</c:v>
                </c:pt>
                <c:pt idx="4577">
                  <c:v>42089.604861111111</c:v>
                </c:pt>
                <c:pt idx="4578">
                  <c:v>42089.632303240738</c:v>
                </c:pt>
                <c:pt idx="4579">
                  <c:v>42089.667291666665</c:v>
                </c:pt>
                <c:pt idx="4580">
                  <c:v>42089.687673611108</c:v>
                </c:pt>
                <c:pt idx="4581">
                  <c:v>42089.78833333333</c:v>
                </c:pt>
                <c:pt idx="4582">
                  <c:v>42089.83</c:v>
                </c:pt>
                <c:pt idx="4583">
                  <c:v>42089.885763888888</c:v>
                </c:pt>
                <c:pt idx="4584">
                  <c:v>42090.133391203701</c:v>
                </c:pt>
                <c:pt idx="4585">
                  <c:v>42090.13722222222</c:v>
                </c:pt>
                <c:pt idx="4586">
                  <c:v>42090.165069444447</c:v>
                </c:pt>
                <c:pt idx="4587">
                  <c:v>42090.339745370373</c:v>
                </c:pt>
                <c:pt idx="4588">
                  <c:v>42090.340057870373</c:v>
                </c:pt>
                <c:pt idx="4589">
                  <c:v>42090.352662037039</c:v>
                </c:pt>
                <c:pt idx="4590">
                  <c:v>42090.378935185188</c:v>
                </c:pt>
                <c:pt idx="4591">
                  <c:v>42090.418321759258</c:v>
                </c:pt>
                <c:pt idx="4592">
                  <c:v>42090.449791666666</c:v>
                </c:pt>
                <c:pt idx="4593">
                  <c:v>42090.451273148145</c:v>
                </c:pt>
                <c:pt idx="4594">
                  <c:v>42090.452465277776</c:v>
                </c:pt>
                <c:pt idx="4595">
                  <c:v>42090.455196759256</c:v>
                </c:pt>
                <c:pt idx="4596">
                  <c:v>42090.463356481479</c:v>
                </c:pt>
                <c:pt idx="4597">
                  <c:v>42090.468587962961</c:v>
                </c:pt>
                <c:pt idx="4598">
                  <c:v>42090.503935185188</c:v>
                </c:pt>
                <c:pt idx="4599">
                  <c:v>42090.628680555557</c:v>
                </c:pt>
                <c:pt idx="4600">
                  <c:v>42090.646307870367</c:v>
                </c:pt>
                <c:pt idx="4601">
                  <c:v>42090.687905092593</c:v>
                </c:pt>
                <c:pt idx="4602">
                  <c:v>42090.829988425925</c:v>
                </c:pt>
                <c:pt idx="4603">
                  <c:v>42090.885567129626</c:v>
                </c:pt>
                <c:pt idx="4604">
                  <c:v>42090.958784722221</c:v>
                </c:pt>
                <c:pt idx="4605">
                  <c:v>42091.083333333336</c:v>
                </c:pt>
                <c:pt idx="4606">
                  <c:v>42091.105567129627</c:v>
                </c:pt>
                <c:pt idx="4607">
                  <c:v>42091.16642361111</c:v>
                </c:pt>
                <c:pt idx="4608">
                  <c:v>42091.337002314816</c:v>
                </c:pt>
                <c:pt idx="4609">
                  <c:v>42091.375486111108</c:v>
                </c:pt>
                <c:pt idx="4610">
                  <c:v>42091.510659722226</c:v>
                </c:pt>
                <c:pt idx="4611">
                  <c:v>42091.583935185183</c:v>
                </c:pt>
                <c:pt idx="4612">
                  <c:v>42091.621712962966</c:v>
                </c:pt>
                <c:pt idx="4613">
                  <c:v>42091.656412037039</c:v>
                </c:pt>
                <c:pt idx="4614">
                  <c:v>42091.688055555554</c:v>
                </c:pt>
                <c:pt idx="4615">
                  <c:v>42091.774398148147</c:v>
                </c:pt>
                <c:pt idx="4616">
                  <c:v>42091.819606481484</c:v>
                </c:pt>
                <c:pt idx="4617">
                  <c:v>42091.882187499999</c:v>
                </c:pt>
                <c:pt idx="4618">
                  <c:v>42091.958680555559</c:v>
                </c:pt>
                <c:pt idx="4619">
                  <c:v>42092.118287037039</c:v>
                </c:pt>
                <c:pt idx="4620">
                  <c:v>42092.212013888886</c:v>
                </c:pt>
                <c:pt idx="4621">
                  <c:v>42092.382303240738</c:v>
                </c:pt>
                <c:pt idx="4622">
                  <c:v>42092.500972222224</c:v>
                </c:pt>
                <c:pt idx="4623">
                  <c:v>42092.587013888886</c:v>
                </c:pt>
                <c:pt idx="4624">
                  <c:v>42092.61824074074</c:v>
                </c:pt>
                <c:pt idx="4625">
                  <c:v>42092.639062499999</c:v>
                </c:pt>
                <c:pt idx="4626">
                  <c:v>42092.667488425926</c:v>
                </c:pt>
                <c:pt idx="4627">
                  <c:v>42092.753599537034</c:v>
                </c:pt>
                <c:pt idx="4628">
                  <c:v>42092.798784722225</c:v>
                </c:pt>
                <c:pt idx="4629">
                  <c:v>42092.843981481485</c:v>
                </c:pt>
                <c:pt idx="4630">
                  <c:v>42092.902997685182</c:v>
                </c:pt>
                <c:pt idx="4631">
                  <c:v>42092.948171296295</c:v>
                </c:pt>
                <c:pt idx="4632">
                  <c:v>42092.989884259259</c:v>
                </c:pt>
                <c:pt idx="4633">
                  <c:v>42093.079560185186</c:v>
                </c:pt>
                <c:pt idx="4634">
                  <c:v>42093.188888888886</c:v>
                </c:pt>
                <c:pt idx="4635">
                  <c:v>42093.280648148146</c:v>
                </c:pt>
                <c:pt idx="4636">
                  <c:v>42093.282708333332</c:v>
                </c:pt>
              </c:numCache>
              <c:extLst xmlns:c15="http://schemas.microsoft.com/office/drawing/2012/chart"/>
            </c:numRef>
          </c:xVal>
          <c:yVal>
            <c:numRef>
              <c:f>'Reach by type II'!$F$4:$F$4640</c:f>
              <c:numCache>
                <c:formatCode>General</c:formatCode>
                <c:ptCount val="4637"/>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formatCode="0">
                  <c:v>150784</c:v>
                </c:pt>
                <c:pt idx="56">
                  <c:v>0</c:v>
                </c:pt>
                <c:pt idx="57">
                  <c:v>0</c:v>
                </c:pt>
                <c:pt idx="58">
                  <c:v>0</c:v>
                </c:pt>
                <c:pt idx="59">
                  <c:v>0</c:v>
                </c:pt>
                <c:pt idx="60">
                  <c:v>0</c:v>
                </c:pt>
                <c:pt idx="61">
                  <c:v>0</c:v>
                </c:pt>
                <c:pt idx="62">
                  <c:v>0</c:v>
                </c:pt>
                <c:pt idx="63">
                  <c:v>0</c:v>
                </c:pt>
                <c:pt idx="64">
                  <c:v>0</c:v>
                </c:pt>
                <c:pt idx="65">
                  <c:v>0</c:v>
                </c:pt>
                <c:pt idx="66">
                  <c:v>0</c:v>
                </c:pt>
                <c:pt idx="67">
                  <c:v>0</c:v>
                </c:pt>
                <c:pt idx="68">
                  <c:v>0</c:v>
                </c:pt>
                <c:pt idx="69">
                  <c:v>0</c:v>
                </c:pt>
                <c:pt idx="70">
                  <c:v>0</c:v>
                </c:pt>
                <c:pt idx="71">
                  <c:v>0</c:v>
                </c:pt>
                <c:pt idx="72">
                  <c:v>0</c:v>
                </c:pt>
                <c:pt idx="73">
                  <c:v>0</c:v>
                </c:pt>
                <c:pt idx="74">
                  <c:v>0</c:v>
                </c:pt>
                <c:pt idx="75">
                  <c:v>0</c:v>
                </c:pt>
                <c:pt idx="76">
                  <c:v>0</c:v>
                </c:pt>
                <c:pt idx="77">
                  <c:v>0</c:v>
                </c:pt>
                <c:pt idx="78">
                  <c:v>0</c:v>
                </c:pt>
                <c:pt idx="79">
                  <c:v>0</c:v>
                </c:pt>
                <c:pt idx="80">
                  <c:v>0</c:v>
                </c:pt>
                <c:pt idx="81">
                  <c:v>0</c:v>
                </c:pt>
                <c:pt idx="82">
                  <c:v>0</c:v>
                </c:pt>
                <c:pt idx="83">
                  <c:v>0</c:v>
                </c:pt>
                <c:pt idx="84">
                  <c:v>0</c:v>
                </c:pt>
                <c:pt idx="85">
                  <c:v>0</c:v>
                </c:pt>
                <c:pt idx="86">
                  <c:v>0</c:v>
                </c:pt>
                <c:pt idx="87">
                  <c:v>0</c:v>
                </c:pt>
                <c:pt idx="88">
                  <c:v>0</c:v>
                </c:pt>
                <c:pt idx="89">
                  <c:v>0</c:v>
                </c:pt>
                <c:pt idx="90">
                  <c:v>0</c:v>
                </c:pt>
                <c:pt idx="91">
                  <c:v>0</c:v>
                </c:pt>
                <c:pt idx="92">
                  <c:v>0</c:v>
                </c:pt>
                <c:pt idx="93">
                  <c:v>0</c:v>
                </c:pt>
                <c:pt idx="94">
                  <c:v>0</c:v>
                </c:pt>
                <c:pt idx="95">
                  <c:v>0</c:v>
                </c:pt>
                <c:pt idx="96">
                  <c:v>0</c:v>
                </c:pt>
                <c:pt idx="97">
                  <c:v>0</c:v>
                </c:pt>
                <c:pt idx="98">
                  <c:v>0</c:v>
                </c:pt>
                <c:pt idx="99">
                  <c:v>0</c:v>
                </c:pt>
                <c:pt idx="100">
                  <c:v>0</c:v>
                </c:pt>
                <c:pt idx="101">
                  <c:v>0</c:v>
                </c:pt>
                <c:pt idx="102">
                  <c:v>0</c:v>
                </c:pt>
                <c:pt idx="103">
                  <c:v>0</c:v>
                </c:pt>
                <c:pt idx="104">
                  <c:v>0</c:v>
                </c:pt>
                <c:pt idx="105">
                  <c:v>0</c:v>
                </c:pt>
                <c:pt idx="106">
                  <c:v>0</c:v>
                </c:pt>
                <c:pt idx="107">
                  <c:v>0</c:v>
                </c:pt>
                <c:pt idx="108">
                  <c:v>0</c:v>
                </c:pt>
                <c:pt idx="109">
                  <c:v>0</c:v>
                </c:pt>
                <c:pt idx="110">
                  <c:v>0</c:v>
                </c:pt>
                <c:pt idx="111">
                  <c:v>0</c:v>
                </c:pt>
                <c:pt idx="112">
                  <c:v>0</c:v>
                </c:pt>
                <c:pt idx="113" formatCode="0">
                  <c:v>169088</c:v>
                </c:pt>
                <c:pt idx="114">
                  <c:v>0</c:v>
                </c:pt>
                <c:pt idx="115">
                  <c:v>0</c:v>
                </c:pt>
                <c:pt idx="116">
                  <c:v>0</c:v>
                </c:pt>
                <c:pt idx="117">
                  <c:v>0</c:v>
                </c:pt>
                <c:pt idx="118">
                  <c:v>0</c:v>
                </c:pt>
                <c:pt idx="119">
                  <c:v>0</c:v>
                </c:pt>
                <c:pt idx="120">
                  <c:v>0</c:v>
                </c:pt>
                <c:pt idx="121">
                  <c:v>0</c:v>
                </c:pt>
                <c:pt idx="122">
                  <c:v>0</c:v>
                </c:pt>
                <c:pt idx="123">
                  <c:v>0</c:v>
                </c:pt>
                <c:pt idx="124">
                  <c:v>0</c:v>
                </c:pt>
                <c:pt idx="125">
                  <c:v>0</c:v>
                </c:pt>
                <c:pt idx="126">
                  <c:v>0</c:v>
                </c:pt>
                <c:pt idx="127">
                  <c:v>0</c:v>
                </c:pt>
                <c:pt idx="128">
                  <c:v>0</c:v>
                </c:pt>
                <c:pt idx="129">
                  <c:v>0</c:v>
                </c:pt>
                <c:pt idx="130">
                  <c:v>0</c:v>
                </c:pt>
                <c:pt idx="131">
                  <c:v>0</c:v>
                </c:pt>
                <c:pt idx="132">
                  <c:v>0</c:v>
                </c:pt>
                <c:pt idx="133">
                  <c:v>0</c:v>
                </c:pt>
                <c:pt idx="134" formatCode="0">
                  <c:v>180800</c:v>
                </c:pt>
                <c:pt idx="135" formatCode="0">
                  <c:v>158784</c:v>
                </c:pt>
                <c:pt idx="136">
                  <c:v>0</c:v>
                </c:pt>
                <c:pt idx="137">
                  <c:v>0</c:v>
                </c:pt>
                <c:pt idx="138">
                  <c:v>0</c:v>
                </c:pt>
                <c:pt idx="139">
                  <c:v>0</c:v>
                </c:pt>
                <c:pt idx="140">
                  <c:v>0</c:v>
                </c:pt>
                <c:pt idx="141" formatCode="0">
                  <c:v>183040</c:v>
                </c:pt>
                <c:pt idx="142">
                  <c:v>0</c:v>
                </c:pt>
                <c:pt idx="143">
                  <c:v>0</c:v>
                </c:pt>
                <c:pt idx="144">
                  <c:v>0</c:v>
                </c:pt>
                <c:pt idx="145">
                  <c:v>0</c:v>
                </c:pt>
                <c:pt idx="146">
                  <c:v>0</c:v>
                </c:pt>
                <c:pt idx="147">
                  <c:v>0</c:v>
                </c:pt>
                <c:pt idx="148">
                  <c:v>0</c:v>
                </c:pt>
                <c:pt idx="149">
                  <c:v>0</c:v>
                </c:pt>
                <c:pt idx="150">
                  <c:v>0</c:v>
                </c:pt>
                <c:pt idx="151">
                  <c:v>0</c:v>
                </c:pt>
                <c:pt idx="152">
                  <c:v>0</c:v>
                </c:pt>
                <c:pt idx="153">
                  <c:v>0</c:v>
                </c:pt>
                <c:pt idx="154">
                  <c:v>0</c:v>
                </c:pt>
                <c:pt idx="155">
                  <c:v>0</c:v>
                </c:pt>
                <c:pt idx="156">
                  <c:v>0</c:v>
                </c:pt>
                <c:pt idx="157">
                  <c:v>0</c:v>
                </c:pt>
                <c:pt idx="158">
                  <c:v>0</c:v>
                </c:pt>
                <c:pt idx="159">
                  <c:v>0</c:v>
                </c:pt>
                <c:pt idx="160">
                  <c:v>0</c:v>
                </c:pt>
                <c:pt idx="161">
                  <c:v>0</c:v>
                </c:pt>
                <c:pt idx="162">
                  <c:v>0</c:v>
                </c:pt>
                <c:pt idx="163">
                  <c:v>0</c:v>
                </c:pt>
                <c:pt idx="164">
                  <c:v>0</c:v>
                </c:pt>
                <c:pt idx="165">
                  <c:v>0</c:v>
                </c:pt>
                <c:pt idx="166">
                  <c:v>0</c:v>
                </c:pt>
                <c:pt idx="167">
                  <c:v>0</c:v>
                </c:pt>
                <c:pt idx="168">
                  <c:v>0</c:v>
                </c:pt>
                <c:pt idx="169">
                  <c:v>0</c:v>
                </c:pt>
                <c:pt idx="170">
                  <c:v>0</c:v>
                </c:pt>
                <c:pt idx="171">
                  <c:v>0</c:v>
                </c:pt>
                <c:pt idx="172">
                  <c:v>0</c:v>
                </c:pt>
                <c:pt idx="173">
                  <c:v>0</c:v>
                </c:pt>
                <c:pt idx="174">
                  <c:v>0</c:v>
                </c:pt>
                <c:pt idx="175">
                  <c:v>0</c:v>
                </c:pt>
                <c:pt idx="176">
                  <c:v>0</c:v>
                </c:pt>
                <c:pt idx="177">
                  <c:v>0</c:v>
                </c:pt>
                <c:pt idx="178">
                  <c:v>0</c:v>
                </c:pt>
                <c:pt idx="179">
                  <c:v>0</c:v>
                </c:pt>
                <c:pt idx="180">
                  <c:v>0</c:v>
                </c:pt>
                <c:pt idx="181">
                  <c:v>0</c:v>
                </c:pt>
                <c:pt idx="182">
                  <c:v>0</c:v>
                </c:pt>
                <c:pt idx="183">
                  <c:v>0</c:v>
                </c:pt>
                <c:pt idx="184">
                  <c:v>0</c:v>
                </c:pt>
                <c:pt idx="185">
                  <c:v>0</c:v>
                </c:pt>
                <c:pt idx="186">
                  <c:v>0</c:v>
                </c:pt>
                <c:pt idx="187">
                  <c:v>0</c:v>
                </c:pt>
                <c:pt idx="188">
                  <c:v>0</c:v>
                </c:pt>
                <c:pt idx="189">
                  <c:v>0</c:v>
                </c:pt>
                <c:pt idx="190">
                  <c:v>0</c:v>
                </c:pt>
                <c:pt idx="191">
                  <c:v>0</c:v>
                </c:pt>
                <c:pt idx="192">
                  <c:v>0</c:v>
                </c:pt>
                <c:pt idx="193">
                  <c:v>0</c:v>
                </c:pt>
                <c:pt idx="194">
                  <c:v>0</c:v>
                </c:pt>
                <c:pt idx="195">
                  <c:v>0</c:v>
                </c:pt>
                <c:pt idx="196">
                  <c:v>0</c:v>
                </c:pt>
                <c:pt idx="197">
                  <c:v>0</c:v>
                </c:pt>
                <c:pt idx="198">
                  <c:v>0</c:v>
                </c:pt>
                <c:pt idx="199">
                  <c:v>0</c:v>
                </c:pt>
                <c:pt idx="200">
                  <c:v>0</c:v>
                </c:pt>
                <c:pt idx="201">
                  <c:v>0</c:v>
                </c:pt>
                <c:pt idx="202">
                  <c:v>0</c:v>
                </c:pt>
                <c:pt idx="203">
                  <c:v>0</c:v>
                </c:pt>
                <c:pt idx="204">
                  <c:v>0</c:v>
                </c:pt>
                <c:pt idx="205">
                  <c:v>0</c:v>
                </c:pt>
                <c:pt idx="206">
                  <c:v>0</c:v>
                </c:pt>
                <c:pt idx="207">
                  <c:v>0</c:v>
                </c:pt>
                <c:pt idx="208">
                  <c:v>0</c:v>
                </c:pt>
                <c:pt idx="209">
                  <c:v>0</c:v>
                </c:pt>
                <c:pt idx="210">
                  <c:v>0</c:v>
                </c:pt>
                <c:pt idx="211">
                  <c:v>0</c:v>
                </c:pt>
                <c:pt idx="212">
                  <c:v>0</c:v>
                </c:pt>
                <c:pt idx="213">
                  <c:v>0</c:v>
                </c:pt>
                <c:pt idx="214">
                  <c:v>0</c:v>
                </c:pt>
                <c:pt idx="215">
                  <c:v>0</c:v>
                </c:pt>
                <c:pt idx="216">
                  <c:v>0</c:v>
                </c:pt>
                <c:pt idx="217">
                  <c:v>0</c:v>
                </c:pt>
                <c:pt idx="218">
                  <c:v>0</c:v>
                </c:pt>
                <c:pt idx="219">
                  <c:v>0</c:v>
                </c:pt>
                <c:pt idx="220">
                  <c:v>0</c:v>
                </c:pt>
                <c:pt idx="221">
                  <c:v>0</c:v>
                </c:pt>
                <c:pt idx="222">
                  <c:v>0</c:v>
                </c:pt>
                <c:pt idx="223">
                  <c:v>0</c:v>
                </c:pt>
                <c:pt idx="224">
                  <c:v>0</c:v>
                </c:pt>
                <c:pt idx="225">
                  <c:v>0</c:v>
                </c:pt>
                <c:pt idx="226">
                  <c:v>0</c:v>
                </c:pt>
                <c:pt idx="227">
                  <c:v>0</c:v>
                </c:pt>
                <c:pt idx="228">
                  <c:v>0</c:v>
                </c:pt>
                <c:pt idx="229">
                  <c:v>0</c:v>
                </c:pt>
                <c:pt idx="230">
                  <c:v>0</c:v>
                </c:pt>
                <c:pt idx="231">
                  <c:v>0</c:v>
                </c:pt>
                <c:pt idx="232">
                  <c:v>0</c:v>
                </c:pt>
                <c:pt idx="233">
                  <c:v>0</c:v>
                </c:pt>
                <c:pt idx="234">
                  <c:v>0</c:v>
                </c:pt>
                <c:pt idx="235">
                  <c:v>0</c:v>
                </c:pt>
                <c:pt idx="236">
                  <c:v>0</c:v>
                </c:pt>
                <c:pt idx="237">
                  <c:v>0</c:v>
                </c:pt>
                <c:pt idx="238">
                  <c:v>0</c:v>
                </c:pt>
                <c:pt idx="239">
                  <c:v>0</c:v>
                </c:pt>
                <c:pt idx="240">
                  <c:v>0</c:v>
                </c:pt>
                <c:pt idx="241">
                  <c:v>0</c:v>
                </c:pt>
                <c:pt idx="242">
                  <c:v>0</c:v>
                </c:pt>
                <c:pt idx="243">
                  <c:v>0</c:v>
                </c:pt>
                <c:pt idx="244">
                  <c:v>0</c:v>
                </c:pt>
                <c:pt idx="245">
                  <c:v>0</c:v>
                </c:pt>
                <c:pt idx="246">
                  <c:v>0</c:v>
                </c:pt>
                <c:pt idx="247">
                  <c:v>0</c:v>
                </c:pt>
                <c:pt idx="248">
                  <c:v>0</c:v>
                </c:pt>
                <c:pt idx="249">
                  <c:v>0</c:v>
                </c:pt>
                <c:pt idx="250">
                  <c:v>0</c:v>
                </c:pt>
                <c:pt idx="251">
                  <c:v>0</c:v>
                </c:pt>
                <c:pt idx="252">
                  <c:v>0</c:v>
                </c:pt>
                <c:pt idx="253">
                  <c:v>0</c:v>
                </c:pt>
                <c:pt idx="254">
                  <c:v>0</c:v>
                </c:pt>
                <c:pt idx="255">
                  <c:v>0</c:v>
                </c:pt>
                <c:pt idx="256">
                  <c:v>0</c:v>
                </c:pt>
                <c:pt idx="257">
                  <c:v>0</c:v>
                </c:pt>
                <c:pt idx="258">
                  <c:v>0</c:v>
                </c:pt>
                <c:pt idx="259">
                  <c:v>0</c:v>
                </c:pt>
                <c:pt idx="260">
                  <c:v>0</c:v>
                </c:pt>
                <c:pt idx="261">
                  <c:v>0</c:v>
                </c:pt>
                <c:pt idx="262">
                  <c:v>0</c:v>
                </c:pt>
                <c:pt idx="263">
                  <c:v>0</c:v>
                </c:pt>
                <c:pt idx="264">
                  <c:v>0</c:v>
                </c:pt>
                <c:pt idx="265">
                  <c:v>0</c:v>
                </c:pt>
                <c:pt idx="266">
                  <c:v>0</c:v>
                </c:pt>
                <c:pt idx="267" formatCode="0">
                  <c:v>142144</c:v>
                </c:pt>
                <c:pt idx="268">
                  <c:v>0</c:v>
                </c:pt>
                <c:pt idx="269">
                  <c:v>0</c:v>
                </c:pt>
                <c:pt idx="270">
                  <c:v>0</c:v>
                </c:pt>
                <c:pt idx="271">
                  <c:v>0</c:v>
                </c:pt>
                <c:pt idx="272">
                  <c:v>0</c:v>
                </c:pt>
                <c:pt idx="273">
                  <c:v>0</c:v>
                </c:pt>
                <c:pt idx="274">
                  <c:v>0</c:v>
                </c:pt>
                <c:pt idx="275">
                  <c:v>0</c:v>
                </c:pt>
                <c:pt idx="276">
                  <c:v>0</c:v>
                </c:pt>
                <c:pt idx="277">
                  <c:v>0</c:v>
                </c:pt>
                <c:pt idx="278">
                  <c:v>0</c:v>
                </c:pt>
                <c:pt idx="279">
                  <c:v>0</c:v>
                </c:pt>
                <c:pt idx="280">
                  <c:v>0</c:v>
                </c:pt>
                <c:pt idx="281">
                  <c:v>0</c:v>
                </c:pt>
                <c:pt idx="282">
                  <c:v>0</c:v>
                </c:pt>
                <c:pt idx="283">
                  <c:v>0</c:v>
                </c:pt>
                <c:pt idx="284">
                  <c:v>0</c:v>
                </c:pt>
                <c:pt idx="285">
                  <c:v>0</c:v>
                </c:pt>
                <c:pt idx="286">
                  <c:v>0</c:v>
                </c:pt>
                <c:pt idx="287">
                  <c:v>0</c:v>
                </c:pt>
                <c:pt idx="288">
                  <c:v>0</c:v>
                </c:pt>
                <c:pt idx="289">
                  <c:v>0</c:v>
                </c:pt>
                <c:pt idx="290">
                  <c:v>0</c:v>
                </c:pt>
                <c:pt idx="291">
                  <c:v>0</c:v>
                </c:pt>
                <c:pt idx="292">
                  <c:v>0</c:v>
                </c:pt>
                <c:pt idx="293">
                  <c:v>0</c:v>
                </c:pt>
                <c:pt idx="294">
                  <c:v>0</c:v>
                </c:pt>
                <c:pt idx="295">
                  <c:v>0</c:v>
                </c:pt>
                <c:pt idx="296">
                  <c:v>0</c:v>
                </c:pt>
                <c:pt idx="297">
                  <c:v>0</c:v>
                </c:pt>
                <c:pt idx="298">
                  <c:v>0</c:v>
                </c:pt>
                <c:pt idx="299">
                  <c:v>0</c:v>
                </c:pt>
                <c:pt idx="300">
                  <c:v>0</c:v>
                </c:pt>
                <c:pt idx="301">
                  <c:v>0</c:v>
                </c:pt>
                <c:pt idx="302">
                  <c:v>0</c:v>
                </c:pt>
                <c:pt idx="303">
                  <c:v>0</c:v>
                </c:pt>
                <c:pt idx="304">
                  <c:v>0</c:v>
                </c:pt>
                <c:pt idx="305">
                  <c:v>0</c:v>
                </c:pt>
                <c:pt idx="306" formatCode="0">
                  <c:v>168704</c:v>
                </c:pt>
                <c:pt idx="307">
                  <c:v>0</c:v>
                </c:pt>
                <c:pt idx="308">
                  <c:v>0</c:v>
                </c:pt>
                <c:pt idx="309">
                  <c:v>0</c:v>
                </c:pt>
                <c:pt idx="310">
                  <c:v>0</c:v>
                </c:pt>
                <c:pt idx="311">
                  <c:v>0</c:v>
                </c:pt>
                <c:pt idx="312">
                  <c:v>0</c:v>
                </c:pt>
                <c:pt idx="313">
                  <c:v>0</c:v>
                </c:pt>
                <c:pt idx="314">
                  <c:v>0</c:v>
                </c:pt>
                <c:pt idx="315">
                  <c:v>0</c:v>
                </c:pt>
                <c:pt idx="316">
                  <c:v>0</c:v>
                </c:pt>
                <c:pt idx="317">
                  <c:v>0</c:v>
                </c:pt>
                <c:pt idx="318">
                  <c:v>0</c:v>
                </c:pt>
                <c:pt idx="319">
                  <c:v>0</c:v>
                </c:pt>
                <c:pt idx="320">
                  <c:v>0</c:v>
                </c:pt>
                <c:pt idx="321">
                  <c:v>0</c:v>
                </c:pt>
                <c:pt idx="322">
                  <c:v>0</c:v>
                </c:pt>
                <c:pt idx="323">
                  <c:v>0</c:v>
                </c:pt>
                <c:pt idx="324" formatCode="0">
                  <c:v>104448</c:v>
                </c:pt>
                <c:pt idx="325">
                  <c:v>0</c:v>
                </c:pt>
                <c:pt idx="326" formatCode="0">
                  <c:v>97760</c:v>
                </c:pt>
                <c:pt idx="327" formatCode="0">
                  <c:v>133760</c:v>
                </c:pt>
                <c:pt idx="328">
                  <c:v>0</c:v>
                </c:pt>
                <c:pt idx="329">
                  <c:v>0</c:v>
                </c:pt>
                <c:pt idx="330">
                  <c:v>0</c:v>
                </c:pt>
                <c:pt idx="331">
                  <c:v>0</c:v>
                </c:pt>
                <c:pt idx="332">
                  <c:v>0</c:v>
                </c:pt>
                <c:pt idx="333">
                  <c:v>0</c:v>
                </c:pt>
                <c:pt idx="334">
                  <c:v>0</c:v>
                </c:pt>
                <c:pt idx="335">
                  <c:v>0</c:v>
                </c:pt>
                <c:pt idx="336">
                  <c:v>0</c:v>
                </c:pt>
                <c:pt idx="337">
                  <c:v>0</c:v>
                </c:pt>
                <c:pt idx="338">
                  <c:v>0</c:v>
                </c:pt>
                <c:pt idx="339">
                  <c:v>0</c:v>
                </c:pt>
                <c:pt idx="340">
                  <c:v>0</c:v>
                </c:pt>
                <c:pt idx="341">
                  <c:v>0</c:v>
                </c:pt>
                <c:pt idx="342">
                  <c:v>0</c:v>
                </c:pt>
                <c:pt idx="343">
                  <c:v>0</c:v>
                </c:pt>
                <c:pt idx="344">
                  <c:v>0</c:v>
                </c:pt>
                <c:pt idx="345">
                  <c:v>0</c:v>
                </c:pt>
                <c:pt idx="346">
                  <c:v>0</c:v>
                </c:pt>
                <c:pt idx="347">
                  <c:v>0</c:v>
                </c:pt>
                <c:pt idx="348">
                  <c:v>0</c:v>
                </c:pt>
                <c:pt idx="349">
                  <c:v>0</c:v>
                </c:pt>
                <c:pt idx="350">
                  <c:v>0</c:v>
                </c:pt>
                <c:pt idx="351">
                  <c:v>0</c:v>
                </c:pt>
                <c:pt idx="352">
                  <c:v>0</c:v>
                </c:pt>
                <c:pt idx="353">
                  <c:v>0</c:v>
                </c:pt>
                <c:pt idx="354">
                  <c:v>0</c:v>
                </c:pt>
                <c:pt idx="355">
                  <c:v>0</c:v>
                </c:pt>
                <c:pt idx="356">
                  <c:v>0</c:v>
                </c:pt>
                <c:pt idx="357">
                  <c:v>0</c:v>
                </c:pt>
                <c:pt idx="358">
                  <c:v>0</c:v>
                </c:pt>
                <c:pt idx="359">
                  <c:v>0</c:v>
                </c:pt>
                <c:pt idx="360">
                  <c:v>0</c:v>
                </c:pt>
                <c:pt idx="361">
                  <c:v>0</c:v>
                </c:pt>
                <c:pt idx="362">
                  <c:v>0</c:v>
                </c:pt>
                <c:pt idx="363">
                  <c:v>0</c:v>
                </c:pt>
                <c:pt idx="364">
                  <c:v>0</c:v>
                </c:pt>
                <c:pt idx="365">
                  <c:v>0</c:v>
                </c:pt>
                <c:pt idx="366">
                  <c:v>0</c:v>
                </c:pt>
                <c:pt idx="367">
                  <c:v>0</c:v>
                </c:pt>
                <c:pt idx="368">
                  <c:v>0</c:v>
                </c:pt>
                <c:pt idx="369">
                  <c:v>0</c:v>
                </c:pt>
                <c:pt idx="370">
                  <c:v>0</c:v>
                </c:pt>
                <c:pt idx="371">
                  <c:v>0</c:v>
                </c:pt>
                <c:pt idx="372" formatCode="0">
                  <c:v>143488</c:v>
                </c:pt>
                <c:pt idx="373">
                  <c:v>0</c:v>
                </c:pt>
                <c:pt idx="374">
                  <c:v>0</c:v>
                </c:pt>
                <c:pt idx="375">
                  <c:v>0</c:v>
                </c:pt>
                <c:pt idx="376">
                  <c:v>0</c:v>
                </c:pt>
                <c:pt idx="377">
                  <c:v>0</c:v>
                </c:pt>
                <c:pt idx="378">
                  <c:v>0</c:v>
                </c:pt>
                <c:pt idx="379">
                  <c:v>0</c:v>
                </c:pt>
                <c:pt idx="380">
                  <c:v>0</c:v>
                </c:pt>
                <c:pt idx="381">
                  <c:v>0</c:v>
                </c:pt>
                <c:pt idx="382">
                  <c:v>0</c:v>
                </c:pt>
                <c:pt idx="383">
                  <c:v>0</c:v>
                </c:pt>
                <c:pt idx="384">
                  <c:v>0</c:v>
                </c:pt>
                <c:pt idx="385">
                  <c:v>0</c:v>
                </c:pt>
                <c:pt idx="386">
                  <c:v>0</c:v>
                </c:pt>
                <c:pt idx="387">
                  <c:v>0</c:v>
                </c:pt>
                <c:pt idx="388">
                  <c:v>0</c:v>
                </c:pt>
                <c:pt idx="389">
                  <c:v>0</c:v>
                </c:pt>
                <c:pt idx="390">
                  <c:v>0</c:v>
                </c:pt>
                <c:pt idx="391">
                  <c:v>0</c:v>
                </c:pt>
                <c:pt idx="392">
                  <c:v>0</c:v>
                </c:pt>
                <c:pt idx="393">
                  <c:v>0</c:v>
                </c:pt>
                <c:pt idx="394">
                  <c:v>0</c:v>
                </c:pt>
                <c:pt idx="395">
                  <c:v>0</c:v>
                </c:pt>
                <c:pt idx="396">
                  <c:v>0</c:v>
                </c:pt>
                <c:pt idx="397">
                  <c:v>0</c:v>
                </c:pt>
                <c:pt idx="398">
                  <c:v>0</c:v>
                </c:pt>
                <c:pt idx="399">
                  <c:v>0</c:v>
                </c:pt>
                <c:pt idx="400">
                  <c:v>0</c:v>
                </c:pt>
                <c:pt idx="401">
                  <c:v>0</c:v>
                </c:pt>
                <c:pt idx="402">
                  <c:v>0</c:v>
                </c:pt>
                <c:pt idx="403">
                  <c:v>0</c:v>
                </c:pt>
                <c:pt idx="404">
                  <c:v>0</c:v>
                </c:pt>
                <c:pt idx="405">
                  <c:v>0</c:v>
                </c:pt>
                <c:pt idx="406">
                  <c:v>0</c:v>
                </c:pt>
                <c:pt idx="407">
                  <c:v>0</c:v>
                </c:pt>
                <c:pt idx="408">
                  <c:v>0</c:v>
                </c:pt>
                <c:pt idx="409">
                  <c:v>0</c:v>
                </c:pt>
                <c:pt idx="410">
                  <c:v>0</c:v>
                </c:pt>
                <c:pt idx="411">
                  <c:v>0</c:v>
                </c:pt>
                <c:pt idx="412">
                  <c:v>0</c:v>
                </c:pt>
                <c:pt idx="413">
                  <c:v>0</c:v>
                </c:pt>
                <c:pt idx="414">
                  <c:v>0</c:v>
                </c:pt>
                <c:pt idx="415">
                  <c:v>0</c:v>
                </c:pt>
                <c:pt idx="416">
                  <c:v>0</c:v>
                </c:pt>
                <c:pt idx="417">
                  <c:v>0</c:v>
                </c:pt>
                <c:pt idx="418">
                  <c:v>0</c:v>
                </c:pt>
                <c:pt idx="419">
                  <c:v>0</c:v>
                </c:pt>
                <c:pt idx="420">
                  <c:v>0</c:v>
                </c:pt>
                <c:pt idx="421">
                  <c:v>0</c:v>
                </c:pt>
                <c:pt idx="422">
                  <c:v>0</c:v>
                </c:pt>
                <c:pt idx="423">
                  <c:v>0</c:v>
                </c:pt>
                <c:pt idx="424">
                  <c:v>0</c:v>
                </c:pt>
                <c:pt idx="425">
                  <c:v>0</c:v>
                </c:pt>
                <c:pt idx="426">
                  <c:v>0</c:v>
                </c:pt>
                <c:pt idx="427">
                  <c:v>0</c:v>
                </c:pt>
                <c:pt idx="428">
                  <c:v>0</c:v>
                </c:pt>
                <c:pt idx="429">
                  <c:v>0</c:v>
                </c:pt>
                <c:pt idx="430">
                  <c:v>0</c:v>
                </c:pt>
                <c:pt idx="431">
                  <c:v>0</c:v>
                </c:pt>
                <c:pt idx="432">
                  <c:v>0</c:v>
                </c:pt>
                <c:pt idx="433">
                  <c:v>0</c:v>
                </c:pt>
                <c:pt idx="434">
                  <c:v>0</c:v>
                </c:pt>
                <c:pt idx="435">
                  <c:v>0</c:v>
                </c:pt>
                <c:pt idx="436">
                  <c:v>0</c:v>
                </c:pt>
                <c:pt idx="437">
                  <c:v>0</c:v>
                </c:pt>
                <c:pt idx="438">
                  <c:v>0</c:v>
                </c:pt>
                <c:pt idx="439">
                  <c:v>0</c:v>
                </c:pt>
                <c:pt idx="440">
                  <c:v>0</c:v>
                </c:pt>
                <c:pt idx="441">
                  <c:v>0</c:v>
                </c:pt>
                <c:pt idx="442">
                  <c:v>0</c:v>
                </c:pt>
                <c:pt idx="443">
                  <c:v>0</c:v>
                </c:pt>
                <c:pt idx="444">
                  <c:v>0</c:v>
                </c:pt>
                <c:pt idx="445">
                  <c:v>0</c:v>
                </c:pt>
                <c:pt idx="446">
                  <c:v>0</c:v>
                </c:pt>
                <c:pt idx="447">
                  <c:v>0</c:v>
                </c:pt>
                <c:pt idx="448">
                  <c:v>0</c:v>
                </c:pt>
                <c:pt idx="449">
                  <c:v>0</c:v>
                </c:pt>
                <c:pt idx="450">
                  <c:v>0</c:v>
                </c:pt>
                <c:pt idx="451">
                  <c:v>0</c:v>
                </c:pt>
                <c:pt idx="452">
                  <c:v>0</c:v>
                </c:pt>
                <c:pt idx="453">
                  <c:v>0</c:v>
                </c:pt>
                <c:pt idx="454">
                  <c:v>0</c:v>
                </c:pt>
                <c:pt idx="455">
                  <c:v>0</c:v>
                </c:pt>
                <c:pt idx="456">
                  <c:v>0</c:v>
                </c:pt>
                <c:pt idx="457">
                  <c:v>0</c:v>
                </c:pt>
                <c:pt idx="458">
                  <c:v>0</c:v>
                </c:pt>
                <c:pt idx="459">
                  <c:v>0</c:v>
                </c:pt>
                <c:pt idx="460">
                  <c:v>0</c:v>
                </c:pt>
                <c:pt idx="461">
                  <c:v>0</c:v>
                </c:pt>
                <c:pt idx="462">
                  <c:v>0</c:v>
                </c:pt>
                <c:pt idx="463">
                  <c:v>0</c:v>
                </c:pt>
                <c:pt idx="464">
                  <c:v>0</c:v>
                </c:pt>
                <c:pt idx="465">
                  <c:v>0</c:v>
                </c:pt>
                <c:pt idx="466">
                  <c:v>0</c:v>
                </c:pt>
                <c:pt idx="467">
                  <c:v>0</c:v>
                </c:pt>
                <c:pt idx="468">
                  <c:v>0</c:v>
                </c:pt>
                <c:pt idx="469">
                  <c:v>0</c:v>
                </c:pt>
                <c:pt idx="470">
                  <c:v>0</c:v>
                </c:pt>
                <c:pt idx="471">
                  <c:v>0</c:v>
                </c:pt>
                <c:pt idx="472">
                  <c:v>0</c:v>
                </c:pt>
                <c:pt idx="473">
                  <c:v>0</c:v>
                </c:pt>
                <c:pt idx="474">
                  <c:v>0</c:v>
                </c:pt>
                <c:pt idx="475">
                  <c:v>0</c:v>
                </c:pt>
                <c:pt idx="476">
                  <c:v>0</c:v>
                </c:pt>
                <c:pt idx="477">
                  <c:v>0</c:v>
                </c:pt>
                <c:pt idx="478">
                  <c:v>0</c:v>
                </c:pt>
                <c:pt idx="479">
                  <c:v>0</c:v>
                </c:pt>
                <c:pt idx="480">
                  <c:v>0</c:v>
                </c:pt>
                <c:pt idx="481">
                  <c:v>0</c:v>
                </c:pt>
                <c:pt idx="482">
                  <c:v>0</c:v>
                </c:pt>
                <c:pt idx="483">
                  <c:v>0</c:v>
                </c:pt>
                <c:pt idx="484">
                  <c:v>0</c:v>
                </c:pt>
                <c:pt idx="485">
                  <c:v>0</c:v>
                </c:pt>
                <c:pt idx="486">
                  <c:v>0</c:v>
                </c:pt>
                <c:pt idx="487">
                  <c:v>0</c:v>
                </c:pt>
                <c:pt idx="488">
                  <c:v>0</c:v>
                </c:pt>
                <c:pt idx="489">
                  <c:v>0</c:v>
                </c:pt>
                <c:pt idx="490">
                  <c:v>0</c:v>
                </c:pt>
                <c:pt idx="491">
                  <c:v>0</c:v>
                </c:pt>
                <c:pt idx="492">
                  <c:v>0</c:v>
                </c:pt>
                <c:pt idx="493">
                  <c:v>0</c:v>
                </c:pt>
                <c:pt idx="494">
                  <c:v>0</c:v>
                </c:pt>
                <c:pt idx="495">
                  <c:v>0</c:v>
                </c:pt>
                <c:pt idx="496">
                  <c:v>0</c:v>
                </c:pt>
                <c:pt idx="497">
                  <c:v>0</c:v>
                </c:pt>
                <c:pt idx="498">
                  <c:v>0</c:v>
                </c:pt>
                <c:pt idx="499">
                  <c:v>0</c:v>
                </c:pt>
                <c:pt idx="500">
                  <c:v>0</c:v>
                </c:pt>
                <c:pt idx="501">
                  <c:v>0</c:v>
                </c:pt>
                <c:pt idx="502">
                  <c:v>0</c:v>
                </c:pt>
                <c:pt idx="503">
                  <c:v>0</c:v>
                </c:pt>
                <c:pt idx="504" formatCode="0">
                  <c:v>105952</c:v>
                </c:pt>
                <c:pt idx="505">
                  <c:v>0</c:v>
                </c:pt>
                <c:pt idx="506">
                  <c:v>0</c:v>
                </c:pt>
                <c:pt idx="507">
                  <c:v>0</c:v>
                </c:pt>
                <c:pt idx="508">
                  <c:v>0</c:v>
                </c:pt>
                <c:pt idx="509">
                  <c:v>0</c:v>
                </c:pt>
                <c:pt idx="510">
                  <c:v>0</c:v>
                </c:pt>
                <c:pt idx="511">
                  <c:v>0</c:v>
                </c:pt>
                <c:pt idx="512">
                  <c:v>0</c:v>
                </c:pt>
                <c:pt idx="513">
                  <c:v>0</c:v>
                </c:pt>
                <c:pt idx="514">
                  <c:v>0</c:v>
                </c:pt>
                <c:pt idx="515">
                  <c:v>0</c:v>
                </c:pt>
                <c:pt idx="516">
                  <c:v>0</c:v>
                </c:pt>
                <c:pt idx="517">
                  <c:v>0</c:v>
                </c:pt>
                <c:pt idx="518">
                  <c:v>0</c:v>
                </c:pt>
                <c:pt idx="519">
                  <c:v>0</c:v>
                </c:pt>
                <c:pt idx="520">
                  <c:v>0</c:v>
                </c:pt>
                <c:pt idx="521">
                  <c:v>0</c:v>
                </c:pt>
                <c:pt idx="522">
                  <c:v>0</c:v>
                </c:pt>
                <c:pt idx="523">
                  <c:v>0</c:v>
                </c:pt>
                <c:pt idx="524">
                  <c:v>0</c:v>
                </c:pt>
                <c:pt idx="525">
                  <c:v>0</c:v>
                </c:pt>
                <c:pt idx="526">
                  <c:v>0</c:v>
                </c:pt>
                <c:pt idx="527">
                  <c:v>0</c:v>
                </c:pt>
                <c:pt idx="528">
                  <c:v>0</c:v>
                </c:pt>
                <c:pt idx="529">
                  <c:v>0</c:v>
                </c:pt>
                <c:pt idx="530">
                  <c:v>0</c:v>
                </c:pt>
                <c:pt idx="531">
                  <c:v>0</c:v>
                </c:pt>
                <c:pt idx="532">
                  <c:v>0</c:v>
                </c:pt>
                <c:pt idx="533">
                  <c:v>0</c:v>
                </c:pt>
                <c:pt idx="534">
                  <c:v>0</c:v>
                </c:pt>
                <c:pt idx="535">
                  <c:v>0</c:v>
                </c:pt>
                <c:pt idx="536">
                  <c:v>0</c:v>
                </c:pt>
                <c:pt idx="537">
                  <c:v>0</c:v>
                </c:pt>
                <c:pt idx="538">
                  <c:v>0</c:v>
                </c:pt>
                <c:pt idx="539">
                  <c:v>0</c:v>
                </c:pt>
                <c:pt idx="540">
                  <c:v>0</c:v>
                </c:pt>
                <c:pt idx="541">
                  <c:v>0</c:v>
                </c:pt>
                <c:pt idx="542">
                  <c:v>0</c:v>
                </c:pt>
                <c:pt idx="543">
                  <c:v>0</c:v>
                </c:pt>
                <c:pt idx="544">
                  <c:v>0</c:v>
                </c:pt>
                <c:pt idx="545">
                  <c:v>0</c:v>
                </c:pt>
                <c:pt idx="546">
                  <c:v>0</c:v>
                </c:pt>
                <c:pt idx="547">
                  <c:v>0</c:v>
                </c:pt>
                <c:pt idx="548">
                  <c:v>0</c:v>
                </c:pt>
                <c:pt idx="549">
                  <c:v>0</c:v>
                </c:pt>
                <c:pt idx="550">
                  <c:v>0</c:v>
                </c:pt>
                <c:pt idx="551">
                  <c:v>0</c:v>
                </c:pt>
                <c:pt idx="552">
                  <c:v>0</c:v>
                </c:pt>
                <c:pt idx="553">
                  <c:v>0</c:v>
                </c:pt>
                <c:pt idx="554">
                  <c:v>0</c:v>
                </c:pt>
                <c:pt idx="555">
                  <c:v>0</c:v>
                </c:pt>
                <c:pt idx="556">
                  <c:v>0</c:v>
                </c:pt>
                <c:pt idx="557">
                  <c:v>0</c:v>
                </c:pt>
                <c:pt idx="558">
                  <c:v>0</c:v>
                </c:pt>
                <c:pt idx="559">
                  <c:v>0</c:v>
                </c:pt>
                <c:pt idx="560">
                  <c:v>0</c:v>
                </c:pt>
                <c:pt idx="561">
                  <c:v>0</c:v>
                </c:pt>
                <c:pt idx="562">
                  <c:v>0</c:v>
                </c:pt>
                <c:pt idx="563">
                  <c:v>0</c:v>
                </c:pt>
                <c:pt idx="564">
                  <c:v>0</c:v>
                </c:pt>
                <c:pt idx="565">
                  <c:v>0</c:v>
                </c:pt>
                <c:pt idx="566">
                  <c:v>0</c:v>
                </c:pt>
                <c:pt idx="567">
                  <c:v>0</c:v>
                </c:pt>
                <c:pt idx="568">
                  <c:v>0</c:v>
                </c:pt>
                <c:pt idx="569">
                  <c:v>0</c:v>
                </c:pt>
                <c:pt idx="570">
                  <c:v>0</c:v>
                </c:pt>
                <c:pt idx="571">
                  <c:v>0</c:v>
                </c:pt>
                <c:pt idx="572">
                  <c:v>0</c:v>
                </c:pt>
                <c:pt idx="573">
                  <c:v>0</c:v>
                </c:pt>
                <c:pt idx="574">
                  <c:v>0</c:v>
                </c:pt>
                <c:pt idx="575">
                  <c:v>0</c:v>
                </c:pt>
                <c:pt idx="576">
                  <c:v>0</c:v>
                </c:pt>
                <c:pt idx="577">
                  <c:v>0</c:v>
                </c:pt>
                <c:pt idx="578">
                  <c:v>0</c:v>
                </c:pt>
                <c:pt idx="579">
                  <c:v>0</c:v>
                </c:pt>
                <c:pt idx="580">
                  <c:v>0</c:v>
                </c:pt>
                <c:pt idx="581">
                  <c:v>0</c:v>
                </c:pt>
                <c:pt idx="582">
                  <c:v>0</c:v>
                </c:pt>
                <c:pt idx="583">
                  <c:v>0</c:v>
                </c:pt>
                <c:pt idx="584">
                  <c:v>0</c:v>
                </c:pt>
                <c:pt idx="585">
                  <c:v>0</c:v>
                </c:pt>
                <c:pt idx="586">
                  <c:v>0</c:v>
                </c:pt>
                <c:pt idx="587">
                  <c:v>0</c:v>
                </c:pt>
                <c:pt idx="588">
                  <c:v>0</c:v>
                </c:pt>
                <c:pt idx="589">
                  <c:v>0</c:v>
                </c:pt>
                <c:pt idx="590">
                  <c:v>0</c:v>
                </c:pt>
                <c:pt idx="591">
                  <c:v>0</c:v>
                </c:pt>
                <c:pt idx="592">
                  <c:v>0</c:v>
                </c:pt>
                <c:pt idx="593">
                  <c:v>0</c:v>
                </c:pt>
                <c:pt idx="594">
                  <c:v>0</c:v>
                </c:pt>
                <c:pt idx="595">
                  <c:v>0</c:v>
                </c:pt>
                <c:pt idx="596" formatCode="0">
                  <c:v>187264</c:v>
                </c:pt>
                <c:pt idx="597" formatCode="0">
                  <c:v>233600</c:v>
                </c:pt>
                <c:pt idx="598" formatCode="0">
                  <c:v>177024</c:v>
                </c:pt>
                <c:pt idx="599" formatCode="0">
                  <c:v>250624</c:v>
                </c:pt>
                <c:pt idx="600">
                  <c:v>0</c:v>
                </c:pt>
                <c:pt idx="601">
                  <c:v>0</c:v>
                </c:pt>
                <c:pt idx="602">
                  <c:v>0</c:v>
                </c:pt>
                <c:pt idx="603">
                  <c:v>0</c:v>
                </c:pt>
                <c:pt idx="604">
                  <c:v>0</c:v>
                </c:pt>
                <c:pt idx="605" formatCode="0">
                  <c:v>179648</c:v>
                </c:pt>
                <c:pt idx="606">
                  <c:v>0</c:v>
                </c:pt>
                <c:pt idx="607">
                  <c:v>0</c:v>
                </c:pt>
                <c:pt idx="608">
                  <c:v>0</c:v>
                </c:pt>
                <c:pt idx="609">
                  <c:v>0</c:v>
                </c:pt>
                <c:pt idx="610">
                  <c:v>0</c:v>
                </c:pt>
                <c:pt idx="611">
                  <c:v>0</c:v>
                </c:pt>
                <c:pt idx="612">
                  <c:v>0</c:v>
                </c:pt>
                <c:pt idx="613">
                  <c:v>0</c:v>
                </c:pt>
                <c:pt idx="614">
                  <c:v>0</c:v>
                </c:pt>
                <c:pt idx="615">
                  <c:v>0</c:v>
                </c:pt>
                <c:pt idx="616">
                  <c:v>0</c:v>
                </c:pt>
                <c:pt idx="617">
                  <c:v>0</c:v>
                </c:pt>
                <c:pt idx="618">
                  <c:v>0</c:v>
                </c:pt>
                <c:pt idx="619">
                  <c:v>0</c:v>
                </c:pt>
                <c:pt idx="620">
                  <c:v>0</c:v>
                </c:pt>
                <c:pt idx="621">
                  <c:v>0</c:v>
                </c:pt>
                <c:pt idx="622">
                  <c:v>0</c:v>
                </c:pt>
                <c:pt idx="623">
                  <c:v>0</c:v>
                </c:pt>
                <c:pt idx="624">
                  <c:v>0</c:v>
                </c:pt>
                <c:pt idx="625">
                  <c:v>0</c:v>
                </c:pt>
                <c:pt idx="626">
                  <c:v>0</c:v>
                </c:pt>
                <c:pt idx="627">
                  <c:v>0</c:v>
                </c:pt>
                <c:pt idx="628">
                  <c:v>0</c:v>
                </c:pt>
                <c:pt idx="629">
                  <c:v>0</c:v>
                </c:pt>
                <c:pt idx="630">
                  <c:v>0</c:v>
                </c:pt>
                <c:pt idx="631">
                  <c:v>0</c:v>
                </c:pt>
                <c:pt idx="632">
                  <c:v>0</c:v>
                </c:pt>
                <c:pt idx="633">
                  <c:v>0</c:v>
                </c:pt>
                <c:pt idx="634">
                  <c:v>0</c:v>
                </c:pt>
                <c:pt idx="635">
                  <c:v>0</c:v>
                </c:pt>
                <c:pt idx="636">
                  <c:v>0</c:v>
                </c:pt>
                <c:pt idx="637">
                  <c:v>0</c:v>
                </c:pt>
                <c:pt idx="638">
                  <c:v>0</c:v>
                </c:pt>
                <c:pt idx="639">
                  <c:v>0</c:v>
                </c:pt>
                <c:pt idx="640">
                  <c:v>0</c:v>
                </c:pt>
                <c:pt idx="641">
                  <c:v>0</c:v>
                </c:pt>
                <c:pt idx="642">
                  <c:v>0</c:v>
                </c:pt>
                <c:pt idx="643">
                  <c:v>0</c:v>
                </c:pt>
                <c:pt idx="644">
                  <c:v>0</c:v>
                </c:pt>
                <c:pt idx="645">
                  <c:v>0</c:v>
                </c:pt>
                <c:pt idx="646">
                  <c:v>0</c:v>
                </c:pt>
                <c:pt idx="647">
                  <c:v>0</c:v>
                </c:pt>
                <c:pt idx="648" formatCode="0">
                  <c:v>209408</c:v>
                </c:pt>
                <c:pt idx="649" formatCode="0">
                  <c:v>186112</c:v>
                </c:pt>
                <c:pt idx="650" formatCode="0">
                  <c:v>212416</c:v>
                </c:pt>
                <c:pt idx="651">
                  <c:v>0</c:v>
                </c:pt>
                <c:pt idx="652">
                  <c:v>0</c:v>
                </c:pt>
                <c:pt idx="653">
                  <c:v>0</c:v>
                </c:pt>
                <c:pt idx="654" formatCode="0">
                  <c:v>207040</c:v>
                </c:pt>
                <c:pt idx="655">
                  <c:v>0</c:v>
                </c:pt>
                <c:pt idx="656">
                  <c:v>0</c:v>
                </c:pt>
                <c:pt idx="657">
                  <c:v>0</c:v>
                </c:pt>
                <c:pt idx="658">
                  <c:v>0</c:v>
                </c:pt>
                <c:pt idx="659">
                  <c:v>0</c:v>
                </c:pt>
                <c:pt idx="660">
                  <c:v>0</c:v>
                </c:pt>
                <c:pt idx="661">
                  <c:v>0</c:v>
                </c:pt>
                <c:pt idx="662">
                  <c:v>0</c:v>
                </c:pt>
                <c:pt idx="663">
                  <c:v>0</c:v>
                </c:pt>
                <c:pt idx="664">
                  <c:v>0</c:v>
                </c:pt>
                <c:pt idx="665">
                  <c:v>0</c:v>
                </c:pt>
                <c:pt idx="666">
                  <c:v>0</c:v>
                </c:pt>
                <c:pt idx="667">
                  <c:v>0</c:v>
                </c:pt>
                <c:pt idx="668" formatCode="0">
                  <c:v>201536</c:v>
                </c:pt>
                <c:pt idx="669">
                  <c:v>0</c:v>
                </c:pt>
                <c:pt idx="670" formatCode="0">
                  <c:v>204800</c:v>
                </c:pt>
                <c:pt idx="671">
                  <c:v>0</c:v>
                </c:pt>
                <c:pt idx="672">
                  <c:v>0</c:v>
                </c:pt>
                <c:pt idx="673">
                  <c:v>0</c:v>
                </c:pt>
                <c:pt idx="674">
                  <c:v>0</c:v>
                </c:pt>
                <c:pt idx="675">
                  <c:v>0</c:v>
                </c:pt>
                <c:pt idx="676">
                  <c:v>0</c:v>
                </c:pt>
                <c:pt idx="677">
                  <c:v>0</c:v>
                </c:pt>
                <c:pt idx="678">
                  <c:v>0</c:v>
                </c:pt>
                <c:pt idx="679">
                  <c:v>0</c:v>
                </c:pt>
                <c:pt idx="680">
                  <c:v>0</c:v>
                </c:pt>
                <c:pt idx="681">
                  <c:v>0</c:v>
                </c:pt>
                <c:pt idx="682">
                  <c:v>0</c:v>
                </c:pt>
                <c:pt idx="683">
                  <c:v>0</c:v>
                </c:pt>
                <c:pt idx="684">
                  <c:v>0</c:v>
                </c:pt>
                <c:pt idx="685">
                  <c:v>0</c:v>
                </c:pt>
                <c:pt idx="686">
                  <c:v>0</c:v>
                </c:pt>
                <c:pt idx="687">
                  <c:v>0</c:v>
                </c:pt>
                <c:pt idx="688">
                  <c:v>0</c:v>
                </c:pt>
                <c:pt idx="689">
                  <c:v>0</c:v>
                </c:pt>
                <c:pt idx="690">
                  <c:v>0</c:v>
                </c:pt>
                <c:pt idx="691">
                  <c:v>0</c:v>
                </c:pt>
                <c:pt idx="692">
                  <c:v>0</c:v>
                </c:pt>
                <c:pt idx="693">
                  <c:v>0</c:v>
                </c:pt>
                <c:pt idx="694">
                  <c:v>0</c:v>
                </c:pt>
                <c:pt idx="695">
                  <c:v>0</c:v>
                </c:pt>
                <c:pt idx="696">
                  <c:v>0</c:v>
                </c:pt>
                <c:pt idx="697">
                  <c:v>0</c:v>
                </c:pt>
                <c:pt idx="698">
                  <c:v>0</c:v>
                </c:pt>
                <c:pt idx="699">
                  <c:v>0</c:v>
                </c:pt>
                <c:pt idx="700">
                  <c:v>0</c:v>
                </c:pt>
                <c:pt idx="701">
                  <c:v>0</c:v>
                </c:pt>
                <c:pt idx="702">
                  <c:v>0</c:v>
                </c:pt>
                <c:pt idx="703" formatCode="0">
                  <c:v>140992</c:v>
                </c:pt>
                <c:pt idx="704" formatCode="0">
                  <c:v>228928</c:v>
                </c:pt>
                <c:pt idx="705">
                  <c:v>0</c:v>
                </c:pt>
                <c:pt idx="706">
                  <c:v>0</c:v>
                </c:pt>
                <c:pt idx="707">
                  <c:v>0</c:v>
                </c:pt>
                <c:pt idx="708">
                  <c:v>0</c:v>
                </c:pt>
                <c:pt idx="709">
                  <c:v>0</c:v>
                </c:pt>
                <c:pt idx="710">
                  <c:v>0</c:v>
                </c:pt>
                <c:pt idx="711">
                  <c:v>0</c:v>
                </c:pt>
                <c:pt idx="712">
                  <c:v>0</c:v>
                </c:pt>
                <c:pt idx="713">
                  <c:v>0</c:v>
                </c:pt>
                <c:pt idx="714">
                  <c:v>0</c:v>
                </c:pt>
                <c:pt idx="715">
                  <c:v>0</c:v>
                </c:pt>
                <c:pt idx="716">
                  <c:v>0</c:v>
                </c:pt>
                <c:pt idx="717">
                  <c:v>0</c:v>
                </c:pt>
                <c:pt idx="718">
                  <c:v>0</c:v>
                </c:pt>
                <c:pt idx="719">
                  <c:v>0</c:v>
                </c:pt>
                <c:pt idx="720" formatCode="0">
                  <c:v>193536</c:v>
                </c:pt>
                <c:pt idx="721">
                  <c:v>0</c:v>
                </c:pt>
                <c:pt idx="722" formatCode="0">
                  <c:v>185344</c:v>
                </c:pt>
                <c:pt idx="723">
                  <c:v>0</c:v>
                </c:pt>
                <c:pt idx="724">
                  <c:v>0</c:v>
                </c:pt>
                <c:pt idx="725">
                  <c:v>0</c:v>
                </c:pt>
                <c:pt idx="726">
                  <c:v>0</c:v>
                </c:pt>
                <c:pt idx="727">
                  <c:v>0</c:v>
                </c:pt>
                <c:pt idx="728">
                  <c:v>0</c:v>
                </c:pt>
                <c:pt idx="729">
                  <c:v>0</c:v>
                </c:pt>
                <c:pt idx="730">
                  <c:v>0</c:v>
                </c:pt>
                <c:pt idx="731">
                  <c:v>0</c:v>
                </c:pt>
                <c:pt idx="732">
                  <c:v>0</c:v>
                </c:pt>
                <c:pt idx="733">
                  <c:v>0</c:v>
                </c:pt>
                <c:pt idx="734">
                  <c:v>0</c:v>
                </c:pt>
                <c:pt idx="735">
                  <c:v>0</c:v>
                </c:pt>
                <c:pt idx="736">
                  <c:v>0</c:v>
                </c:pt>
                <c:pt idx="737">
                  <c:v>0</c:v>
                </c:pt>
                <c:pt idx="738">
                  <c:v>0</c:v>
                </c:pt>
                <c:pt idx="739">
                  <c:v>0</c:v>
                </c:pt>
                <c:pt idx="740">
                  <c:v>0</c:v>
                </c:pt>
                <c:pt idx="741">
                  <c:v>0</c:v>
                </c:pt>
                <c:pt idx="742">
                  <c:v>0</c:v>
                </c:pt>
                <c:pt idx="743">
                  <c:v>0</c:v>
                </c:pt>
                <c:pt idx="744">
                  <c:v>0</c:v>
                </c:pt>
                <c:pt idx="745">
                  <c:v>0</c:v>
                </c:pt>
                <c:pt idx="746">
                  <c:v>0</c:v>
                </c:pt>
                <c:pt idx="747">
                  <c:v>0</c:v>
                </c:pt>
                <c:pt idx="748">
                  <c:v>0</c:v>
                </c:pt>
                <c:pt idx="749">
                  <c:v>0</c:v>
                </c:pt>
                <c:pt idx="750">
                  <c:v>0</c:v>
                </c:pt>
                <c:pt idx="751">
                  <c:v>0</c:v>
                </c:pt>
                <c:pt idx="752">
                  <c:v>0</c:v>
                </c:pt>
                <c:pt idx="753">
                  <c:v>0</c:v>
                </c:pt>
                <c:pt idx="754">
                  <c:v>0</c:v>
                </c:pt>
                <c:pt idx="755">
                  <c:v>0</c:v>
                </c:pt>
                <c:pt idx="756">
                  <c:v>0</c:v>
                </c:pt>
                <c:pt idx="757">
                  <c:v>0</c:v>
                </c:pt>
                <c:pt idx="758">
                  <c:v>0</c:v>
                </c:pt>
                <c:pt idx="759">
                  <c:v>0</c:v>
                </c:pt>
                <c:pt idx="760">
                  <c:v>0</c:v>
                </c:pt>
                <c:pt idx="761">
                  <c:v>0</c:v>
                </c:pt>
                <c:pt idx="762">
                  <c:v>0</c:v>
                </c:pt>
                <c:pt idx="763">
                  <c:v>0</c:v>
                </c:pt>
                <c:pt idx="764">
                  <c:v>0</c:v>
                </c:pt>
                <c:pt idx="765">
                  <c:v>0</c:v>
                </c:pt>
                <c:pt idx="766">
                  <c:v>0</c:v>
                </c:pt>
                <c:pt idx="767">
                  <c:v>0</c:v>
                </c:pt>
                <c:pt idx="768">
                  <c:v>0</c:v>
                </c:pt>
                <c:pt idx="769">
                  <c:v>0</c:v>
                </c:pt>
                <c:pt idx="770">
                  <c:v>0</c:v>
                </c:pt>
                <c:pt idx="771">
                  <c:v>0</c:v>
                </c:pt>
                <c:pt idx="772">
                  <c:v>0</c:v>
                </c:pt>
                <c:pt idx="773">
                  <c:v>0</c:v>
                </c:pt>
                <c:pt idx="774">
                  <c:v>0</c:v>
                </c:pt>
                <c:pt idx="775">
                  <c:v>0</c:v>
                </c:pt>
                <c:pt idx="776">
                  <c:v>0</c:v>
                </c:pt>
                <c:pt idx="777">
                  <c:v>0</c:v>
                </c:pt>
                <c:pt idx="778">
                  <c:v>0</c:v>
                </c:pt>
                <c:pt idx="779">
                  <c:v>0</c:v>
                </c:pt>
                <c:pt idx="780">
                  <c:v>0</c:v>
                </c:pt>
                <c:pt idx="781">
                  <c:v>0</c:v>
                </c:pt>
                <c:pt idx="782">
                  <c:v>0</c:v>
                </c:pt>
                <c:pt idx="783">
                  <c:v>0</c:v>
                </c:pt>
                <c:pt idx="784">
                  <c:v>0</c:v>
                </c:pt>
                <c:pt idx="785">
                  <c:v>0</c:v>
                </c:pt>
                <c:pt idx="786" formatCode="0">
                  <c:v>146368</c:v>
                </c:pt>
                <c:pt idx="787">
                  <c:v>0</c:v>
                </c:pt>
                <c:pt idx="788" formatCode="0">
                  <c:v>157504</c:v>
                </c:pt>
                <c:pt idx="789">
                  <c:v>0</c:v>
                </c:pt>
                <c:pt idx="790">
                  <c:v>0</c:v>
                </c:pt>
                <c:pt idx="791">
                  <c:v>0</c:v>
                </c:pt>
                <c:pt idx="792">
                  <c:v>0</c:v>
                </c:pt>
                <c:pt idx="793">
                  <c:v>0</c:v>
                </c:pt>
                <c:pt idx="794">
                  <c:v>0</c:v>
                </c:pt>
                <c:pt idx="795">
                  <c:v>0</c:v>
                </c:pt>
                <c:pt idx="796">
                  <c:v>0</c:v>
                </c:pt>
                <c:pt idx="797">
                  <c:v>0</c:v>
                </c:pt>
                <c:pt idx="798">
                  <c:v>0</c:v>
                </c:pt>
                <c:pt idx="799">
                  <c:v>0</c:v>
                </c:pt>
                <c:pt idx="800">
                  <c:v>0</c:v>
                </c:pt>
                <c:pt idx="801">
                  <c:v>0</c:v>
                </c:pt>
                <c:pt idx="802">
                  <c:v>0</c:v>
                </c:pt>
                <c:pt idx="803">
                  <c:v>0</c:v>
                </c:pt>
                <c:pt idx="804">
                  <c:v>0</c:v>
                </c:pt>
                <c:pt idx="805">
                  <c:v>0</c:v>
                </c:pt>
                <c:pt idx="806">
                  <c:v>0</c:v>
                </c:pt>
                <c:pt idx="807">
                  <c:v>0</c:v>
                </c:pt>
                <c:pt idx="808">
                  <c:v>0</c:v>
                </c:pt>
                <c:pt idx="809">
                  <c:v>0</c:v>
                </c:pt>
                <c:pt idx="810">
                  <c:v>0</c:v>
                </c:pt>
                <c:pt idx="811">
                  <c:v>0</c:v>
                </c:pt>
                <c:pt idx="812">
                  <c:v>0</c:v>
                </c:pt>
                <c:pt idx="813">
                  <c:v>0</c:v>
                </c:pt>
                <c:pt idx="814">
                  <c:v>0</c:v>
                </c:pt>
                <c:pt idx="815">
                  <c:v>0</c:v>
                </c:pt>
                <c:pt idx="816">
                  <c:v>0</c:v>
                </c:pt>
                <c:pt idx="817">
                  <c:v>0</c:v>
                </c:pt>
                <c:pt idx="818">
                  <c:v>0</c:v>
                </c:pt>
                <c:pt idx="819">
                  <c:v>0</c:v>
                </c:pt>
                <c:pt idx="820">
                  <c:v>0</c:v>
                </c:pt>
                <c:pt idx="821">
                  <c:v>0</c:v>
                </c:pt>
                <c:pt idx="822">
                  <c:v>0</c:v>
                </c:pt>
                <c:pt idx="823">
                  <c:v>0</c:v>
                </c:pt>
                <c:pt idx="824">
                  <c:v>0</c:v>
                </c:pt>
                <c:pt idx="825">
                  <c:v>0</c:v>
                </c:pt>
                <c:pt idx="826">
                  <c:v>0</c:v>
                </c:pt>
                <c:pt idx="827">
                  <c:v>0</c:v>
                </c:pt>
                <c:pt idx="828">
                  <c:v>0</c:v>
                </c:pt>
                <c:pt idx="829">
                  <c:v>0</c:v>
                </c:pt>
                <c:pt idx="830">
                  <c:v>0</c:v>
                </c:pt>
                <c:pt idx="831">
                  <c:v>0</c:v>
                </c:pt>
                <c:pt idx="832">
                  <c:v>0</c:v>
                </c:pt>
                <c:pt idx="833">
                  <c:v>0</c:v>
                </c:pt>
                <c:pt idx="834">
                  <c:v>0</c:v>
                </c:pt>
                <c:pt idx="835">
                  <c:v>0</c:v>
                </c:pt>
                <c:pt idx="836">
                  <c:v>0</c:v>
                </c:pt>
                <c:pt idx="837">
                  <c:v>0</c:v>
                </c:pt>
                <c:pt idx="838">
                  <c:v>0</c:v>
                </c:pt>
                <c:pt idx="839">
                  <c:v>0</c:v>
                </c:pt>
                <c:pt idx="840">
                  <c:v>0</c:v>
                </c:pt>
                <c:pt idx="841">
                  <c:v>0</c:v>
                </c:pt>
                <c:pt idx="842">
                  <c:v>0</c:v>
                </c:pt>
                <c:pt idx="843">
                  <c:v>0</c:v>
                </c:pt>
                <c:pt idx="844">
                  <c:v>0</c:v>
                </c:pt>
                <c:pt idx="845">
                  <c:v>0</c:v>
                </c:pt>
                <c:pt idx="846">
                  <c:v>0</c:v>
                </c:pt>
                <c:pt idx="847">
                  <c:v>0</c:v>
                </c:pt>
                <c:pt idx="848">
                  <c:v>0</c:v>
                </c:pt>
                <c:pt idx="849">
                  <c:v>0</c:v>
                </c:pt>
                <c:pt idx="850">
                  <c:v>0</c:v>
                </c:pt>
                <c:pt idx="851">
                  <c:v>0</c:v>
                </c:pt>
                <c:pt idx="852">
                  <c:v>0</c:v>
                </c:pt>
                <c:pt idx="853">
                  <c:v>0</c:v>
                </c:pt>
                <c:pt idx="854">
                  <c:v>0</c:v>
                </c:pt>
                <c:pt idx="855">
                  <c:v>0</c:v>
                </c:pt>
                <c:pt idx="856">
                  <c:v>0</c:v>
                </c:pt>
                <c:pt idx="857">
                  <c:v>0</c:v>
                </c:pt>
                <c:pt idx="858">
                  <c:v>0</c:v>
                </c:pt>
                <c:pt idx="859">
                  <c:v>0</c:v>
                </c:pt>
                <c:pt idx="860">
                  <c:v>0</c:v>
                </c:pt>
                <c:pt idx="861">
                  <c:v>0</c:v>
                </c:pt>
                <c:pt idx="862">
                  <c:v>0</c:v>
                </c:pt>
                <c:pt idx="863" formatCode="0">
                  <c:v>207104</c:v>
                </c:pt>
                <c:pt idx="864">
                  <c:v>0</c:v>
                </c:pt>
                <c:pt idx="865">
                  <c:v>0</c:v>
                </c:pt>
                <c:pt idx="866">
                  <c:v>0</c:v>
                </c:pt>
                <c:pt idx="867">
                  <c:v>0</c:v>
                </c:pt>
                <c:pt idx="868">
                  <c:v>0</c:v>
                </c:pt>
                <c:pt idx="869">
                  <c:v>0</c:v>
                </c:pt>
                <c:pt idx="870">
                  <c:v>0</c:v>
                </c:pt>
                <c:pt idx="871">
                  <c:v>0</c:v>
                </c:pt>
                <c:pt idx="872">
                  <c:v>0</c:v>
                </c:pt>
                <c:pt idx="873">
                  <c:v>0</c:v>
                </c:pt>
                <c:pt idx="874">
                  <c:v>0</c:v>
                </c:pt>
                <c:pt idx="875">
                  <c:v>0</c:v>
                </c:pt>
                <c:pt idx="876">
                  <c:v>0</c:v>
                </c:pt>
                <c:pt idx="877">
                  <c:v>0</c:v>
                </c:pt>
                <c:pt idx="878">
                  <c:v>0</c:v>
                </c:pt>
                <c:pt idx="879">
                  <c:v>0</c:v>
                </c:pt>
                <c:pt idx="880">
                  <c:v>0</c:v>
                </c:pt>
                <c:pt idx="881">
                  <c:v>0</c:v>
                </c:pt>
                <c:pt idx="882">
                  <c:v>0</c:v>
                </c:pt>
                <c:pt idx="883">
                  <c:v>0</c:v>
                </c:pt>
                <c:pt idx="884">
                  <c:v>0</c:v>
                </c:pt>
                <c:pt idx="885">
                  <c:v>0</c:v>
                </c:pt>
                <c:pt idx="886">
                  <c:v>0</c:v>
                </c:pt>
                <c:pt idx="887">
                  <c:v>0</c:v>
                </c:pt>
                <c:pt idx="888">
                  <c:v>0</c:v>
                </c:pt>
                <c:pt idx="889">
                  <c:v>0</c:v>
                </c:pt>
                <c:pt idx="890">
                  <c:v>0</c:v>
                </c:pt>
                <c:pt idx="891">
                  <c:v>0</c:v>
                </c:pt>
                <c:pt idx="892">
                  <c:v>0</c:v>
                </c:pt>
                <c:pt idx="893">
                  <c:v>0</c:v>
                </c:pt>
                <c:pt idx="894">
                  <c:v>0</c:v>
                </c:pt>
                <c:pt idx="895">
                  <c:v>0</c:v>
                </c:pt>
                <c:pt idx="896">
                  <c:v>0</c:v>
                </c:pt>
                <c:pt idx="897">
                  <c:v>0</c:v>
                </c:pt>
                <c:pt idx="898">
                  <c:v>0</c:v>
                </c:pt>
                <c:pt idx="899">
                  <c:v>0</c:v>
                </c:pt>
                <c:pt idx="900">
                  <c:v>0</c:v>
                </c:pt>
                <c:pt idx="901">
                  <c:v>0</c:v>
                </c:pt>
                <c:pt idx="902">
                  <c:v>0</c:v>
                </c:pt>
                <c:pt idx="903">
                  <c:v>0</c:v>
                </c:pt>
                <c:pt idx="904">
                  <c:v>0</c:v>
                </c:pt>
                <c:pt idx="905">
                  <c:v>0</c:v>
                </c:pt>
                <c:pt idx="906">
                  <c:v>0</c:v>
                </c:pt>
                <c:pt idx="907">
                  <c:v>0</c:v>
                </c:pt>
                <c:pt idx="908">
                  <c:v>0</c:v>
                </c:pt>
                <c:pt idx="909">
                  <c:v>0</c:v>
                </c:pt>
                <c:pt idx="910">
                  <c:v>0</c:v>
                </c:pt>
                <c:pt idx="911">
                  <c:v>0</c:v>
                </c:pt>
                <c:pt idx="912">
                  <c:v>0</c:v>
                </c:pt>
                <c:pt idx="913">
                  <c:v>0</c:v>
                </c:pt>
                <c:pt idx="914">
                  <c:v>0</c:v>
                </c:pt>
                <c:pt idx="915">
                  <c:v>0</c:v>
                </c:pt>
                <c:pt idx="916">
                  <c:v>0</c:v>
                </c:pt>
                <c:pt idx="917">
                  <c:v>0</c:v>
                </c:pt>
                <c:pt idx="918">
                  <c:v>0</c:v>
                </c:pt>
                <c:pt idx="919">
                  <c:v>0</c:v>
                </c:pt>
                <c:pt idx="920">
                  <c:v>0</c:v>
                </c:pt>
                <c:pt idx="921" formatCode="0">
                  <c:v>187968</c:v>
                </c:pt>
                <c:pt idx="922" formatCode="0">
                  <c:v>197248</c:v>
                </c:pt>
                <c:pt idx="923">
                  <c:v>0</c:v>
                </c:pt>
                <c:pt idx="924">
                  <c:v>0</c:v>
                </c:pt>
                <c:pt idx="925">
                  <c:v>0</c:v>
                </c:pt>
                <c:pt idx="926">
                  <c:v>0</c:v>
                </c:pt>
                <c:pt idx="927">
                  <c:v>0</c:v>
                </c:pt>
                <c:pt idx="928">
                  <c:v>0</c:v>
                </c:pt>
                <c:pt idx="929">
                  <c:v>0</c:v>
                </c:pt>
                <c:pt idx="930">
                  <c:v>0</c:v>
                </c:pt>
                <c:pt idx="931">
                  <c:v>0</c:v>
                </c:pt>
                <c:pt idx="932">
                  <c:v>0</c:v>
                </c:pt>
                <c:pt idx="933">
                  <c:v>0</c:v>
                </c:pt>
                <c:pt idx="934">
                  <c:v>0</c:v>
                </c:pt>
                <c:pt idx="935">
                  <c:v>0</c:v>
                </c:pt>
                <c:pt idx="936">
                  <c:v>0</c:v>
                </c:pt>
                <c:pt idx="937">
                  <c:v>0</c:v>
                </c:pt>
                <c:pt idx="938">
                  <c:v>0</c:v>
                </c:pt>
                <c:pt idx="939">
                  <c:v>0</c:v>
                </c:pt>
                <c:pt idx="940">
                  <c:v>0</c:v>
                </c:pt>
                <c:pt idx="941">
                  <c:v>0</c:v>
                </c:pt>
                <c:pt idx="942">
                  <c:v>0</c:v>
                </c:pt>
                <c:pt idx="943">
                  <c:v>0</c:v>
                </c:pt>
                <c:pt idx="944">
                  <c:v>0</c:v>
                </c:pt>
                <c:pt idx="945">
                  <c:v>0</c:v>
                </c:pt>
                <c:pt idx="946">
                  <c:v>0</c:v>
                </c:pt>
                <c:pt idx="947">
                  <c:v>0</c:v>
                </c:pt>
                <c:pt idx="948">
                  <c:v>0</c:v>
                </c:pt>
                <c:pt idx="949">
                  <c:v>0</c:v>
                </c:pt>
                <c:pt idx="950">
                  <c:v>0</c:v>
                </c:pt>
                <c:pt idx="951">
                  <c:v>0</c:v>
                </c:pt>
                <c:pt idx="952">
                  <c:v>0</c:v>
                </c:pt>
                <c:pt idx="953">
                  <c:v>0</c:v>
                </c:pt>
                <c:pt idx="954">
                  <c:v>0</c:v>
                </c:pt>
                <c:pt idx="955">
                  <c:v>0</c:v>
                </c:pt>
                <c:pt idx="956">
                  <c:v>0</c:v>
                </c:pt>
                <c:pt idx="957">
                  <c:v>0</c:v>
                </c:pt>
                <c:pt idx="958">
                  <c:v>0</c:v>
                </c:pt>
                <c:pt idx="959">
                  <c:v>0</c:v>
                </c:pt>
                <c:pt idx="960">
                  <c:v>0</c:v>
                </c:pt>
                <c:pt idx="961">
                  <c:v>0</c:v>
                </c:pt>
                <c:pt idx="962">
                  <c:v>0</c:v>
                </c:pt>
                <c:pt idx="963">
                  <c:v>0</c:v>
                </c:pt>
                <c:pt idx="964">
                  <c:v>0</c:v>
                </c:pt>
                <c:pt idx="965">
                  <c:v>0</c:v>
                </c:pt>
                <c:pt idx="966">
                  <c:v>0</c:v>
                </c:pt>
                <c:pt idx="967">
                  <c:v>0</c:v>
                </c:pt>
                <c:pt idx="968">
                  <c:v>0</c:v>
                </c:pt>
                <c:pt idx="969">
                  <c:v>0</c:v>
                </c:pt>
                <c:pt idx="970">
                  <c:v>0</c:v>
                </c:pt>
                <c:pt idx="971">
                  <c:v>0</c:v>
                </c:pt>
                <c:pt idx="972">
                  <c:v>0</c:v>
                </c:pt>
                <c:pt idx="973">
                  <c:v>0</c:v>
                </c:pt>
                <c:pt idx="974">
                  <c:v>0</c:v>
                </c:pt>
                <c:pt idx="975">
                  <c:v>0</c:v>
                </c:pt>
                <c:pt idx="976">
                  <c:v>0</c:v>
                </c:pt>
                <c:pt idx="977">
                  <c:v>0</c:v>
                </c:pt>
                <c:pt idx="978">
                  <c:v>0</c:v>
                </c:pt>
                <c:pt idx="979">
                  <c:v>0</c:v>
                </c:pt>
                <c:pt idx="980">
                  <c:v>0</c:v>
                </c:pt>
                <c:pt idx="981">
                  <c:v>0</c:v>
                </c:pt>
                <c:pt idx="982">
                  <c:v>0</c:v>
                </c:pt>
                <c:pt idx="983">
                  <c:v>0</c:v>
                </c:pt>
                <c:pt idx="984">
                  <c:v>0</c:v>
                </c:pt>
                <c:pt idx="985">
                  <c:v>0</c:v>
                </c:pt>
                <c:pt idx="986">
                  <c:v>0</c:v>
                </c:pt>
                <c:pt idx="987">
                  <c:v>0</c:v>
                </c:pt>
                <c:pt idx="988">
                  <c:v>0</c:v>
                </c:pt>
                <c:pt idx="989">
                  <c:v>0</c:v>
                </c:pt>
                <c:pt idx="990">
                  <c:v>0</c:v>
                </c:pt>
                <c:pt idx="991">
                  <c:v>0</c:v>
                </c:pt>
                <c:pt idx="992">
                  <c:v>0</c:v>
                </c:pt>
                <c:pt idx="993">
                  <c:v>0</c:v>
                </c:pt>
                <c:pt idx="994">
                  <c:v>0</c:v>
                </c:pt>
                <c:pt idx="995">
                  <c:v>0</c:v>
                </c:pt>
                <c:pt idx="996">
                  <c:v>0</c:v>
                </c:pt>
                <c:pt idx="997">
                  <c:v>0</c:v>
                </c:pt>
                <c:pt idx="998">
                  <c:v>0</c:v>
                </c:pt>
                <c:pt idx="999">
                  <c:v>0</c:v>
                </c:pt>
                <c:pt idx="1000">
                  <c:v>0</c:v>
                </c:pt>
                <c:pt idx="1001">
                  <c:v>0</c:v>
                </c:pt>
                <c:pt idx="1002">
                  <c:v>0</c:v>
                </c:pt>
                <c:pt idx="1003">
                  <c:v>0</c:v>
                </c:pt>
                <c:pt idx="1004">
                  <c:v>0</c:v>
                </c:pt>
                <c:pt idx="1005">
                  <c:v>0</c:v>
                </c:pt>
                <c:pt idx="1006">
                  <c:v>0</c:v>
                </c:pt>
                <c:pt idx="1007">
                  <c:v>0</c:v>
                </c:pt>
                <c:pt idx="1008">
                  <c:v>0</c:v>
                </c:pt>
                <c:pt idx="1009">
                  <c:v>0</c:v>
                </c:pt>
                <c:pt idx="1010">
                  <c:v>0</c:v>
                </c:pt>
                <c:pt idx="1011">
                  <c:v>0</c:v>
                </c:pt>
                <c:pt idx="1012">
                  <c:v>0</c:v>
                </c:pt>
                <c:pt idx="1013">
                  <c:v>0</c:v>
                </c:pt>
                <c:pt idx="1014">
                  <c:v>0</c:v>
                </c:pt>
                <c:pt idx="1015">
                  <c:v>0</c:v>
                </c:pt>
                <c:pt idx="1016">
                  <c:v>0</c:v>
                </c:pt>
                <c:pt idx="1017">
                  <c:v>0</c:v>
                </c:pt>
                <c:pt idx="1018">
                  <c:v>0</c:v>
                </c:pt>
                <c:pt idx="1019">
                  <c:v>0</c:v>
                </c:pt>
                <c:pt idx="1020">
                  <c:v>0</c:v>
                </c:pt>
                <c:pt idx="1021">
                  <c:v>0</c:v>
                </c:pt>
                <c:pt idx="1022">
                  <c:v>0</c:v>
                </c:pt>
                <c:pt idx="1023">
                  <c:v>0</c:v>
                </c:pt>
                <c:pt idx="1024">
                  <c:v>0</c:v>
                </c:pt>
                <c:pt idx="1025">
                  <c:v>0</c:v>
                </c:pt>
                <c:pt idx="1026">
                  <c:v>0</c:v>
                </c:pt>
                <c:pt idx="1027">
                  <c:v>0</c:v>
                </c:pt>
                <c:pt idx="1028">
                  <c:v>0</c:v>
                </c:pt>
                <c:pt idx="1029">
                  <c:v>0</c:v>
                </c:pt>
                <c:pt idx="1030">
                  <c:v>0</c:v>
                </c:pt>
                <c:pt idx="1031">
                  <c:v>0</c:v>
                </c:pt>
                <c:pt idx="1032">
                  <c:v>0</c:v>
                </c:pt>
                <c:pt idx="1033">
                  <c:v>0</c:v>
                </c:pt>
                <c:pt idx="1034">
                  <c:v>0</c:v>
                </c:pt>
                <c:pt idx="1035">
                  <c:v>0</c:v>
                </c:pt>
                <c:pt idx="1036">
                  <c:v>0</c:v>
                </c:pt>
                <c:pt idx="1037">
                  <c:v>0</c:v>
                </c:pt>
                <c:pt idx="1038">
                  <c:v>0</c:v>
                </c:pt>
                <c:pt idx="1039">
                  <c:v>0</c:v>
                </c:pt>
                <c:pt idx="1040">
                  <c:v>0</c:v>
                </c:pt>
                <c:pt idx="1041">
                  <c:v>0</c:v>
                </c:pt>
                <c:pt idx="1042">
                  <c:v>0</c:v>
                </c:pt>
                <c:pt idx="1043">
                  <c:v>0</c:v>
                </c:pt>
                <c:pt idx="1044">
                  <c:v>0</c:v>
                </c:pt>
                <c:pt idx="1045">
                  <c:v>0</c:v>
                </c:pt>
                <c:pt idx="1046">
                  <c:v>0</c:v>
                </c:pt>
                <c:pt idx="1047">
                  <c:v>0</c:v>
                </c:pt>
                <c:pt idx="1048">
                  <c:v>0</c:v>
                </c:pt>
                <c:pt idx="1049">
                  <c:v>0</c:v>
                </c:pt>
                <c:pt idx="1050">
                  <c:v>0</c:v>
                </c:pt>
                <c:pt idx="1051" formatCode="0">
                  <c:v>136384</c:v>
                </c:pt>
                <c:pt idx="1052">
                  <c:v>0</c:v>
                </c:pt>
                <c:pt idx="1053">
                  <c:v>0</c:v>
                </c:pt>
                <c:pt idx="1054">
                  <c:v>0</c:v>
                </c:pt>
                <c:pt idx="1055">
                  <c:v>0</c:v>
                </c:pt>
                <c:pt idx="1056">
                  <c:v>0</c:v>
                </c:pt>
                <c:pt idx="1057">
                  <c:v>0</c:v>
                </c:pt>
                <c:pt idx="1058">
                  <c:v>0</c:v>
                </c:pt>
                <c:pt idx="1059">
                  <c:v>0</c:v>
                </c:pt>
                <c:pt idx="1060">
                  <c:v>0</c:v>
                </c:pt>
                <c:pt idx="1061">
                  <c:v>0</c:v>
                </c:pt>
                <c:pt idx="1062" formatCode="0">
                  <c:v>169920</c:v>
                </c:pt>
                <c:pt idx="1063">
                  <c:v>0</c:v>
                </c:pt>
                <c:pt idx="1064">
                  <c:v>0</c:v>
                </c:pt>
                <c:pt idx="1065">
                  <c:v>0</c:v>
                </c:pt>
                <c:pt idx="1066">
                  <c:v>0</c:v>
                </c:pt>
                <c:pt idx="1067">
                  <c:v>0</c:v>
                </c:pt>
                <c:pt idx="1068">
                  <c:v>0</c:v>
                </c:pt>
                <c:pt idx="1069">
                  <c:v>0</c:v>
                </c:pt>
                <c:pt idx="1070">
                  <c:v>0</c:v>
                </c:pt>
                <c:pt idx="1071">
                  <c:v>0</c:v>
                </c:pt>
                <c:pt idx="1072">
                  <c:v>0</c:v>
                </c:pt>
                <c:pt idx="1073">
                  <c:v>0</c:v>
                </c:pt>
                <c:pt idx="1074">
                  <c:v>0</c:v>
                </c:pt>
                <c:pt idx="1075">
                  <c:v>0</c:v>
                </c:pt>
                <c:pt idx="1076" formatCode="0">
                  <c:v>160576</c:v>
                </c:pt>
                <c:pt idx="1077">
                  <c:v>0</c:v>
                </c:pt>
                <c:pt idx="1078">
                  <c:v>0</c:v>
                </c:pt>
                <c:pt idx="1079">
                  <c:v>0</c:v>
                </c:pt>
                <c:pt idx="1080">
                  <c:v>0</c:v>
                </c:pt>
                <c:pt idx="1081">
                  <c:v>0</c:v>
                </c:pt>
                <c:pt idx="1082">
                  <c:v>0</c:v>
                </c:pt>
                <c:pt idx="1083">
                  <c:v>0</c:v>
                </c:pt>
                <c:pt idx="1084">
                  <c:v>0</c:v>
                </c:pt>
                <c:pt idx="1085">
                  <c:v>0</c:v>
                </c:pt>
                <c:pt idx="1086">
                  <c:v>0</c:v>
                </c:pt>
                <c:pt idx="1087">
                  <c:v>0</c:v>
                </c:pt>
                <c:pt idx="1088">
                  <c:v>0</c:v>
                </c:pt>
                <c:pt idx="1089">
                  <c:v>0</c:v>
                </c:pt>
                <c:pt idx="1090">
                  <c:v>0</c:v>
                </c:pt>
                <c:pt idx="1091">
                  <c:v>0</c:v>
                </c:pt>
                <c:pt idx="1092">
                  <c:v>0</c:v>
                </c:pt>
                <c:pt idx="1093">
                  <c:v>0</c:v>
                </c:pt>
                <c:pt idx="1094">
                  <c:v>0</c:v>
                </c:pt>
                <c:pt idx="1095">
                  <c:v>0</c:v>
                </c:pt>
                <c:pt idx="1096">
                  <c:v>0</c:v>
                </c:pt>
                <c:pt idx="1097">
                  <c:v>0</c:v>
                </c:pt>
                <c:pt idx="1098">
                  <c:v>0</c:v>
                </c:pt>
                <c:pt idx="1099">
                  <c:v>0</c:v>
                </c:pt>
                <c:pt idx="1100">
                  <c:v>0</c:v>
                </c:pt>
                <c:pt idx="1101">
                  <c:v>0</c:v>
                </c:pt>
                <c:pt idx="1102">
                  <c:v>0</c:v>
                </c:pt>
                <c:pt idx="1103">
                  <c:v>0</c:v>
                </c:pt>
                <c:pt idx="1104">
                  <c:v>0</c:v>
                </c:pt>
                <c:pt idx="1105">
                  <c:v>0</c:v>
                </c:pt>
                <c:pt idx="1106">
                  <c:v>0</c:v>
                </c:pt>
                <c:pt idx="1107">
                  <c:v>0</c:v>
                </c:pt>
                <c:pt idx="1108">
                  <c:v>0</c:v>
                </c:pt>
                <c:pt idx="1109">
                  <c:v>0</c:v>
                </c:pt>
                <c:pt idx="1110">
                  <c:v>0</c:v>
                </c:pt>
                <c:pt idx="1111">
                  <c:v>0</c:v>
                </c:pt>
                <c:pt idx="1112">
                  <c:v>0</c:v>
                </c:pt>
                <c:pt idx="1113">
                  <c:v>0</c:v>
                </c:pt>
                <c:pt idx="1114">
                  <c:v>0</c:v>
                </c:pt>
                <c:pt idx="1115">
                  <c:v>0</c:v>
                </c:pt>
                <c:pt idx="1116">
                  <c:v>0</c:v>
                </c:pt>
                <c:pt idx="1117">
                  <c:v>0</c:v>
                </c:pt>
                <c:pt idx="1118">
                  <c:v>0</c:v>
                </c:pt>
                <c:pt idx="1119">
                  <c:v>0</c:v>
                </c:pt>
                <c:pt idx="1120">
                  <c:v>0</c:v>
                </c:pt>
                <c:pt idx="1121">
                  <c:v>0</c:v>
                </c:pt>
                <c:pt idx="1122">
                  <c:v>0</c:v>
                </c:pt>
                <c:pt idx="1123">
                  <c:v>0</c:v>
                </c:pt>
                <c:pt idx="1124">
                  <c:v>0</c:v>
                </c:pt>
                <c:pt idx="1125">
                  <c:v>0</c:v>
                </c:pt>
                <c:pt idx="1126">
                  <c:v>0</c:v>
                </c:pt>
                <c:pt idx="1127">
                  <c:v>0</c:v>
                </c:pt>
                <c:pt idx="1128">
                  <c:v>0</c:v>
                </c:pt>
                <c:pt idx="1129">
                  <c:v>0</c:v>
                </c:pt>
                <c:pt idx="1130">
                  <c:v>0</c:v>
                </c:pt>
                <c:pt idx="1131">
                  <c:v>0</c:v>
                </c:pt>
                <c:pt idx="1132">
                  <c:v>0</c:v>
                </c:pt>
                <c:pt idx="1133">
                  <c:v>0</c:v>
                </c:pt>
                <c:pt idx="1134">
                  <c:v>0</c:v>
                </c:pt>
                <c:pt idx="1135">
                  <c:v>0</c:v>
                </c:pt>
                <c:pt idx="1136">
                  <c:v>0</c:v>
                </c:pt>
                <c:pt idx="1137">
                  <c:v>0</c:v>
                </c:pt>
                <c:pt idx="1138">
                  <c:v>0</c:v>
                </c:pt>
                <c:pt idx="1139">
                  <c:v>0</c:v>
                </c:pt>
                <c:pt idx="1140">
                  <c:v>0</c:v>
                </c:pt>
                <c:pt idx="1141">
                  <c:v>0</c:v>
                </c:pt>
                <c:pt idx="1142">
                  <c:v>0</c:v>
                </c:pt>
                <c:pt idx="1143">
                  <c:v>0</c:v>
                </c:pt>
                <c:pt idx="1144">
                  <c:v>0</c:v>
                </c:pt>
                <c:pt idx="1145">
                  <c:v>0</c:v>
                </c:pt>
                <c:pt idx="1146">
                  <c:v>0</c:v>
                </c:pt>
                <c:pt idx="1147">
                  <c:v>0</c:v>
                </c:pt>
                <c:pt idx="1148">
                  <c:v>0</c:v>
                </c:pt>
                <c:pt idx="1149">
                  <c:v>0</c:v>
                </c:pt>
                <c:pt idx="1150">
                  <c:v>0</c:v>
                </c:pt>
                <c:pt idx="1151">
                  <c:v>0</c:v>
                </c:pt>
                <c:pt idx="1152">
                  <c:v>0</c:v>
                </c:pt>
                <c:pt idx="1153">
                  <c:v>0</c:v>
                </c:pt>
                <c:pt idx="1154">
                  <c:v>0</c:v>
                </c:pt>
                <c:pt idx="1155">
                  <c:v>0</c:v>
                </c:pt>
                <c:pt idx="1156">
                  <c:v>0</c:v>
                </c:pt>
                <c:pt idx="1157">
                  <c:v>0</c:v>
                </c:pt>
                <c:pt idx="1158">
                  <c:v>0</c:v>
                </c:pt>
                <c:pt idx="1159">
                  <c:v>0</c:v>
                </c:pt>
                <c:pt idx="1160">
                  <c:v>0</c:v>
                </c:pt>
                <c:pt idx="1161">
                  <c:v>0</c:v>
                </c:pt>
                <c:pt idx="1162">
                  <c:v>0</c:v>
                </c:pt>
                <c:pt idx="1163">
                  <c:v>0</c:v>
                </c:pt>
                <c:pt idx="1164">
                  <c:v>0</c:v>
                </c:pt>
                <c:pt idx="1165">
                  <c:v>0</c:v>
                </c:pt>
                <c:pt idx="1166">
                  <c:v>0</c:v>
                </c:pt>
                <c:pt idx="1167">
                  <c:v>0</c:v>
                </c:pt>
                <c:pt idx="1168">
                  <c:v>0</c:v>
                </c:pt>
                <c:pt idx="1169">
                  <c:v>0</c:v>
                </c:pt>
                <c:pt idx="1170">
                  <c:v>0</c:v>
                </c:pt>
                <c:pt idx="1171">
                  <c:v>0</c:v>
                </c:pt>
                <c:pt idx="1172">
                  <c:v>0</c:v>
                </c:pt>
                <c:pt idx="1173">
                  <c:v>0</c:v>
                </c:pt>
                <c:pt idx="1174">
                  <c:v>0</c:v>
                </c:pt>
                <c:pt idx="1175">
                  <c:v>0</c:v>
                </c:pt>
                <c:pt idx="1176">
                  <c:v>0</c:v>
                </c:pt>
                <c:pt idx="1177">
                  <c:v>0</c:v>
                </c:pt>
                <c:pt idx="1178">
                  <c:v>0</c:v>
                </c:pt>
                <c:pt idx="1179">
                  <c:v>0</c:v>
                </c:pt>
                <c:pt idx="1180">
                  <c:v>0</c:v>
                </c:pt>
                <c:pt idx="1181">
                  <c:v>0</c:v>
                </c:pt>
                <c:pt idx="1182">
                  <c:v>0</c:v>
                </c:pt>
                <c:pt idx="1183">
                  <c:v>0</c:v>
                </c:pt>
                <c:pt idx="1184">
                  <c:v>0</c:v>
                </c:pt>
                <c:pt idx="1185">
                  <c:v>0</c:v>
                </c:pt>
                <c:pt idx="1186">
                  <c:v>0</c:v>
                </c:pt>
                <c:pt idx="1187">
                  <c:v>0</c:v>
                </c:pt>
                <c:pt idx="1188">
                  <c:v>0</c:v>
                </c:pt>
                <c:pt idx="1189">
                  <c:v>0</c:v>
                </c:pt>
                <c:pt idx="1190">
                  <c:v>0</c:v>
                </c:pt>
                <c:pt idx="1191">
                  <c:v>0</c:v>
                </c:pt>
                <c:pt idx="1192">
                  <c:v>0</c:v>
                </c:pt>
                <c:pt idx="1193">
                  <c:v>0</c:v>
                </c:pt>
                <c:pt idx="1194">
                  <c:v>0</c:v>
                </c:pt>
                <c:pt idx="1195">
                  <c:v>0</c:v>
                </c:pt>
                <c:pt idx="1196">
                  <c:v>0</c:v>
                </c:pt>
                <c:pt idx="1197">
                  <c:v>0</c:v>
                </c:pt>
                <c:pt idx="1198">
                  <c:v>0</c:v>
                </c:pt>
                <c:pt idx="1199">
                  <c:v>0</c:v>
                </c:pt>
                <c:pt idx="1200">
                  <c:v>0</c:v>
                </c:pt>
                <c:pt idx="1201">
                  <c:v>0</c:v>
                </c:pt>
                <c:pt idx="1202">
                  <c:v>0</c:v>
                </c:pt>
                <c:pt idx="1203">
                  <c:v>0</c:v>
                </c:pt>
                <c:pt idx="1204">
                  <c:v>0</c:v>
                </c:pt>
                <c:pt idx="1205">
                  <c:v>0</c:v>
                </c:pt>
                <c:pt idx="1206">
                  <c:v>0</c:v>
                </c:pt>
                <c:pt idx="1207">
                  <c:v>0</c:v>
                </c:pt>
                <c:pt idx="1208">
                  <c:v>0</c:v>
                </c:pt>
                <c:pt idx="1209">
                  <c:v>0</c:v>
                </c:pt>
                <c:pt idx="1210">
                  <c:v>0</c:v>
                </c:pt>
                <c:pt idx="1211">
                  <c:v>0</c:v>
                </c:pt>
                <c:pt idx="1212">
                  <c:v>0</c:v>
                </c:pt>
                <c:pt idx="1213">
                  <c:v>0</c:v>
                </c:pt>
                <c:pt idx="1214">
                  <c:v>0</c:v>
                </c:pt>
                <c:pt idx="1215">
                  <c:v>0</c:v>
                </c:pt>
                <c:pt idx="1216">
                  <c:v>0</c:v>
                </c:pt>
                <c:pt idx="1217">
                  <c:v>0</c:v>
                </c:pt>
                <c:pt idx="1218">
                  <c:v>0</c:v>
                </c:pt>
                <c:pt idx="1219">
                  <c:v>0</c:v>
                </c:pt>
                <c:pt idx="1220">
                  <c:v>0</c:v>
                </c:pt>
                <c:pt idx="1221">
                  <c:v>0</c:v>
                </c:pt>
                <c:pt idx="1222">
                  <c:v>0</c:v>
                </c:pt>
                <c:pt idx="1223">
                  <c:v>0</c:v>
                </c:pt>
                <c:pt idx="1224">
                  <c:v>0</c:v>
                </c:pt>
                <c:pt idx="1225" formatCode="0">
                  <c:v>250880</c:v>
                </c:pt>
                <c:pt idx="1226">
                  <c:v>0</c:v>
                </c:pt>
                <c:pt idx="1227">
                  <c:v>0</c:v>
                </c:pt>
                <c:pt idx="1228">
                  <c:v>0</c:v>
                </c:pt>
                <c:pt idx="1229">
                  <c:v>0</c:v>
                </c:pt>
                <c:pt idx="1230">
                  <c:v>0</c:v>
                </c:pt>
                <c:pt idx="1231">
                  <c:v>0</c:v>
                </c:pt>
                <c:pt idx="1232">
                  <c:v>0</c:v>
                </c:pt>
                <c:pt idx="1233">
                  <c:v>0</c:v>
                </c:pt>
                <c:pt idx="1234">
                  <c:v>0</c:v>
                </c:pt>
                <c:pt idx="1235">
                  <c:v>0</c:v>
                </c:pt>
                <c:pt idx="1236">
                  <c:v>0</c:v>
                </c:pt>
                <c:pt idx="1237">
                  <c:v>0</c:v>
                </c:pt>
                <c:pt idx="1238">
                  <c:v>0</c:v>
                </c:pt>
                <c:pt idx="1239">
                  <c:v>0</c:v>
                </c:pt>
                <c:pt idx="1240">
                  <c:v>0</c:v>
                </c:pt>
                <c:pt idx="1241">
                  <c:v>0</c:v>
                </c:pt>
                <c:pt idx="1242">
                  <c:v>0</c:v>
                </c:pt>
                <c:pt idx="1243">
                  <c:v>0</c:v>
                </c:pt>
                <c:pt idx="1244">
                  <c:v>0</c:v>
                </c:pt>
                <c:pt idx="1245">
                  <c:v>0</c:v>
                </c:pt>
                <c:pt idx="1246">
                  <c:v>0</c:v>
                </c:pt>
                <c:pt idx="1247">
                  <c:v>0</c:v>
                </c:pt>
                <c:pt idx="1248">
                  <c:v>0</c:v>
                </c:pt>
                <c:pt idx="1249">
                  <c:v>0</c:v>
                </c:pt>
                <c:pt idx="1250">
                  <c:v>0</c:v>
                </c:pt>
                <c:pt idx="1251">
                  <c:v>0</c:v>
                </c:pt>
                <c:pt idx="1252">
                  <c:v>0</c:v>
                </c:pt>
                <c:pt idx="1253">
                  <c:v>0</c:v>
                </c:pt>
                <c:pt idx="1254">
                  <c:v>0</c:v>
                </c:pt>
                <c:pt idx="1255">
                  <c:v>0</c:v>
                </c:pt>
                <c:pt idx="1256">
                  <c:v>0</c:v>
                </c:pt>
                <c:pt idx="1257">
                  <c:v>0</c:v>
                </c:pt>
                <c:pt idx="1258">
                  <c:v>0</c:v>
                </c:pt>
                <c:pt idx="1259">
                  <c:v>0</c:v>
                </c:pt>
                <c:pt idx="1260">
                  <c:v>0</c:v>
                </c:pt>
                <c:pt idx="1261">
                  <c:v>0</c:v>
                </c:pt>
                <c:pt idx="1262">
                  <c:v>0</c:v>
                </c:pt>
                <c:pt idx="1263">
                  <c:v>0</c:v>
                </c:pt>
                <c:pt idx="1264">
                  <c:v>0</c:v>
                </c:pt>
                <c:pt idx="1265" formatCode="0">
                  <c:v>116864</c:v>
                </c:pt>
                <c:pt idx="1266">
                  <c:v>0</c:v>
                </c:pt>
                <c:pt idx="1267" formatCode="0">
                  <c:v>129920</c:v>
                </c:pt>
                <c:pt idx="1268">
                  <c:v>0</c:v>
                </c:pt>
                <c:pt idx="1269">
                  <c:v>0</c:v>
                </c:pt>
                <c:pt idx="1270">
                  <c:v>0</c:v>
                </c:pt>
                <c:pt idx="1271">
                  <c:v>0</c:v>
                </c:pt>
                <c:pt idx="1272">
                  <c:v>0</c:v>
                </c:pt>
                <c:pt idx="1273">
                  <c:v>0</c:v>
                </c:pt>
                <c:pt idx="1274">
                  <c:v>0</c:v>
                </c:pt>
                <c:pt idx="1275">
                  <c:v>0</c:v>
                </c:pt>
                <c:pt idx="1276">
                  <c:v>0</c:v>
                </c:pt>
                <c:pt idx="1277">
                  <c:v>0</c:v>
                </c:pt>
                <c:pt idx="1278">
                  <c:v>0</c:v>
                </c:pt>
                <c:pt idx="1279">
                  <c:v>0</c:v>
                </c:pt>
                <c:pt idx="1280">
                  <c:v>0</c:v>
                </c:pt>
                <c:pt idx="1281">
                  <c:v>0</c:v>
                </c:pt>
                <c:pt idx="1282">
                  <c:v>0</c:v>
                </c:pt>
                <c:pt idx="1283">
                  <c:v>0</c:v>
                </c:pt>
                <c:pt idx="1284">
                  <c:v>0</c:v>
                </c:pt>
                <c:pt idx="1285">
                  <c:v>0</c:v>
                </c:pt>
                <c:pt idx="1286">
                  <c:v>0</c:v>
                </c:pt>
                <c:pt idx="1287">
                  <c:v>0</c:v>
                </c:pt>
                <c:pt idx="1288">
                  <c:v>0</c:v>
                </c:pt>
                <c:pt idx="1289">
                  <c:v>0</c:v>
                </c:pt>
                <c:pt idx="1290">
                  <c:v>0</c:v>
                </c:pt>
                <c:pt idx="1291">
                  <c:v>0</c:v>
                </c:pt>
                <c:pt idx="1292">
                  <c:v>0</c:v>
                </c:pt>
                <c:pt idx="1293">
                  <c:v>0</c:v>
                </c:pt>
                <c:pt idx="1294">
                  <c:v>0</c:v>
                </c:pt>
                <c:pt idx="1295">
                  <c:v>0</c:v>
                </c:pt>
                <c:pt idx="1296">
                  <c:v>0</c:v>
                </c:pt>
                <c:pt idx="1297">
                  <c:v>0</c:v>
                </c:pt>
                <c:pt idx="1298">
                  <c:v>0</c:v>
                </c:pt>
                <c:pt idx="1299">
                  <c:v>0</c:v>
                </c:pt>
                <c:pt idx="1300">
                  <c:v>0</c:v>
                </c:pt>
                <c:pt idx="1301">
                  <c:v>0</c:v>
                </c:pt>
                <c:pt idx="1302">
                  <c:v>0</c:v>
                </c:pt>
                <c:pt idx="1303">
                  <c:v>0</c:v>
                </c:pt>
                <c:pt idx="1304">
                  <c:v>0</c:v>
                </c:pt>
                <c:pt idx="1305">
                  <c:v>0</c:v>
                </c:pt>
                <c:pt idx="1306">
                  <c:v>0</c:v>
                </c:pt>
                <c:pt idx="1307">
                  <c:v>0</c:v>
                </c:pt>
                <c:pt idx="1308">
                  <c:v>0</c:v>
                </c:pt>
                <c:pt idx="1309">
                  <c:v>0</c:v>
                </c:pt>
                <c:pt idx="1310">
                  <c:v>0</c:v>
                </c:pt>
                <c:pt idx="1311">
                  <c:v>0</c:v>
                </c:pt>
                <c:pt idx="1312">
                  <c:v>0</c:v>
                </c:pt>
                <c:pt idx="1313">
                  <c:v>0</c:v>
                </c:pt>
                <c:pt idx="1314">
                  <c:v>0</c:v>
                </c:pt>
                <c:pt idx="1315">
                  <c:v>0</c:v>
                </c:pt>
                <c:pt idx="1316">
                  <c:v>0</c:v>
                </c:pt>
                <c:pt idx="1317">
                  <c:v>0</c:v>
                </c:pt>
                <c:pt idx="1318">
                  <c:v>0</c:v>
                </c:pt>
                <c:pt idx="1319">
                  <c:v>0</c:v>
                </c:pt>
                <c:pt idx="1320">
                  <c:v>0</c:v>
                </c:pt>
                <c:pt idx="1321">
                  <c:v>0</c:v>
                </c:pt>
                <c:pt idx="1322">
                  <c:v>0</c:v>
                </c:pt>
                <c:pt idx="1323">
                  <c:v>0</c:v>
                </c:pt>
                <c:pt idx="1324">
                  <c:v>0</c:v>
                </c:pt>
                <c:pt idx="1325">
                  <c:v>0</c:v>
                </c:pt>
                <c:pt idx="1326">
                  <c:v>0</c:v>
                </c:pt>
                <c:pt idx="1327">
                  <c:v>0</c:v>
                </c:pt>
                <c:pt idx="1328">
                  <c:v>0</c:v>
                </c:pt>
                <c:pt idx="1329">
                  <c:v>0</c:v>
                </c:pt>
                <c:pt idx="1330">
                  <c:v>0</c:v>
                </c:pt>
                <c:pt idx="1331">
                  <c:v>0</c:v>
                </c:pt>
                <c:pt idx="1332">
                  <c:v>0</c:v>
                </c:pt>
                <c:pt idx="1333">
                  <c:v>0</c:v>
                </c:pt>
                <c:pt idx="1334">
                  <c:v>0</c:v>
                </c:pt>
                <c:pt idx="1335">
                  <c:v>0</c:v>
                </c:pt>
                <c:pt idx="1336">
                  <c:v>0</c:v>
                </c:pt>
                <c:pt idx="1337">
                  <c:v>0</c:v>
                </c:pt>
                <c:pt idx="1338">
                  <c:v>0</c:v>
                </c:pt>
                <c:pt idx="1339">
                  <c:v>0</c:v>
                </c:pt>
                <c:pt idx="1340">
                  <c:v>0</c:v>
                </c:pt>
                <c:pt idx="1341">
                  <c:v>0</c:v>
                </c:pt>
                <c:pt idx="1342">
                  <c:v>0</c:v>
                </c:pt>
                <c:pt idx="1343">
                  <c:v>0</c:v>
                </c:pt>
                <c:pt idx="1344">
                  <c:v>0</c:v>
                </c:pt>
                <c:pt idx="1345">
                  <c:v>0</c:v>
                </c:pt>
                <c:pt idx="1346" formatCode="0">
                  <c:v>161920</c:v>
                </c:pt>
                <c:pt idx="1347">
                  <c:v>0</c:v>
                </c:pt>
                <c:pt idx="1348">
                  <c:v>0</c:v>
                </c:pt>
                <c:pt idx="1349">
                  <c:v>0</c:v>
                </c:pt>
                <c:pt idx="1350">
                  <c:v>0</c:v>
                </c:pt>
                <c:pt idx="1351">
                  <c:v>0</c:v>
                </c:pt>
                <c:pt idx="1352">
                  <c:v>0</c:v>
                </c:pt>
                <c:pt idx="1353">
                  <c:v>0</c:v>
                </c:pt>
                <c:pt idx="1354">
                  <c:v>0</c:v>
                </c:pt>
                <c:pt idx="1355">
                  <c:v>0</c:v>
                </c:pt>
                <c:pt idx="1356">
                  <c:v>0</c:v>
                </c:pt>
                <c:pt idx="1357">
                  <c:v>0</c:v>
                </c:pt>
                <c:pt idx="1358">
                  <c:v>0</c:v>
                </c:pt>
                <c:pt idx="1359">
                  <c:v>0</c:v>
                </c:pt>
                <c:pt idx="1360">
                  <c:v>0</c:v>
                </c:pt>
                <c:pt idx="1361">
                  <c:v>0</c:v>
                </c:pt>
                <c:pt idx="1362">
                  <c:v>0</c:v>
                </c:pt>
                <c:pt idx="1363">
                  <c:v>0</c:v>
                </c:pt>
                <c:pt idx="1364">
                  <c:v>0</c:v>
                </c:pt>
                <c:pt idx="1365">
                  <c:v>0</c:v>
                </c:pt>
                <c:pt idx="1366">
                  <c:v>0</c:v>
                </c:pt>
                <c:pt idx="1367">
                  <c:v>0</c:v>
                </c:pt>
                <c:pt idx="1368">
                  <c:v>0</c:v>
                </c:pt>
                <c:pt idx="1369" formatCode="0">
                  <c:v>139712</c:v>
                </c:pt>
                <c:pt idx="1370">
                  <c:v>0</c:v>
                </c:pt>
                <c:pt idx="1371">
                  <c:v>0</c:v>
                </c:pt>
                <c:pt idx="1372">
                  <c:v>0</c:v>
                </c:pt>
                <c:pt idx="1373">
                  <c:v>0</c:v>
                </c:pt>
                <c:pt idx="1374">
                  <c:v>0</c:v>
                </c:pt>
                <c:pt idx="1375">
                  <c:v>0</c:v>
                </c:pt>
                <c:pt idx="1376">
                  <c:v>0</c:v>
                </c:pt>
                <c:pt idx="1377">
                  <c:v>0</c:v>
                </c:pt>
                <c:pt idx="1378">
                  <c:v>0</c:v>
                </c:pt>
                <c:pt idx="1379">
                  <c:v>0</c:v>
                </c:pt>
                <c:pt idx="1380">
                  <c:v>0</c:v>
                </c:pt>
                <c:pt idx="1381">
                  <c:v>0</c:v>
                </c:pt>
                <c:pt idx="1382">
                  <c:v>0</c:v>
                </c:pt>
                <c:pt idx="1383">
                  <c:v>0</c:v>
                </c:pt>
                <c:pt idx="1384">
                  <c:v>0</c:v>
                </c:pt>
                <c:pt idx="1385">
                  <c:v>0</c:v>
                </c:pt>
                <c:pt idx="1386">
                  <c:v>0</c:v>
                </c:pt>
                <c:pt idx="1387">
                  <c:v>0</c:v>
                </c:pt>
                <c:pt idx="1388">
                  <c:v>0</c:v>
                </c:pt>
                <c:pt idx="1389">
                  <c:v>0</c:v>
                </c:pt>
                <c:pt idx="1390">
                  <c:v>0</c:v>
                </c:pt>
                <c:pt idx="1391">
                  <c:v>0</c:v>
                </c:pt>
                <c:pt idx="1392">
                  <c:v>0</c:v>
                </c:pt>
                <c:pt idx="1393">
                  <c:v>0</c:v>
                </c:pt>
                <c:pt idx="1394">
                  <c:v>0</c:v>
                </c:pt>
                <c:pt idx="1395" formatCode="0">
                  <c:v>699392</c:v>
                </c:pt>
                <c:pt idx="1396">
                  <c:v>0</c:v>
                </c:pt>
                <c:pt idx="1397">
                  <c:v>0</c:v>
                </c:pt>
                <c:pt idx="1398">
                  <c:v>0</c:v>
                </c:pt>
                <c:pt idx="1399" formatCode="0">
                  <c:v>113344</c:v>
                </c:pt>
                <c:pt idx="1400">
                  <c:v>0</c:v>
                </c:pt>
                <c:pt idx="1401">
                  <c:v>0</c:v>
                </c:pt>
                <c:pt idx="1402">
                  <c:v>0</c:v>
                </c:pt>
                <c:pt idx="1403">
                  <c:v>0</c:v>
                </c:pt>
                <c:pt idx="1404">
                  <c:v>0</c:v>
                </c:pt>
                <c:pt idx="1405">
                  <c:v>0</c:v>
                </c:pt>
                <c:pt idx="1406">
                  <c:v>0</c:v>
                </c:pt>
                <c:pt idx="1407">
                  <c:v>0</c:v>
                </c:pt>
                <c:pt idx="1408">
                  <c:v>0</c:v>
                </c:pt>
                <c:pt idx="1409">
                  <c:v>0</c:v>
                </c:pt>
                <c:pt idx="1410">
                  <c:v>0</c:v>
                </c:pt>
                <c:pt idx="1411">
                  <c:v>0</c:v>
                </c:pt>
                <c:pt idx="1412">
                  <c:v>0</c:v>
                </c:pt>
                <c:pt idx="1413">
                  <c:v>0</c:v>
                </c:pt>
                <c:pt idx="1414">
                  <c:v>0</c:v>
                </c:pt>
                <c:pt idx="1415">
                  <c:v>0</c:v>
                </c:pt>
                <c:pt idx="1416">
                  <c:v>0</c:v>
                </c:pt>
                <c:pt idx="1417">
                  <c:v>0</c:v>
                </c:pt>
                <c:pt idx="1418">
                  <c:v>0</c:v>
                </c:pt>
                <c:pt idx="1419">
                  <c:v>0</c:v>
                </c:pt>
                <c:pt idx="1420">
                  <c:v>0</c:v>
                </c:pt>
                <c:pt idx="1421">
                  <c:v>0</c:v>
                </c:pt>
                <c:pt idx="1422">
                  <c:v>0</c:v>
                </c:pt>
                <c:pt idx="1423">
                  <c:v>0</c:v>
                </c:pt>
                <c:pt idx="1424">
                  <c:v>0</c:v>
                </c:pt>
                <c:pt idx="1425">
                  <c:v>0</c:v>
                </c:pt>
                <c:pt idx="1426">
                  <c:v>0</c:v>
                </c:pt>
                <c:pt idx="1427">
                  <c:v>0</c:v>
                </c:pt>
                <c:pt idx="1428">
                  <c:v>0</c:v>
                </c:pt>
                <c:pt idx="1429">
                  <c:v>0</c:v>
                </c:pt>
                <c:pt idx="1430">
                  <c:v>0</c:v>
                </c:pt>
                <c:pt idx="1431">
                  <c:v>0</c:v>
                </c:pt>
                <c:pt idx="1432">
                  <c:v>0</c:v>
                </c:pt>
                <c:pt idx="1433">
                  <c:v>0</c:v>
                </c:pt>
                <c:pt idx="1434">
                  <c:v>0</c:v>
                </c:pt>
                <c:pt idx="1435">
                  <c:v>0</c:v>
                </c:pt>
                <c:pt idx="1436">
                  <c:v>0</c:v>
                </c:pt>
                <c:pt idx="1437">
                  <c:v>0</c:v>
                </c:pt>
                <c:pt idx="1438">
                  <c:v>0</c:v>
                </c:pt>
                <c:pt idx="1439">
                  <c:v>0</c:v>
                </c:pt>
                <c:pt idx="1440">
                  <c:v>0</c:v>
                </c:pt>
                <c:pt idx="1441">
                  <c:v>0</c:v>
                </c:pt>
                <c:pt idx="1442">
                  <c:v>0</c:v>
                </c:pt>
                <c:pt idx="1443">
                  <c:v>0</c:v>
                </c:pt>
                <c:pt idx="1444">
                  <c:v>0</c:v>
                </c:pt>
                <c:pt idx="1445">
                  <c:v>0</c:v>
                </c:pt>
                <c:pt idx="1446">
                  <c:v>0</c:v>
                </c:pt>
                <c:pt idx="1447">
                  <c:v>0</c:v>
                </c:pt>
                <c:pt idx="1448">
                  <c:v>0</c:v>
                </c:pt>
                <c:pt idx="1449" formatCode="0">
                  <c:v>205568</c:v>
                </c:pt>
                <c:pt idx="1450">
                  <c:v>0</c:v>
                </c:pt>
                <c:pt idx="1451">
                  <c:v>0</c:v>
                </c:pt>
                <c:pt idx="1452">
                  <c:v>0</c:v>
                </c:pt>
                <c:pt idx="1453">
                  <c:v>0</c:v>
                </c:pt>
                <c:pt idx="1454">
                  <c:v>0</c:v>
                </c:pt>
                <c:pt idx="1455">
                  <c:v>0</c:v>
                </c:pt>
                <c:pt idx="1456">
                  <c:v>0</c:v>
                </c:pt>
                <c:pt idx="1457">
                  <c:v>0</c:v>
                </c:pt>
                <c:pt idx="1458">
                  <c:v>0</c:v>
                </c:pt>
                <c:pt idx="1459">
                  <c:v>0</c:v>
                </c:pt>
                <c:pt idx="1460">
                  <c:v>0</c:v>
                </c:pt>
                <c:pt idx="1461">
                  <c:v>0</c:v>
                </c:pt>
                <c:pt idx="1462">
                  <c:v>0</c:v>
                </c:pt>
                <c:pt idx="1463">
                  <c:v>0</c:v>
                </c:pt>
                <c:pt idx="1464">
                  <c:v>0</c:v>
                </c:pt>
                <c:pt idx="1465">
                  <c:v>0</c:v>
                </c:pt>
                <c:pt idx="1466">
                  <c:v>0</c:v>
                </c:pt>
                <c:pt idx="1467">
                  <c:v>0</c:v>
                </c:pt>
                <c:pt idx="1468">
                  <c:v>0</c:v>
                </c:pt>
                <c:pt idx="1469">
                  <c:v>0</c:v>
                </c:pt>
                <c:pt idx="1470">
                  <c:v>0</c:v>
                </c:pt>
                <c:pt idx="1471">
                  <c:v>0</c:v>
                </c:pt>
                <c:pt idx="1472">
                  <c:v>0</c:v>
                </c:pt>
                <c:pt idx="1473">
                  <c:v>0</c:v>
                </c:pt>
                <c:pt idx="1474">
                  <c:v>0</c:v>
                </c:pt>
                <c:pt idx="1475">
                  <c:v>0</c:v>
                </c:pt>
                <c:pt idx="1476">
                  <c:v>0</c:v>
                </c:pt>
                <c:pt idx="1477">
                  <c:v>0</c:v>
                </c:pt>
                <c:pt idx="1478">
                  <c:v>0</c:v>
                </c:pt>
                <c:pt idx="1479">
                  <c:v>0</c:v>
                </c:pt>
                <c:pt idx="1480">
                  <c:v>0</c:v>
                </c:pt>
                <c:pt idx="1481">
                  <c:v>0</c:v>
                </c:pt>
                <c:pt idx="1482">
                  <c:v>0</c:v>
                </c:pt>
                <c:pt idx="1483">
                  <c:v>0</c:v>
                </c:pt>
                <c:pt idx="1484">
                  <c:v>0</c:v>
                </c:pt>
                <c:pt idx="1485">
                  <c:v>0</c:v>
                </c:pt>
                <c:pt idx="1486">
                  <c:v>0</c:v>
                </c:pt>
                <c:pt idx="1487">
                  <c:v>0</c:v>
                </c:pt>
                <c:pt idx="1488">
                  <c:v>0</c:v>
                </c:pt>
                <c:pt idx="1489">
                  <c:v>0</c:v>
                </c:pt>
                <c:pt idx="1490">
                  <c:v>0</c:v>
                </c:pt>
                <c:pt idx="1491">
                  <c:v>0</c:v>
                </c:pt>
                <c:pt idx="1492">
                  <c:v>0</c:v>
                </c:pt>
                <c:pt idx="1493">
                  <c:v>0</c:v>
                </c:pt>
                <c:pt idx="1494">
                  <c:v>0</c:v>
                </c:pt>
                <c:pt idx="1495">
                  <c:v>0</c:v>
                </c:pt>
                <c:pt idx="1496">
                  <c:v>0</c:v>
                </c:pt>
                <c:pt idx="1497">
                  <c:v>0</c:v>
                </c:pt>
                <c:pt idx="1498">
                  <c:v>0</c:v>
                </c:pt>
                <c:pt idx="1499">
                  <c:v>0</c:v>
                </c:pt>
                <c:pt idx="1500" formatCode="0">
                  <c:v>122432</c:v>
                </c:pt>
                <c:pt idx="1501">
                  <c:v>0</c:v>
                </c:pt>
                <c:pt idx="1502">
                  <c:v>0</c:v>
                </c:pt>
                <c:pt idx="1503">
                  <c:v>0</c:v>
                </c:pt>
                <c:pt idx="1504">
                  <c:v>0</c:v>
                </c:pt>
                <c:pt idx="1505">
                  <c:v>0</c:v>
                </c:pt>
                <c:pt idx="1506">
                  <c:v>0</c:v>
                </c:pt>
                <c:pt idx="1507">
                  <c:v>0</c:v>
                </c:pt>
                <c:pt idx="1508">
                  <c:v>0</c:v>
                </c:pt>
                <c:pt idx="1509">
                  <c:v>0</c:v>
                </c:pt>
                <c:pt idx="1510">
                  <c:v>0</c:v>
                </c:pt>
                <c:pt idx="1511" formatCode="0">
                  <c:v>291968</c:v>
                </c:pt>
                <c:pt idx="1512" formatCode="0">
                  <c:v>271616</c:v>
                </c:pt>
                <c:pt idx="1513">
                  <c:v>0</c:v>
                </c:pt>
                <c:pt idx="1514" formatCode="0">
                  <c:v>138816</c:v>
                </c:pt>
                <c:pt idx="1515">
                  <c:v>0</c:v>
                </c:pt>
                <c:pt idx="1516">
                  <c:v>0</c:v>
                </c:pt>
                <c:pt idx="1517">
                  <c:v>0</c:v>
                </c:pt>
                <c:pt idx="1518">
                  <c:v>0</c:v>
                </c:pt>
                <c:pt idx="1519">
                  <c:v>0</c:v>
                </c:pt>
                <c:pt idx="1520">
                  <c:v>0</c:v>
                </c:pt>
                <c:pt idx="1521">
                  <c:v>0</c:v>
                </c:pt>
                <c:pt idx="1522">
                  <c:v>0</c:v>
                </c:pt>
                <c:pt idx="1523">
                  <c:v>0</c:v>
                </c:pt>
                <c:pt idx="1524">
                  <c:v>0</c:v>
                </c:pt>
                <c:pt idx="1525">
                  <c:v>0</c:v>
                </c:pt>
                <c:pt idx="1526">
                  <c:v>0</c:v>
                </c:pt>
                <c:pt idx="1527">
                  <c:v>0</c:v>
                </c:pt>
                <c:pt idx="1528">
                  <c:v>0</c:v>
                </c:pt>
                <c:pt idx="1529">
                  <c:v>0</c:v>
                </c:pt>
                <c:pt idx="1530">
                  <c:v>0</c:v>
                </c:pt>
                <c:pt idx="1531">
                  <c:v>0</c:v>
                </c:pt>
                <c:pt idx="1532">
                  <c:v>0</c:v>
                </c:pt>
                <c:pt idx="1533" formatCode="0">
                  <c:v>133056</c:v>
                </c:pt>
                <c:pt idx="1534">
                  <c:v>0</c:v>
                </c:pt>
                <c:pt idx="1535">
                  <c:v>0</c:v>
                </c:pt>
                <c:pt idx="1536">
                  <c:v>0</c:v>
                </c:pt>
                <c:pt idx="1537">
                  <c:v>0</c:v>
                </c:pt>
                <c:pt idx="1538">
                  <c:v>0</c:v>
                </c:pt>
                <c:pt idx="1539">
                  <c:v>0</c:v>
                </c:pt>
                <c:pt idx="1540">
                  <c:v>0</c:v>
                </c:pt>
                <c:pt idx="1541">
                  <c:v>0</c:v>
                </c:pt>
                <c:pt idx="1542">
                  <c:v>0</c:v>
                </c:pt>
                <c:pt idx="1543">
                  <c:v>0</c:v>
                </c:pt>
                <c:pt idx="1544">
                  <c:v>0</c:v>
                </c:pt>
                <c:pt idx="1545">
                  <c:v>0</c:v>
                </c:pt>
                <c:pt idx="1546">
                  <c:v>0</c:v>
                </c:pt>
                <c:pt idx="1547">
                  <c:v>0</c:v>
                </c:pt>
                <c:pt idx="1548">
                  <c:v>0</c:v>
                </c:pt>
                <c:pt idx="1549">
                  <c:v>0</c:v>
                </c:pt>
                <c:pt idx="1550">
                  <c:v>0</c:v>
                </c:pt>
                <c:pt idx="1551">
                  <c:v>0</c:v>
                </c:pt>
                <c:pt idx="1552">
                  <c:v>0</c:v>
                </c:pt>
                <c:pt idx="1553">
                  <c:v>0</c:v>
                </c:pt>
                <c:pt idx="1554">
                  <c:v>0</c:v>
                </c:pt>
                <c:pt idx="1555">
                  <c:v>0</c:v>
                </c:pt>
                <c:pt idx="1556">
                  <c:v>0</c:v>
                </c:pt>
                <c:pt idx="1557">
                  <c:v>0</c:v>
                </c:pt>
                <c:pt idx="1558">
                  <c:v>0</c:v>
                </c:pt>
                <c:pt idx="1559">
                  <c:v>0</c:v>
                </c:pt>
                <c:pt idx="1560">
                  <c:v>0</c:v>
                </c:pt>
                <c:pt idx="1561">
                  <c:v>0</c:v>
                </c:pt>
                <c:pt idx="1562">
                  <c:v>0</c:v>
                </c:pt>
                <c:pt idx="1563">
                  <c:v>0</c:v>
                </c:pt>
                <c:pt idx="1564">
                  <c:v>0</c:v>
                </c:pt>
                <c:pt idx="1565">
                  <c:v>0</c:v>
                </c:pt>
                <c:pt idx="1566">
                  <c:v>0</c:v>
                </c:pt>
                <c:pt idx="1567">
                  <c:v>0</c:v>
                </c:pt>
                <c:pt idx="1568">
                  <c:v>0</c:v>
                </c:pt>
                <c:pt idx="1569">
                  <c:v>0</c:v>
                </c:pt>
                <c:pt idx="1570">
                  <c:v>0</c:v>
                </c:pt>
                <c:pt idx="1571">
                  <c:v>0</c:v>
                </c:pt>
                <c:pt idx="1572">
                  <c:v>0</c:v>
                </c:pt>
                <c:pt idx="1573">
                  <c:v>0</c:v>
                </c:pt>
                <c:pt idx="1574">
                  <c:v>0</c:v>
                </c:pt>
                <c:pt idx="1575">
                  <c:v>0</c:v>
                </c:pt>
                <c:pt idx="1576">
                  <c:v>0</c:v>
                </c:pt>
                <c:pt idx="1577">
                  <c:v>0</c:v>
                </c:pt>
                <c:pt idx="1578">
                  <c:v>0</c:v>
                </c:pt>
                <c:pt idx="1579">
                  <c:v>0</c:v>
                </c:pt>
                <c:pt idx="1580">
                  <c:v>0</c:v>
                </c:pt>
                <c:pt idx="1581" formatCode="0">
                  <c:v>117440</c:v>
                </c:pt>
                <c:pt idx="1582" formatCode="0">
                  <c:v>152832</c:v>
                </c:pt>
                <c:pt idx="1583">
                  <c:v>0</c:v>
                </c:pt>
                <c:pt idx="1584">
                  <c:v>0</c:v>
                </c:pt>
                <c:pt idx="1585">
                  <c:v>0</c:v>
                </c:pt>
                <c:pt idx="1586">
                  <c:v>0</c:v>
                </c:pt>
                <c:pt idx="1587">
                  <c:v>0</c:v>
                </c:pt>
                <c:pt idx="1588">
                  <c:v>0</c:v>
                </c:pt>
                <c:pt idx="1589" formatCode="0">
                  <c:v>151936</c:v>
                </c:pt>
                <c:pt idx="1590">
                  <c:v>0</c:v>
                </c:pt>
                <c:pt idx="1591">
                  <c:v>0</c:v>
                </c:pt>
                <c:pt idx="1592">
                  <c:v>0</c:v>
                </c:pt>
                <c:pt idx="1593">
                  <c:v>0</c:v>
                </c:pt>
                <c:pt idx="1594">
                  <c:v>0</c:v>
                </c:pt>
                <c:pt idx="1595">
                  <c:v>0</c:v>
                </c:pt>
                <c:pt idx="1596">
                  <c:v>0</c:v>
                </c:pt>
                <c:pt idx="1597">
                  <c:v>0</c:v>
                </c:pt>
                <c:pt idx="1598">
                  <c:v>0</c:v>
                </c:pt>
                <c:pt idx="1599">
                  <c:v>0</c:v>
                </c:pt>
                <c:pt idx="1600">
                  <c:v>0</c:v>
                </c:pt>
                <c:pt idx="1601">
                  <c:v>0</c:v>
                </c:pt>
                <c:pt idx="1602">
                  <c:v>0</c:v>
                </c:pt>
                <c:pt idx="1603">
                  <c:v>0</c:v>
                </c:pt>
                <c:pt idx="1604">
                  <c:v>0</c:v>
                </c:pt>
                <c:pt idx="1605">
                  <c:v>0</c:v>
                </c:pt>
                <c:pt idx="1606">
                  <c:v>0</c:v>
                </c:pt>
                <c:pt idx="1607">
                  <c:v>0</c:v>
                </c:pt>
                <c:pt idx="1608">
                  <c:v>0</c:v>
                </c:pt>
                <c:pt idx="1609">
                  <c:v>0</c:v>
                </c:pt>
                <c:pt idx="1610">
                  <c:v>0</c:v>
                </c:pt>
                <c:pt idx="1611">
                  <c:v>0</c:v>
                </c:pt>
                <c:pt idx="1612">
                  <c:v>0</c:v>
                </c:pt>
                <c:pt idx="1613">
                  <c:v>0</c:v>
                </c:pt>
                <c:pt idx="1614">
                  <c:v>0</c:v>
                </c:pt>
                <c:pt idx="1615">
                  <c:v>0</c:v>
                </c:pt>
                <c:pt idx="1616">
                  <c:v>0</c:v>
                </c:pt>
                <c:pt idx="1617">
                  <c:v>0</c:v>
                </c:pt>
                <c:pt idx="1618">
                  <c:v>0</c:v>
                </c:pt>
                <c:pt idx="1619">
                  <c:v>0</c:v>
                </c:pt>
                <c:pt idx="1620">
                  <c:v>0</c:v>
                </c:pt>
                <c:pt idx="1621">
                  <c:v>0</c:v>
                </c:pt>
                <c:pt idx="1622">
                  <c:v>0</c:v>
                </c:pt>
                <c:pt idx="1623">
                  <c:v>0</c:v>
                </c:pt>
                <c:pt idx="1624">
                  <c:v>0</c:v>
                </c:pt>
                <c:pt idx="1625">
                  <c:v>0</c:v>
                </c:pt>
                <c:pt idx="1626">
                  <c:v>0</c:v>
                </c:pt>
                <c:pt idx="1627">
                  <c:v>0</c:v>
                </c:pt>
                <c:pt idx="1628">
                  <c:v>0</c:v>
                </c:pt>
                <c:pt idx="1629">
                  <c:v>0</c:v>
                </c:pt>
                <c:pt idx="1630">
                  <c:v>0</c:v>
                </c:pt>
                <c:pt idx="1631">
                  <c:v>0</c:v>
                </c:pt>
                <c:pt idx="1632">
                  <c:v>0</c:v>
                </c:pt>
                <c:pt idx="1633">
                  <c:v>0</c:v>
                </c:pt>
                <c:pt idx="1634">
                  <c:v>0</c:v>
                </c:pt>
                <c:pt idx="1635">
                  <c:v>0</c:v>
                </c:pt>
                <c:pt idx="1636">
                  <c:v>0</c:v>
                </c:pt>
                <c:pt idx="1637">
                  <c:v>0</c:v>
                </c:pt>
                <c:pt idx="1638">
                  <c:v>0</c:v>
                </c:pt>
                <c:pt idx="1639">
                  <c:v>0</c:v>
                </c:pt>
                <c:pt idx="1640">
                  <c:v>0</c:v>
                </c:pt>
                <c:pt idx="1641">
                  <c:v>0</c:v>
                </c:pt>
                <c:pt idx="1642">
                  <c:v>0</c:v>
                </c:pt>
                <c:pt idx="1643">
                  <c:v>0</c:v>
                </c:pt>
                <c:pt idx="1644">
                  <c:v>0</c:v>
                </c:pt>
                <c:pt idx="1645">
                  <c:v>0</c:v>
                </c:pt>
                <c:pt idx="1646">
                  <c:v>0</c:v>
                </c:pt>
                <c:pt idx="1647">
                  <c:v>0</c:v>
                </c:pt>
                <c:pt idx="1648">
                  <c:v>0</c:v>
                </c:pt>
                <c:pt idx="1649">
                  <c:v>0</c:v>
                </c:pt>
                <c:pt idx="1650" formatCode="0">
                  <c:v>141248</c:v>
                </c:pt>
                <c:pt idx="1651">
                  <c:v>0</c:v>
                </c:pt>
                <c:pt idx="1652">
                  <c:v>0</c:v>
                </c:pt>
                <c:pt idx="1653">
                  <c:v>0</c:v>
                </c:pt>
                <c:pt idx="1654">
                  <c:v>0</c:v>
                </c:pt>
                <c:pt idx="1655" formatCode="0">
                  <c:v>137216</c:v>
                </c:pt>
                <c:pt idx="1656">
                  <c:v>0</c:v>
                </c:pt>
                <c:pt idx="1657">
                  <c:v>0</c:v>
                </c:pt>
                <c:pt idx="1658">
                  <c:v>0</c:v>
                </c:pt>
                <c:pt idx="1659">
                  <c:v>0</c:v>
                </c:pt>
                <c:pt idx="1660">
                  <c:v>0</c:v>
                </c:pt>
                <c:pt idx="1661">
                  <c:v>0</c:v>
                </c:pt>
                <c:pt idx="1662">
                  <c:v>0</c:v>
                </c:pt>
                <c:pt idx="1663">
                  <c:v>0</c:v>
                </c:pt>
                <c:pt idx="1664">
                  <c:v>0</c:v>
                </c:pt>
                <c:pt idx="1665">
                  <c:v>0</c:v>
                </c:pt>
                <c:pt idx="1666">
                  <c:v>0</c:v>
                </c:pt>
                <c:pt idx="1667">
                  <c:v>0</c:v>
                </c:pt>
                <c:pt idx="1668">
                  <c:v>0</c:v>
                </c:pt>
                <c:pt idx="1669">
                  <c:v>0</c:v>
                </c:pt>
                <c:pt idx="1670">
                  <c:v>0</c:v>
                </c:pt>
                <c:pt idx="1671">
                  <c:v>0</c:v>
                </c:pt>
                <c:pt idx="1672">
                  <c:v>0</c:v>
                </c:pt>
                <c:pt idx="1673">
                  <c:v>0</c:v>
                </c:pt>
                <c:pt idx="1674">
                  <c:v>0</c:v>
                </c:pt>
                <c:pt idx="1675">
                  <c:v>0</c:v>
                </c:pt>
                <c:pt idx="1676">
                  <c:v>0</c:v>
                </c:pt>
                <c:pt idx="1677">
                  <c:v>0</c:v>
                </c:pt>
                <c:pt idx="1678">
                  <c:v>0</c:v>
                </c:pt>
                <c:pt idx="1679">
                  <c:v>0</c:v>
                </c:pt>
                <c:pt idx="1680">
                  <c:v>0</c:v>
                </c:pt>
                <c:pt idx="1681">
                  <c:v>0</c:v>
                </c:pt>
                <c:pt idx="1682">
                  <c:v>0</c:v>
                </c:pt>
                <c:pt idx="1683">
                  <c:v>0</c:v>
                </c:pt>
                <c:pt idx="1684">
                  <c:v>0</c:v>
                </c:pt>
                <c:pt idx="1685">
                  <c:v>0</c:v>
                </c:pt>
                <c:pt idx="1686">
                  <c:v>0</c:v>
                </c:pt>
                <c:pt idx="1687">
                  <c:v>0</c:v>
                </c:pt>
                <c:pt idx="1688">
                  <c:v>0</c:v>
                </c:pt>
                <c:pt idx="1689">
                  <c:v>0</c:v>
                </c:pt>
                <c:pt idx="1690">
                  <c:v>0</c:v>
                </c:pt>
                <c:pt idx="1691">
                  <c:v>0</c:v>
                </c:pt>
                <c:pt idx="1692">
                  <c:v>0</c:v>
                </c:pt>
                <c:pt idx="1693">
                  <c:v>0</c:v>
                </c:pt>
                <c:pt idx="1694">
                  <c:v>0</c:v>
                </c:pt>
                <c:pt idx="1695">
                  <c:v>0</c:v>
                </c:pt>
                <c:pt idx="1696">
                  <c:v>0</c:v>
                </c:pt>
                <c:pt idx="1697">
                  <c:v>0</c:v>
                </c:pt>
                <c:pt idx="1698">
                  <c:v>0</c:v>
                </c:pt>
                <c:pt idx="1699">
                  <c:v>0</c:v>
                </c:pt>
                <c:pt idx="1700">
                  <c:v>0</c:v>
                </c:pt>
                <c:pt idx="1701">
                  <c:v>0</c:v>
                </c:pt>
                <c:pt idx="1702">
                  <c:v>0</c:v>
                </c:pt>
                <c:pt idx="1703">
                  <c:v>0</c:v>
                </c:pt>
                <c:pt idx="1704">
                  <c:v>0</c:v>
                </c:pt>
                <c:pt idx="1705">
                  <c:v>0</c:v>
                </c:pt>
                <c:pt idx="1706">
                  <c:v>0</c:v>
                </c:pt>
                <c:pt idx="1707">
                  <c:v>0</c:v>
                </c:pt>
                <c:pt idx="1708">
                  <c:v>0</c:v>
                </c:pt>
                <c:pt idx="1709">
                  <c:v>0</c:v>
                </c:pt>
                <c:pt idx="1710">
                  <c:v>0</c:v>
                </c:pt>
                <c:pt idx="1711">
                  <c:v>0</c:v>
                </c:pt>
                <c:pt idx="1712">
                  <c:v>0</c:v>
                </c:pt>
                <c:pt idx="1713">
                  <c:v>0</c:v>
                </c:pt>
                <c:pt idx="1714">
                  <c:v>0</c:v>
                </c:pt>
                <c:pt idx="1715">
                  <c:v>0</c:v>
                </c:pt>
                <c:pt idx="1716">
                  <c:v>0</c:v>
                </c:pt>
                <c:pt idx="1717">
                  <c:v>0</c:v>
                </c:pt>
                <c:pt idx="1718">
                  <c:v>0</c:v>
                </c:pt>
                <c:pt idx="1719" formatCode="0">
                  <c:v>143872</c:v>
                </c:pt>
                <c:pt idx="1720">
                  <c:v>0</c:v>
                </c:pt>
                <c:pt idx="1721">
                  <c:v>0</c:v>
                </c:pt>
                <c:pt idx="1722">
                  <c:v>0</c:v>
                </c:pt>
                <c:pt idx="1723">
                  <c:v>0</c:v>
                </c:pt>
                <c:pt idx="1724">
                  <c:v>0</c:v>
                </c:pt>
                <c:pt idx="1725">
                  <c:v>0</c:v>
                </c:pt>
                <c:pt idx="1726">
                  <c:v>0</c:v>
                </c:pt>
                <c:pt idx="1727">
                  <c:v>0</c:v>
                </c:pt>
                <c:pt idx="1728">
                  <c:v>0</c:v>
                </c:pt>
                <c:pt idx="1729">
                  <c:v>0</c:v>
                </c:pt>
                <c:pt idx="1730">
                  <c:v>0</c:v>
                </c:pt>
                <c:pt idx="1731">
                  <c:v>0</c:v>
                </c:pt>
                <c:pt idx="1732">
                  <c:v>0</c:v>
                </c:pt>
                <c:pt idx="1733">
                  <c:v>0</c:v>
                </c:pt>
                <c:pt idx="1734">
                  <c:v>0</c:v>
                </c:pt>
                <c:pt idx="1735">
                  <c:v>0</c:v>
                </c:pt>
                <c:pt idx="1736">
                  <c:v>0</c:v>
                </c:pt>
                <c:pt idx="1737">
                  <c:v>0</c:v>
                </c:pt>
                <c:pt idx="1738">
                  <c:v>0</c:v>
                </c:pt>
                <c:pt idx="1739">
                  <c:v>0</c:v>
                </c:pt>
                <c:pt idx="1740">
                  <c:v>0</c:v>
                </c:pt>
                <c:pt idx="1741">
                  <c:v>0</c:v>
                </c:pt>
                <c:pt idx="1742">
                  <c:v>0</c:v>
                </c:pt>
                <c:pt idx="1743">
                  <c:v>0</c:v>
                </c:pt>
                <c:pt idx="1744">
                  <c:v>0</c:v>
                </c:pt>
                <c:pt idx="1745">
                  <c:v>0</c:v>
                </c:pt>
                <c:pt idx="1746">
                  <c:v>0</c:v>
                </c:pt>
                <c:pt idx="1747">
                  <c:v>0</c:v>
                </c:pt>
                <c:pt idx="1748">
                  <c:v>0</c:v>
                </c:pt>
                <c:pt idx="1749">
                  <c:v>0</c:v>
                </c:pt>
                <c:pt idx="1750">
                  <c:v>0</c:v>
                </c:pt>
                <c:pt idx="1751">
                  <c:v>0</c:v>
                </c:pt>
                <c:pt idx="1752">
                  <c:v>0</c:v>
                </c:pt>
                <c:pt idx="1753">
                  <c:v>0</c:v>
                </c:pt>
                <c:pt idx="1754">
                  <c:v>0</c:v>
                </c:pt>
                <c:pt idx="1755">
                  <c:v>0</c:v>
                </c:pt>
                <c:pt idx="1756">
                  <c:v>0</c:v>
                </c:pt>
                <c:pt idx="1757">
                  <c:v>0</c:v>
                </c:pt>
                <c:pt idx="1758">
                  <c:v>0</c:v>
                </c:pt>
                <c:pt idx="1759">
                  <c:v>0</c:v>
                </c:pt>
                <c:pt idx="1760">
                  <c:v>0</c:v>
                </c:pt>
                <c:pt idx="1761">
                  <c:v>0</c:v>
                </c:pt>
                <c:pt idx="1762">
                  <c:v>0</c:v>
                </c:pt>
                <c:pt idx="1763">
                  <c:v>0</c:v>
                </c:pt>
                <c:pt idx="1764">
                  <c:v>0</c:v>
                </c:pt>
                <c:pt idx="1765">
                  <c:v>0</c:v>
                </c:pt>
                <c:pt idx="1766">
                  <c:v>0</c:v>
                </c:pt>
                <c:pt idx="1767">
                  <c:v>0</c:v>
                </c:pt>
                <c:pt idx="1768">
                  <c:v>0</c:v>
                </c:pt>
                <c:pt idx="1769">
                  <c:v>0</c:v>
                </c:pt>
                <c:pt idx="1770">
                  <c:v>0</c:v>
                </c:pt>
                <c:pt idx="1771">
                  <c:v>0</c:v>
                </c:pt>
                <c:pt idx="1772">
                  <c:v>0</c:v>
                </c:pt>
                <c:pt idx="1773">
                  <c:v>0</c:v>
                </c:pt>
                <c:pt idx="1774">
                  <c:v>0</c:v>
                </c:pt>
                <c:pt idx="1775">
                  <c:v>0</c:v>
                </c:pt>
                <c:pt idx="1776">
                  <c:v>0</c:v>
                </c:pt>
                <c:pt idx="1777" formatCode="0">
                  <c:v>191936</c:v>
                </c:pt>
                <c:pt idx="1778">
                  <c:v>0</c:v>
                </c:pt>
                <c:pt idx="1779">
                  <c:v>0</c:v>
                </c:pt>
                <c:pt idx="1780">
                  <c:v>0</c:v>
                </c:pt>
                <c:pt idx="1781">
                  <c:v>0</c:v>
                </c:pt>
                <c:pt idx="1782">
                  <c:v>0</c:v>
                </c:pt>
                <c:pt idx="1783">
                  <c:v>0</c:v>
                </c:pt>
                <c:pt idx="1784">
                  <c:v>0</c:v>
                </c:pt>
                <c:pt idx="1785">
                  <c:v>0</c:v>
                </c:pt>
                <c:pt idx="1786">
                  <c:v>0</c:v>
                </c:pt>
                <c:pt idx="1787">
                  <c:v>0</c:v>
                </c:pt>
                <c:pt idx="1788">
                  <c:v>0</c:v>
                </c:pt>
                <c:pt idx="1789">
                  <c:v>0</c:v>
                </c:pt>
                <c:pt idx="1790" formatCode="0">
                  <c:v>185280</c:v>
                </c:pt>
                <c:pt idx="1791">
                  <c:v>0</c:v>
                </c:pt>
                <c:pt idx="1792">
                  <c:v>0</c:v>
                </c:pt>
                <c:pt idx="1793">
                  <c:v>0</c:v>
                </c:pt>
                <c:pt idx="1794">
                  <c:v>0</c:v>
                </c:pt>
                <c:pt idx="1795">
                  <c:v>0</c:v>
                </c:pt>
                <c:pt idx="1796">
                  <c:v>0</c:v>
                </c:pt>
                <c:pt idx="1797">
                  <c:v>0</c:v>
                </c:pt>
                <c:pt idx="1798">
                  <c:v>0</c:v>
                </c:pt>
                <c:pt idx="1799">
                  <c:v>0</c:v>
                </c:pt>
                <c:pt idx="1800">
                  <c:v>0</c:v>
                </c:pt>
                <c:pt idx="1801">
                  <c:v>0</c:v>
                </c:pt>
                <c:pt idx="1802">
                  <c:v>0</c:v>
                </c:pt>
                <c:pt idx="1803">
                  <c:v>0</c:v>
                </c:pt>
                <c:pt idx="1804">
                  <c:v>0</c:v>
                </c:pt>
                <c:pt idx="1805">
                  <c:v>0</c:v>
                </c:pt>
                <c:pt idx="1806" formatCode="0">
                  <c:v>139072</c:v>
                </c:pt>
                <c:pt idx="1807">
                  <c:v>0</c:v>
                </c:pt>
                <c:pt idx="1808">
                  <c:v>0</c:v>
                </c:pt>
                <c:pt idx="1809">
                  <c:v>0</c:v>
                </c:pt>
                <c:pt idx="1810">
                  <c:v>0</c:v>
                </c:pt>
                <c:pt idx="1811">
                  <c:v>0</c:v>
                </c:pt>
                <c:pt idx="1812">
                  <c:v>0</c:v>
                </c:pt>
                <c:pt idx="1813">
                  <c:v>0</c:v>
                </c:pt>
                <c:pt idx="1814">
                  <c:v>0</c:v>
                </c:pt>
                <c:pt idx="1815">
                  <c:v>0</c:v>
                </c:pt>
                <c:pt idx="1816">
                  <c:v>0</c:v>
                </c:pt>
                <c:pt idx="1817">
                  <c:v>0</c:v>
                </c:pt>
                <c:pt idx="1818">
                  <c:v>0</c:v>
                </c:pt>
                <c:pt idx="1819">
                  <c:v>0</c:v>
                </c:pt>
                <c:pt idx="1820">
                  <c:v>0</c:v>
                </c:pt>
                <c:pt idx="1821" formatCode="0">
                  <c:v>189696</c:v>
                </c:pt>
                <c:pt idx="1822">
                  <c:v>0</c:v>
                </c:pt>
                <c:pt idx="1823" formatCode="0">
                  <c:v>155968</c:v>
                </c:pt>
                <c:pt idx="1824">
                  <c:v>0</c:v>
                </c:pt>
                <c:pt idx="1825">
                  <c:v>0</c:v>
                </c:pt>
                <c:pt idx="1826">
                  <c:v>0</c:v>
                </c:pt>
                <c:pt idx="1827">
                  <c:v>0</c:v>
                </c:pt>
                <c:pt idx="1828">
                  <c:v>0</c:v>
                </c:pt>
                <c:pt idx="1829">
                  <c:v>0</c:v>
                </c:pt>
                <c:pt idx="1830" formatCode="0">
                  <c:v>490752</c:v>
                </c:pt>
                <c:pt idx="1831">
                  <c:v>0</c:v>
                </c:pt>
                <c:pt idx="1832">
                  <c:v>0</c:v>
                </c:pt>
                <c:pt idx="1833">
                  <c:v>0</c:v>
                </c:pt>
                <c:pt idx="1834">
                  <c:v>0</c:v>
                </c:pt>
                <c:pt idx="1835">
                  <c:v>0</c:v>
                </c:pt>
                <c:pt idx="1836">
                  <c:v>0</c:v>
                </c:pt>
                <c:pt idx="1837">
                  <c:v>0</c:v>
                </c:pt>
                <c:pt idx="1838">
                  <c:v>0</c:v>
                </c:pt>
                <c:pt idx="1839">
                  <c:v>0</c:v>
                </c:pt>
                <c:pt idx="1840">
                  <c:v>0</c:v>
                </c:pt>
                <c:pt idx="1841">
                  <c:v>0</c:v>
                </c:pt>
                <c:pt idx="1842">
                  <c:v>0</c:v>
                </c:pt>
                <c:pt idx="1843">
                  <c:v>0</c:v>
                </c:pt>
                <c:pt idx="1844">
                  <c:v>0</c:v>
                </c:pt>
                <c:pt idx="1845">
                  <c:v>0</c:v>
                </c:pt>
                <c:pt idx="1846">
                  <c:v>0</c:v>
                </c:pt>
                <c:pt idx="1847">
                  <c:v>0</c:v>
                </c:pt>
                <c:pt idx="1848">
                  <c:v>0</c:v>
                </c:pt>
                <c:pt idx="1849">
                  <c:v>0</c:v>
                </c:pt>
                <c:pt idx="1850">
                  <c:v>0</c:v>
                </c:pt>
                <c:pt idx="1851">
                  <c:v>0</c:v>
                </c:pt>
                <c:pt idx="1852">
                  <c:v>0</c:v>
                </c:pt>
                <c:pt idx="1853">
                  <c:v>0</c:v>
                </c:pt>
                <c:pt idx="1854">
                  <c:v>0</c:v>
                </c:pt>
                <c:pt idx="1855">
                  <c:v>0</c:v>
                </c:pt>
                <c:pt idx="1856">
                  <c:v>0</c:v>
                </c:pt>
                <c:pt idx="1857">
                  <c:v>0</c:v>
                </c:pt>
                <c:pt idx="1858">
                  <c:v>0</c:v>
                </c:pt>
                <c:pt idx="1859" formatCode="0">
                  <c:v>132032</c:v>
                </c:pt>
                <c:pt idx="1860">
                  <c:v>0</c:v>
                </c:pt>
                <c:pt idx="1861">
                  <c:v>0</c:v>
                </c:pt>
                <c:pt idx="1862">
                  <c:v>0</c:v>
                </c:pt>
                <c:pt idx="1863">
                  <c:v>0</c:v>
                </c:pt>
                <c:pt idx="1864">
                  <c:v>0</c:v>
                </c:pt>
                <c:pt idx="1865">
                  <c:v>0</c:v>
                </c:pt>
                <c:pt idx="1866">
                  <c:v>0</c:v>
                </c:pt>
                <c:pt idx="1867">
                  <c:v>0</c:v>
                </c:pt>
                <c:pt idx="1868">
                  <c:v>0</c:v>
                </c:pt>
                <c:pt idx="1869">
                  <c:v>0</c:v>
                </c:pt>
                <c:pt idx="1870">
                  <c:v>0</c:v>
                </c:pt>
                <c:pt idx="1871">
                  <c:v>0</c:v>
                </c:pt>
                <c:pt idx="1872">
                  <c:v>0</c:v>
                </c:pt>
                <c:pt idx="1873">
                  <c:v>0</c:v>
                </c:pt>
                <c:pt idx="1874">
                  <c:v>0</c:v>
                </c:pt>
                <c:pt idx="1875">
                  <c:v>0</c:v>
                </c:pt>
                <c:pt idx="1876">
                  <c:v>0</c:v>
                </c:pt>
                <c:pt idx="1877">
                  <c:v>0</c:v>
                </c:pt>
                <c:pt idx="1878">
                  <c:v>0</c:v>
                </c:pt>
                <c:pt idx="1879">
                  <c:v>0</c:v>
                </c:pt>
                <c:pt idx="1880">
                  <c:v>0</c:v>
                </c:pt>
                <c:pt idx="1881">
                  <c:v>0</c:v>
                </c:pt>
                <c:pt idx="1882">
                  <c:v>0</c:v>
                </c:pt>
                <c:pt idx="1883">
                  <c:v>0</c:v>
                </c:pt>
                <c:pt idx="1884">
                  <c:v>0</c:v>
                </c:pt>
                <c:pt idx="1885">
                  <c:v>0</c:v>
                </c:pt>
                <c:pt idx="1886">
                  <c:v>0</c:v>
                </c:pt>
                <c:pt idx="1887">
                  <c:v>0</c:v>
                </c:pt>
                <c:pt idx="1888">
                  <c:v>0</c:v>
                </c:pt>
                <c:pt idx="1889">
                  <c:v>0</c:v>
                </c:pt>
                <c:pt idx="1890">
                  <c:v>0</c:v>
                </c:pt>
                <c:pt idx="1891">
                  <c:v>0</c:v>
                </c:pt>
                <c:pt idx="1892">
                  <c:v>0</c:v>
                </c:pt>
                <c:pt idx="1893">
                  <c:v>0</c:v>
                </c:pt>
                <c:pt idx="1894">
                  <c:v>0</c:v>
                </c:pt>
                <c:pt idx="1895">
                  <c:v>0</c:v>
                </c:pt>
                <c:pt idx="1896">
                  <c:v>0</c:v>
                </c:pt>
                <c:pt idx="1897">
                  <c:v>0</c:v>
                </c:pt>
                <c:pt idx="1898">
                  <c:v>0</c:v>
                </c:pt>
                <c:pt idx="1899">
                  <c:v>0</c:v>
                </c:pt>
                <c:pt idx="1900">
                  <c:v>0</c:v>
                </c:pt>
                <c:pt idx="1901">
                  <c:v>0</c:v>
                </c:pt>
                <c:pt idx="1902">
                  <c:v>0</c:v>
                </c:pt>
                <c:pt idx="1903">
                  <c:v>0</c:v>
                </c:pt>
                <c:pt idx="1904">
                  <c:v>0</c:v>
                </c:pt>
                <c:pt idx="1905">
                  <c:v>0</c:v>
                </c:pt>
                <c:pt idx="1906">
                  <c:v>0</c:v>
                </c:pt>
                <c:pt idx="1907">
                  <c:v>0</c:v>
                </c:pt>
                <c:pt idx="1908">
                  <c:v>0</c:v>
                </c:pt>
                <c:pt idx="1909">
                  <c:v>0</c:v>
                </c:pt>
                <c:pt idx="1910">
                  <c:v>0</c:v>
                </c:pt>
                <c:pt idx="1911">
                  <c:v>0</c:v>
                </c:pt>
                <c:pt idx="1912">
                  <c:v>0</c:v>
                </c:pt>
                <c:pt idx="1913">
                  <c:v>0</c:v>
                </c:pt>
                <c:pt idx="1914">
                  <c:v>0</c:v>
                </c:pt>
                <c:pt idx="1915">
                  <c:v>0</c:v>
                </c:pt>
                <c:pt idx="1916">
                  <c:v>0</c:v>
                </c:pt>
                <c:pt idx="1917">
                  <c:v>0</c:v>
                </c:pt>
                <c:pt idx="1918">
                  <c:v>0</c:v>
                </c:pt>
                <c:pt idx="1919">
                  <c:v>0</c:v>
                </c:pt>
                <c:pt idx="1920">
                  <c:v>0</c:v>
                </c:pt>
                <c:pt idx="1921">
                  <c:v>0</c:v>
                </c:pt>
                <c:pt idx="1922">
                  <c:v>0</c:v>
                </c:pt>
                <c:pt idx="1923">
                  <c:v>0</c:v>
                </c:pt>
                <c:pt idx="1924">
                  <c:v>0</c:v>
                </c:pt>
                <c:pt idx="1925">
                  <c:v>0</c:v>
                </c:pt>
                <c:pt idx="1926">
                  <c:v>0</c:v>
                </c:pt>
                <c:pt idx="1927">
                  <c:v>0</c:v>
                </c:pt>
                <c:pt idx="1928">
                  <c:v>0</c:v>
                </c:pt>
                <c:pt idx="1929">
                  <c:v>0</c:v>
                </c:pt>
                <c:pt idx="1930">
                  <c:v>0</c:v>
                </c:pt>
                <c:pt idx="1931">
                  <c:v>0</c:v>
                </c:pt>
                <c:pt idx="1932">
                  <c:v>0</c:v>
                </c:pt>
                <c:pt idx="1933">
                  <c:v>0</c:v>
                </c:pt>
                <c:pt idx="1934">
                  <c:v>0</c:v>
                </c:pt>
                <c:pt idx="1935">
                  <c:v>0</c:v>
                </c:pt>
                <c:pt idx="1936">
                  <c:v>0</c:v>
                </c:pt>
                <c:pt idx="1937">
                  <c:v>0</c:v>
                </c:pt>
                <c:pt idx="1938">
                  <c:v>0</c:v>
                </c:pt>
                <c:pt idx="1939">
                  <c:v>0</c:v>
                </c:pt>
                <c:pt idx="1940">
                  <c:v>0</c:v>
                </c:pt>
                <c:pt idx="1941">
                  <c:v>0</c:v>
                </c:pt>
                <c:pt idx="1942">
                  <c:v>0</c:v>
                </c:pt>
                <c:pt idx="1943">
                  <c:v>0</c:v>
                </c:pt>
                <c:pt idx="1944">
                  <c:v>0</c:v>
                </c:pt>
                <c:pt idx="1945">
                  <c:v>0</c:v>
                </c:pt>
                <c:pt idx="1946">
                  <c:v>0</c:v>
                </c:pt>
                <c:pt idx="1947">
                  <c:v>0</c:v>
                </c:pt>
                <c:pt idx="1948">
                  <c:v>0</c:v>
                </c:pt>
                <c:pt idx="1949">
                  <c:v>0</c:v>
                </c:pt>
                <c:pt idx="1950">
                  <c:v>0</c:v>
                </c:pt>
                <c:pt idx="1951">
                  <c:v>0</c:v>
                </c:pt>
                <c:pt idx="1952">
                  <c:v>0</c:v>
                </c:pt>
                <c:pt idx="1953">
                  <c:v>0</c:v>
                </c:pt>
                <c:pt idx="1954">
                  <c:v>0</c:v>
                </c:pt>
                <c:pt idx="1955">
                  <c:v>0</c:v>
                </c:pt>
                <c:pt idx="1956">
                  <c:v>0</c:v>
                </c:pt>
                <c:pt idx="1957">
                  <c:v>0</c:v>
                </c:pt>
                <c:pt idx="1958">
                  <c:v>0</c:v>
                </c:pt>
                <c:pt idx="1959">
                  <c:v>0</c:v>
                </c:pt>
                <c:pt idx="1960">
                  <c:v>0</c:v>
                </c:pt>
                <c:pt idx="1961">
                  <c:v>0</c:v>
                </c:pt>
                <c:pt idx="1962">
                  <c:v>0</c:v>
                </c:pt>
                <c:pt idx="1963">
                  <c:v>0</c:v>
                </c:pt>
                <c:pt idx="1964">
                  <c:v>0</c:v>
                </c:pt>
                <c:pt idx="1965">
                  <c:v>0</c:v>
                </c:pt>
                <c:pt idx="1966">
                  <c:v>0</c:v>
                </c:pt>
                <c:pt idx="1967">
                  <c:v>0</c:v>
                </c:pt>
                <c:pt idx="1968">
                  <c:v>0</c:v>
                </c:pt>
                <c:pt idx="1969">
                  <c:v>0</c:v>
                </c:pt>
                <c:pt idx="1970">
                  <c:v>0</c:v>
                </c:pt>
                <c:pt idx="1971">
                  <c:v>0</c:v>
                </c:pt>
                <c:pt idx="1972">
                  <c:v>0</c:v>
                </c:pt>
                <c:pt idx="1973">
                  <c:v>0</c:v>
                </c:pt>
                <c:pt idx="1974">
                  <c:v>0</c:v>
                </c:pt>
                <c:pt idx="1975">
                  <c:v>0</c:v>
                </c:pt>
                <c:pt idx="1976">
                  <c:v>0</c:v>
                </c:pt>
                <c:pt idx="1977">
                  <c:v>0</c:v>
                </c:pt>
                <c:pt idx="1978" formatCode="0">
                  <c:v>160832</c:v>
                </c:pt>
                <c:pt idx="1979">
                  <c:v>0</c:v>
                </c:pt>
                <c:pt idx="1980">
                  <c:v>0</c:v>
                </c:pt>
                <c:pt idx="1981">
                  <c:v>0</c:v>
                </c:pt>
                <c:pt idx="1982">
                  <c:v>0</c:v>
                </c:pt>
                <c:pt idx="1983">
                  <c:v>0</c:v>
                </c:pt>
                <c:pt idx="1984">
                  <c:v>0</c:v>
                </c:pt>
                <c:pt idx="1985">
                  <c:v>0</c:v>
                </c:pt>
                <c:pt idx="1986">
                  <c:v>0</c:v>
                </c:pt>
                <c:pt idx="1987">
                  <c:v>0</c:v>
                </c:pt>
                <c:pt idx="1988">
                  <c:v>0</c:v>
                </c:pt>
                <c:pt idx="1989">
                  <c:v>0</c:v>
                </c:pt>
                <c:pt idx="1990">
                  <c:v>0</c:v>
                </c:pt>
                <c:pt idx="1991">
                  <c:v>0</c:v>
                </c:pt>
                <c:pt idx="1992">
                  <c:v>0</c:v>
                </c:pt>
                <c:pt idx="1993" formatCode="0">
                  <c:v>197696</c:v>
                </c:pt>
                <c:pt idx="1994">
                  <c:v>0</c:v>
                </c:pt>
                <c:pt idx="1995">
                  <c:v>0</c:v>
                </c:pt>
                <c:pt idx="1996">
                  <c:v>0</c:v>
                </c:pt>
                <c:pt idx="1997">
                  <c:v>0</c:v>
                </c:pt>
                <c:pt idx="1998">
                  <c:v>0</c:v>
                </c:pt>
                <c:pt idx="1999">
                  <c:v>0</c:v>
                </c:pt>
                <c:pt idx="2000">
                  <c:v>0</c:v>
                </c:pt>
                <c:pt idx="2001">
                  <c:v>0</c:v>
                </c:pt>
                <c:pt idx="2002">
                  <c:v>0</c:v>
                </c:pt>
                <c:pt idx="2003">
                  <c:v>0</c:v>
                </c:pt>
                <c:pt idx="2004">
                  <c:v>0</c:v>
                </c:pt>
                <c:pt idx="2005">
                  <c:v>0</c:v>
                </c:pt>
                <c:pt idx="2006">
                  <c:v>0</c:v>
                </c:pt>
                <c:pt idx="2007">
                  <c:v>0</c:v>
                </c:pt>
                <c:pt idx="2008">
                  <c:v>0</c:v>
                </c:pt>
                <c:pt idx="2009">
                  <c:v>0</c:v>
                </c:pt>
                <c:pt idx="2010">
                  <c:v>0</c:v>
                </c:pt>
                <c:pt idx="2011">
                  <c:v>0</c:v>
                </c:pt>
                <c:pt idx="2012">
                  <c:v>0</c:v>
                </c:pt>
                <c:pt idx="2013">
                  <c:v>0</c:v>
                </c:pt>
                <c:pt idx="2014">
                  <c:v>0</c:v>
                </c:pt>
                <c:pt idx="2015">
                  <c:v>0</c:v>
                </c:pt>
                <c:pt idx="2016">
                  <c:v>0</c:v>
                </c:pt>
                <c:pt idx="2017">
                  <c:v>0</c:v>
                </c:pt>
                <c:pt idx="2018">
                  <c:v>0</c:v>
                </c:pt>
                <c:pt idx="2019">
                  <c:v>0</c:v>
                </c:pt>
                <c:pt idx="2020">
                  <c:v>0</c:v>
                </c:pt>
                <c:pt idx="2021">
                  <c:v>0</c:v>
                </c:pt>
                <c:pt idx="2022">
                  <c:v>0</c:v>
                </c:pt>
                <c:pt idx="2023">
                  <c:v>0</c:v>
                </c:pt>
                <c:pt idx="2024">
                  <c:v>0</c:v>
                </c:pt>
                <c:pt idx="2025">
                  <c:v>0</c:v>
                </c:pt>
                <c:pt idx="2026">
                  <c:v>0</c:v>
                </c:pt>
                <c:pt idx="2027">
                  <c:v>0</c:v>
                </c:pt>
                <c:pt idx="2028">
                  <c:v>0</c:v>
                </c:pt>
                <c:pt idx="2029">
                  <c:v>0</c:v>
                </c:pt>
                <c:pt idx="2030">
                  <c:v>0</c:v>
                </c:pt>
                <c:pt idx="2031">
                  <c:v>0</c:v>
                </c:pt>
                <c:pt idx="2032">
                  <c:v>0</c:v>
                </c:pt>
                <c:pt idx="2033">
                  <c:v>0</c:v>
                </c:pt>
                <c:pt idx="2034">
                  <c:v>0</c:v>
                </c:pt>
                <c:pt idx="2035">
                  <c:v>0</c:v>
                </c:pt>
                <c:pt idx="2036">
                  <c:v>0</c:v>
                </c:pt>
                <c:pt idx="2037">
                  <c:v>0</c:v>
                </c:pt>
                <c:pt idx="2038">
                  <c:v>0</c:v>
                </c:pt>
                <c:pt idx="2039">
                  <c:v>0</c:v>
                </c:pt>
                <c:pt idx="2040">
                  <c:v>0</c:v>
                </c:pt>
                <c:pt idx="2041">
                  <c:v>0</c:v>
                </c:pt>
                <c:pt idx="2042">
                  <c:v>0</c:v>
                </c:pt>
                <c:pt idx="2043">
                  <c:v>0</c:v>
                </c:pt>
                <c:pt idx="2044">
                  <c:v>0</c:v>
                </c:pt>
                <c:pt idx="2045">
                  <c:v>0</c:v>
                </c:pt>
                <c:pt idx="2046">
                  <c:v>0</c:v>
                </c:pt>
                <c:pt idx="2047">
                  <c:v>0</c:v>
                </c:pt>
                <c:pt idx="2048">
                  <c:v>0</c:v>
                </c:pt>
                <c:pt idx="2049">
                  <c:v>0</c:v>
                </c:pt>
                <c:pt idx="2050">
                  <c:v>0</c:v>
                </c:pt>
                <c:pt idx="2051">
                  <c:v>0</c:v>
                </c:pt>
                <c:pt idx="2052">
                  <c:v>0</c:v>
                </c:pt>
                <c:pt idx="2053">
                  <c:v>0</c:v>
                </c:pt>
                <c:pt idx="2054">
                  <c:v>0</c:v>
                </c:pt>
                <c:pt idx="2055">
                  <c:v>0</c:v>
                </c:pt>
                <c:pt idx="2056">
                  <c:v>0</c:v>
                </c:pt>
                <c:pt idx="2057">
                  <c:v>0</c:v>
                </c:pt>
                <c:pt idx="2058">
                  <c:v>0</c:v>
                </c:pt>
                <c:pt idx="2059">
                  <c:v>0</c:v>
                </c:pt>
                <c:pt idx="2060">
                  <c:v>0</c:v>
                </c:pt>
                <c:pt idx="2061">
                  <c:v>0</c:v>
                </c:pt>
                <c:pt idx="2062">
                  <c:v>0</c:v>
                </c:pt>
                <c:pt idx="2063">
                  <c:v>0</c:v>
                </c:pt>
                <c:pt idx="2064">
                  <c:v>0</c:v>
                </c:pt>
                <c:pt idx="2065">
                  <c:v>0</c:v>
                </c:pt>
                <c:pt idx="2066">
                  <c:v>0</c:v>
                </c:pt>
                <c:pt idx="2067">
                  <c:v>0</c:v>
                </c:pt>
                <c:pt idx="2068">
                  <c:v>0</c:v>
                </c:pt>
                <c:pt idx="2069">
                  <c:v>0</c:v>
                </c:pt>
                <c:pt idx="2070">
                  <c:v>0</c:v>
                </c:pt>
                <c:pt idx="2071">
                  <c:v>0</c:v>
                </c:pt>
                <c:pt idx="2072">
                  <c:v>0</c:v>
                </c:pt>
                <c:pt idx="2073">
                  <c:v>0</c:v>
                </c:pt>
                <c:pt idx="2074">
                  <c:v>0</c:v>
                </c:pt>
                <c:pt idx="2075">
                  <c:v>0</c:v>
                </c:pt>
                <c:pt idx="2076">
                  <c:v>0</c:v>
                </c:pt>
                <c:pt idx="2077">
                  <c:v>0</c:v>
                </c:pt>
                <c:pt idx="2078">
                  <c:v>0</c:v>
                </c:pt>
                <c:pt idx="2079">
                  <c:v>0</c:v>
                </c:pt>
                <c:pt idx="2080">
                  <c:v>0</c:v>
                </c:pt>
                <c:pt idx="2081">
                  <c:v>0</c:v>
                </c:pt>
                <c:pt idx="2082">
                  <c:v>0</c:v>
                </c:pt>
                <c:pt idx="2083">
                  <c:v>0</c:v>
                </c:pt>
                <c:pt idx="2084">
                  <c:v>0</c:v>
                </c:pt>
                <c:pt idx="2085">
                  <c:v>0</c:v>
                </c:pt>
                <c:pt idx="2086">
                  <c:v>0</c:v>
                </c:pt>
                <c:pt idx="2087">
                  <c:v>0</c:v>
                </c:pt>
                <c:pt idx="2088">
                  <c:v>0</c:v>
                </c:pt>
                <c:pt idx="2089">
                  <c:v>0</c:v>
                </c:pt>
                <c:pt idx="2090">
                  <c:v>0</c:v>
                </c:pt>
                <c:pt idx="2091">
                  <c:v>0</c:v>
                </c:pt>
                <c:pt idx="2092">
                  <c:v>0</c:v>
                </c:pt>
                <c:pt idx="2093">
                  <c:v>0</c:v>
                </c:pt>
                <c:pt idx="2094">
                  <c:v>0</c:v>
                </c:pt>
                <c:pt idx="2095">
                  <c:v>0</c:v>
                </c:pt>
                <c:pt idx="2096">
                  <c:v>0</c:v>
                </c:pt>
                <c:pt idx="2097">
                  <c:v>0</c:v>
                </c:pt>
                <c:pt idx="2098">
                  <c:v>0</c:v>
                </c:pt>
                <c:pt idx="2099">
                  <c:v>0</c:v>
                </c:pt>
                <c:pt idx="2100">
                  <c:v>0</c:v>
                </c:pt>
                <c:pt idx="2101">
                  <c:v>0</c:v>
                </c:pt>
                <c:pt idx="2102">
                  <c:v>0</c:v>
                </c:pt>
                <c:pt idx="2103">
                  <c:v>0</c:v>
                </c:pt>
                <c:pt idx="2104">
                  <c:v>0</c:v>
                </c:pt>
                <c:pt idx="2105">
                  <c:v>0</c:v>
                </c:pt>
                <c:pt idx="2106">
                  <c:v>0</c:v>
                </c:pt>
                <c:pt idx="2107">
                  <c:v>0</c:v>
                </c:pt>
                <c:pt idx="2108">
                  <c:v>0</c:v>
                </c:pt>
                <c:pt idx="2109">
                  <c:v>0</c:v>
                </c:pt>
                <c:pt idx="2110">
                  <c:v>0</c:v>
                </c:pt>
                <c:pt idx="2111">
                  <c:v>0</c:v>
                </c:pt>
                <c:pt idx="2112">
                  <c:v>0</c:v>
                </c:pt>
                <c:pt idx="2113" formatCode="0">
                  <c:v>105664</c:v>
                </c:pt>
                <c:pt idx="2114">
                  <c:v>0</c:v>
                </c:pt>
                <c:pt idx="2115">
                  <c:v>0</c:v>
                </c:pt>
                <c:pt idx="2116">
                  <c:v>0</c:v>
                </c:pt>
                <c:pt idx="2117">
                  <c:v>0</c:v>
                </c:pt>
                <c:pt idx="2118">
                  <c:v>0</c:v>
                </c:pt>
                <c:pt idx="2119">
                  <c:v>0</c:v>
                </c:pt>
                <c:pt idx="2120">
                  <c:v>0</c:v>
                </c:pt>
                <c:pt idx="2121">
                  <c:v>0</c:v>
                </c:pt>
                <c:pt idx="2122">
                  <c:v>0</c:v>
                </c:pt>
                <c:pt idx="2123">
                  <c:v>0</c:v>
                </c:pt>
                <c:pt idx="2124">
                  <c:v>0</c:v>
                </c:pt>
                <c:pt idx="2125">
                  <c:v>0</c:v>
                </c:pt>
                <c:pt idx="2126" formatCode="0">
                  <c:v>203008</c:v>
                </c:pt>
                <c:pt idx="2127">
                  <c:v>0</c:v>
                </c:pt>
                <c:pt idx="2128">
                  <c:v>0</c:v>
                </c:pt>
                <c:pt idx="2129">
                  <c:v>0</c:v>
                </c:pt>
                <c:pt idx="2130">
                  <c:v>0</c:v>
                </c:pt>
                <c:pt idx="2131">
                  <c:v>0</c:v>
                </c:pt>
                <c:pt idx="2132">
                  <c:v>0</c:v>
                </c:pt>
                <c:pt idx="2133">
                  <c:v>0</c:v>
                </c:pt>
                <c:pt idx="2134">
                  <c:v>0</c:v>
                </c:pt>
                <c:pt idx="2135">
                  <c:v>0</c:v>
                </c:pt>
                <c:pt idx="2136">
                  <c:v>0</c:v>
                </c:pt>
                <c:pt idx="2137">
                  <c:v>0</c:v>
                </c:pt>
                <c:pt idx="2138">
                  <c:v>0</c:v>
                </c:pt>
                <c:pt idx="2139">
                  <c:v>0</c:v>
                </c:pt>
                <c:pt idx="2140" formatCode="0">
                  <c:v>176448</c:v>
                </c:pt>
                <c:pt idx="2141">
                  <c:v>0</c:v>
                </c:pt>
                <c:pt idx="2142">
                  <c:v>0</c:v>
                </c:pt>
                <c:pt idx="2143">
                  <c:v>0</c:v>
                </c:pt>
                <c:pt idx="2144">
                  <c:v>0</c:v>
                </c:pt>
                <c:pt idx="2145" formatCode="0">
                  <c:v>133824</c:v>
                </c:pt>
                <c:pt idx="2146">
                  <c:v>0</c:v>
                </c:pt>
                <c:pt idx="2147">
                  <c:v>0</c:v>
                </c:pt>
                <c:pt idx="2148">
                  <c:v>0</c:v>
                </c:pt>
                <c:pt idx="2149">
                  <c:v>0</c:v>
                </c:pt>
                <c:pt idx="2150">
                  <c:v>0</c:v>
                </c:pt>
                <c:pt idx="2151">
                  <c:v>0</c:v>
                </c:pt>
                <c:pt idx="2152">
                  <c:v>0</c:v>
                </c:pt>
                <c:pt idx="2153">
                  <c:v>0</c:v>
                </c:pt>
                <c:pt idx="2154">
                  <c:v>0</c:v>
                </c:pt>
                <c:pt idx="2155">
                  <c:v>0</c:v>
                </c:pt>
                <c:pt idx="2156">
                  <c:v>0</c:v>
                </c:pt>
                <c:pt idx="2157">
                  <c:v>0</c:v>
                </c:pt>
                <c:pt idx="2158">
                  <c:v>0</c:v>
                </c:pt>
                <c:pt idx="2159">
                  <c:v>0</c:v>
                </c:pt>
                <c:pt idx="2160">
                  <c:v>0</c:v>
                </c:pt>
                <c:pt idx="2161">
                  <c:v>0</c:v>
                </c:pt>
                <c:pt idx="2162">
                  <c:v>0</c:v>
                </c:pt>
                <c:pt idx="2163">
                  <c:v>0</c:v>
                </c:pt>
                <c:pt idx="2164">
                  <c:v>0</c:v>
                </c:pt>
                <c:pt idx="2165">
                  <c:v>0</c:v>
                </c:pt>
                <c:pt idx="2166">
                  <c:v>0</c:v>
                </c:pt>
                <c:pt idx="2167">
                  <c:v>0</c:v>
                </c:pt>
                <c:pt idx="2168">
                  <c:v>0</c:v>
                </c:pt>
                <c:pt idx="2169">
                  <c:v>0</c:v>
                </c:pt>
                <c:pt idx="2170">
                  <c:v>0</c:v>
                </c:pt>
                <c:pt idx="2171">
                  <c:v>0</c:v>
                </c:pt>
                <c:pt idx="2172" formatCode="0">
                  <c:v>174784</c:v>
                </c:pt>
                <c:pt idx="2173">
                  <c:v>0</c:v>
                </c:pt>
                <c:pt idx="2174">
                  <c:v>0</c:v>
                </c:pt>
                <c:pt idx="2175">
                  <c:v>0</c:v>
                </c:pt>
                <c:pt idx="2176">
                  <c:v>0</c:v>
                </c:pt>
                <c:pt idx="2177">
                  <c:v>0</c:v>
                </c:pt>
                <c:pt idx="2178">
                  <c:v>0</c:v>
                </c:pt>
                <c:pt idx="2179">
                  <c:v>0</c:v>
                </c:pt>
                <c:pt idx="2180">
                  <c:v>0</c:v>
                </c:pt>
                <c:pt idx="2181">
                  <c:v>0</c:v>
                </c:pt>
                <c:pt idx="2182">
                  <c:v>0</c:v>
                </c:pt>
                <c:pt idx="2183">
                  <c:v>0</c:v>
                </c:pt>
                <c:pt idx="2184">
                  <c:v>0</c:v>
                </c:pt>
                <c:pt idx="2185">
                  <c:v>0</c:v>
                </c:pt>
                <c:pt idx="2186" formatCode="0">
                  <c:v>179712</c:v>
                </c:pt>
                <c:pt idx="2187">
                  <c:v>0</c:v>
                </c:pt>
                <c:pt idx="2188" formatCode="0">
                  <c:v>193152</c:v>
                </c:pt>
                <c:pt idx="2189">
                  <c:v>0</c:v>
                </c:pt>
                <c:pt idx="2190">
                  <c:v>0</c:v>
                </c:pt>
                <c:pt idx="2191">
                  <c:v>0</c:v>
                </c:pt>
                <c:pt idx="2192">
                  <c:v>0</c:v>
                </c:pt>
                <c:pt idx="2193" formatCode="0">
                  <c:v>138624</c:v>
                </c:pt>
                <c:pt idx="2194">
                  <c:v>0</c:v>
                </c:pt>
                <c:pt idx="2195">
                  <c:v>0</c:v>
                </c:pt>
                <c:pt idx="2196">
                  <c:v>0</c:v>
                </c:pt>
                <c:pt idx="2197" formatCode="0">
                  <c:v>150912</c:v>
                </c:pt>
                <c:pt idx="2198">
                  <c:v>0</c:v>
                </c:pt>
                <c:pt idx="2199">
                  <c:v>0</c:v>
                </c:pt>
                <c:pt idx="2200">
                  <c:v>0</c:v>
                </c:pt>
                <c:pt idx="2201">
                  <c:v>0</c:v>
                </c:pt>
                <c:pt idx="2202">
                  <c:v>0</c:v>
                </c:pt>
                <c:pt idx="2203">
                  <c:v>0</c:v>
                </c:pt>
                <c:pt idx="2204">
                  <c:v>0</c:v>
                </c:pt>
                <c:pt idx="2205">
                  <c:v>0</c:v>
                </c:pt>
                <c:pt idx="2206">
                  <c:v>0</c:v>
                </c:pt>
                <c:pt idx="2207">
                  <c:v>0</c:v>
                </c:pt>
                <c:pt idx="2208">
                  <c:v>0</c:v>
                </c:pt>
                <c:pt idx="2209">
                  <c:v>0</c:v>
                </c:pt>
                <c:pt idx="2210">
                  <c:v>0</c:v>
                </c:pt>
                <c:pt idx="2211">
                  <c:v>0</c:v>
                </c:pt>
                <c:pt idx="2212">
                  <c:v>0</c:v>
                </c:pt>
                <c:pt idx="2213">
                  <c:v>0</c:v>
                </c:pt>
                <c:pt idx="2214">
                  <c:v>0</c:v>
                </c:pt>
                <c:pt idx="2215">
                  <c:v>0</c:v>
                </c:pt>
                <c:pt idx="2216">
                  <c:v>0</c:v>
                </c:pt>
                <c:pt idx="2217">
                  <c:v>0</c:v>
                </c:pt>
                <c:pt idx="2218">
                  <c:v>0</c:v>
                </c:pt>
                <c:pt idx="2219">
                  <c:v>0</c:v>
                </c:pt>
                <c:pt idx="2220">
                  <c:v>0</c:v>
                </c:pt>
                <c:pt idx="2221">
                  <c:v>0</c:v>
                </c:pt>
                <c:pt idx="2222">
                  <c:v>0</c:v>
                </c:pt>
                <c:pt idx="2223">
                  <c:v>0</c:v>
                </c:pt>
                <c:pt idx="2224">
                  <c:v>0</c:v>
                </c:pt>
                <c:pt idx="2225">
                  <c:v>0</c:v>
                </c:pt>
                <c:pt idx="2226">
                  <c:v>0</c:v>
                </c:pt>
                <c:pt idx="2227">
                  <c:v>0</c:v>
                </c:pt>
                <c:pt idx="2228">
                  <c:v>0</c:v>
                </c:pt>
                <c:pt idx="2229">
                  <c:v>0</c:v>
                </c:pt>
                <c:pt idx="2230">
                  <c:v>0</c:v>
                </c:pt>
                <c:pt idx="2231">
                  <c:v>0</c:v>
                </c:pt>
                <c:pt idx="2232">
                  <c:v>0</c:v>
                </c:pt>
                <c:pt idx="2233">
                  <c:v>0</c:v>
                </c:pt>
                <c:pt idx="2234">
                  <c:v>0</c:v>
                </c:pt>
                <c:pt idx="2235">
                  <c:v>0</c:v>
                </c:pt>
                <c:pt idx="2236">
                  <c:v>0</c:v>
                </c:pt>
                <c:pt idx="2237">
                  <c:v>0</c:v>
                </c:pt>
                <c:pt idx="2238">
                  <c:v>0</c:v>
                </c:pt>
                <c:pt idx="2239">
                  <c:v>0</c:v>
                </c:pt>
                <c:pt idx="2240">
                  <c:v>0</c:v>
                </c:pt>
                <c:pt idx="2241">
                  <c:v>0</c:v>
                </c:pt>
                <c:pt idx="2242">
                  <c:v>0</c:v>
                </c:pt>
                <c:pt idx="2243">
                  <c:v>0</c:v>
                </c:pt>
                <c:pt idx="2244">
                  <c:v>0</c:v>
                </c:pt>
                <c:pt idx="2245">
                  <c:v>0</c:v>
                </c:pt>
                <c:pt idx="2246">
                  <c:v>0</c:v>
                </c:pt>
                <c:pt idx="2247">
                  <c:v>0</c:v>
                </c:pt>
                <c:pt idx="2248">
                  <c:v>0</c:v>
                </c:pt>
                <c:pt idx="2249">
                  <c:v>0</c:v>
                </c:pt>
                <c:pt idx="2250">
                  <c:v>0</c:v>
                </c:pt>
                <c:pt idx="2251">
                  <c:v>0</c:v>
                </c:pt>
                <c:pt idx="2252">
                  <c:v>0</c:v>
                </c:pt>
                <c:pt idx="2253">
                  <c:v>0</c:v>
                </c:pt>
                <c:pt idx="2254">
                  <c:v>0</c:v>
                </c:pt>
                <c:pt idx="2255">
                  <c:v>0</c:v>
                </c:pt>
                <c:pt idx="2256">
                  <c:v>0</c:v>
                </c:pt>
                <c:pt idx="2257">
                  <c:v>0</c:v>
                </c:pt>
                <c:pt idx="2258" formatCode="0">
                  <c:v>197696</c:v>
                </c:pt>
                <c:pt idx="2259">
                  <c:v>0</c:v>
                </c:pt>
                <c:pt idx="2260">
                  <c:v>0</c:v>
                </c:pt>
                <c:pt idx="2261">
                  <c:v>0</c:v>
                </c:pt>
                <c:pt idx="2262">
                  <c:v>0</c:v>
                </c:pt>
                <c:pt idx="2263">
                  <c:v>0</c:v>
                </c:pt>
                <c:pt idx="2264">
                  <c:v>0</c:v>
                </c:pt>
                <c:pt idx="2265">
                  <c:v>0</c:v>
                </c:pt>
                <c:pt idx="2266">
                  <c:v>0</c:v>
                </c:pt>
                <c:pt idx="2267">
                  <c:v>0</c:v>
                </c:pt>
                <c:pt idx="2268">
                  <c:v>0</c:v>
                </c:pt>
                <c:pt idx="2269">
                  <c:v>0</c:v>
                </c:pt>
                <c:pt idx="2270">
                  <c:v>0</c:v>
                </c:pt>
                <c:pt idx="2271">
                  <c:v>0</c:v>
                </c:pt>
                <c:pt idx="2272">
                  <c:v>0</c:v>
                </c:pt>
                <c:pt idx="2273">
                  <c:v>0</c:v>
                </c:pt>
                <c:pt idx="2274" formatCode="0">
                  <c:v>204288</c:v>
                </c:pt>
                <c:pt idx="2275">
                  <c:v>0</c:v>
                </c:pt>
                <c:pt idx="2276" formatCode="0">
                  <c:v>147264</c:v>
                </c:pt>
                <c:pt idx="2277">
                  <c:v>0</c:v>
                </c:pt>
                <c:pt idx="2278">
                  <c:v>0</c:v>
                </c:pt>
                <c:pt idx="2279">
                  <c:v>0</c:v>
                </c:pt>
                <c:pt idx="2280">
                  <c:v>0</c:v>
                </c:pt>
                <c:pt idx="2281">
                  <c:v>0</c:v>
                </c:pt>
                <c:pt idx="2282">
                  <c:v>0</c:v>
                </c:pt>
                <c:pt idx="2283">
                  <c:v>0</c:v>
                </c:pt>
                <c:pt idx="2284">
                  <c:v>0</c:v>
                </c:pt>
                <c:pt idx="2285">
                  <c:v>0</c:v>
                </c:pt>
                <c:pt idx="2286">
                  <c:v>0</c:v>
                </c:pt>
                <c:pt idx="2287">
                  <c:v>0</c:v>
                </c:pt>
                <c:pt idx="2288">
                  <c:v>0</c:v>
                </c:pt>
                <c:pt idx="2289">
                  <c:v>0</c:v>
                </c:pt>
                <c:pt idx="2290">
                  <c:v>0</c:v>
                </c:pt>
                <c:pt idx="2291">
                  <c:v>0</c:v>
                </c:pt>
                <c:pt idx="2292">
                  <c:v>0</c:v>
                </c:pt>
                <c:pt idx="2293">
                  <c:v>0</c:v>
                </c:pt>
                <c:pt idx="2294">
                  <c:v>0</c:v>
                </c:pt>
                <c:pt idx="2295">
                  <c:v>0</c:v>
                </c:pt>
                <c:pt idx="2296">
                  <c:v>0</c:v>
                </c:pt>
                <c:pt idx="2297">
                  <c:v>0</c:v>
                </c:pt>
                <c:pt idx="2298">
                  <c:v>0</c:v>
                </c:pt>
                <c:pt idx="2299">
                  <c:v>0</c:v>
                </c:pt>
                <c:pt idx="2300">
                  <c:v>0</c:v>
                </c:pt>
                <c:pt idx="2301">
                  <c:v>0</c:v>
                </c:pt>
                <c:pt idx="2302">
                  <c:v>0</c:v>
                </c:pt>
                <c:pt idx="2303">
                  <c:v>0</c:v>
                </c:pt>
                <c:pt idx="2304">
                  <c:v>0</c:v>
                </c:pt>
                <c:pt idx="2305">
                  <c:v>0</c:v>
                </c:pt>
                <c:pt idx="2306">
                  <c:v>0</c:v>
                </c:pt>
                <c:pt idx="2307">
                  <c:v>0</c:v>
                </c:pt>
                <c:pt idx="2308">
                  <c:v>0</c:v>
                </c:pt>
                <c:pt idx="2309" formatCode="0">
                  <c:v>162560</c:v>
                </c:pt>
                <c:pt idx="2310">
                  <c:v>0</c:v>
                </c:pt>
                <c:pt idx="2311">
                  <c:v>0</c:v>
                </c:pt>
                <c:pt idx="2312">
                  <c:v>0</c:v>
                </c:pt>
                <c:pt idx="2313">
                  <c:v>0</c:v>
                </c:pt>
                <c:pt idx="2314">
                  <c:v>0</c:v>
                </c:pt>
                <c:pt idx="2315">
                  <c:v>0</c:v>
                </c:pt>
                <c:pt idx="2316">
                  <c:v>0</c:v>
                </c:pt>
                <c:pt idx="2317">
                  <c:v>0</c:v>
                </c:pt>
                <c:pt idx="2318">
                  <c:v>0</c:v>
                </c:pt>
                <c:pt idx="2319">
                  <c:v>0</c:v>
                </c:pt>
                <c:pt idx="2320">
                  <c:v>0</c:v>
                </c:pt>
                <c:pt idx="2321">
                  <c:v>0</c:v>
                </c:pt>
                <c:pt idx="2322">
                  <c:v>0</c:v>
                </c:pt>
                <c:pt idx="2323">
                  <c:v>0</c:v>
                </c:pt>
                <c:pt idx="2324">
                  <c:v>0</c:v>
                </c:pt>
                <c:pt idx="2325">
                  <c:v>0</c:v>
                </c:pt>
                <c:pt idx="2326">
                  <c:v>0</c:v>
                </c:pt>
                <c:pt idx="2327">
                  <c:v>0</c:v>
                </c:pt>
                <c:pt idx="2328">
                  <c:v>0</c:v>
                </c:pt>
                <c:pt idx="2329">
                  <c:v>0</c:v>
                </c:pt>
                <c:pt idx="2330">
                  <c:v>0</c:v>
                </c:pt>
                <c:pt idx="2331">
                  <c:v>0</c:v>
                </c:pt>
                <c:pt idx="2332">
                  <c:v>0</c:v>
                </c:pt>
                <c:pt idx="2333">
                  <c:v>0</c:v>
                </c:pt>
                <c:pt idx="2334">
                  <c:v>0</c:v>
                </c:pt>
                <c:pt idx="2335">
                  <c:v>0</c:v>
                </c:pt>
                <c:pt idx="2336">
                  <c:v>0</c:v>
                </c:pt>
                <c:pt idx="2337">
                  <c:v>0</c:v>
                </c:pt>
                <c:pt idx="2338">
                  <c:v>0</c:v>
                </c:pt>
                <c:pt idx="2339">
                  <c:v>0</c:v>
                </c:pt>
                <c:pt idx="2340">
                  <c:v>0</c:v>
                </c:pt>
                <c:pt idx="2341">
                  <c:v>0</c:v>
                </c:pt>
                <c:pt idx="2342">
                  <c:v>0</c:v>
                </c:pt>
                <c:pt idx="2343">
                  <c:v>0</c:v>
                </c:pt>
                <c:pt idx="2344">
                  <c:v>0</c:v>
                </c:pt>
                <c:pt idx="2345">
                  <c:v>0</c:v>
                </c:pt>
                <c:pt idx="2346">
                  <c:v>0</c:v>
                </c:pt>
                <c:pt idx="2347">
                  <c:v>0</c:v>
                </c:pt>
                <c:pt idx="2348">
                  <c:v>0</c:v>
                </c:pt>
                <c:pt idx="2349">
                  <c:v>0</c:v>
                </c:pt>
                <c:pt idx="2350">
                  <c:v>0</c:v>
                </c:pt>
                <c:pt idx="2351">
                  <c:v>0</c:v>
                </c:pt>
                <c:pt idx="2352">
                  <c:v>0</c:v>
                </c:pt>
                <c:pt idx="2353">
                  <c:v>0</c:v>
                </c:pt>
                <c:pt idx="2354">
                  <c:v>0</c:v>
                </c:pt>
                <c:pt idx="2355" formatCode="0">
                  <c:v>155840</c:v>
                </c:pt>
                <c:pt idx="2356">
                  <c:v>0</c:v>
                </c:pt>
                <c:pt idx="2357">
                  <c:v>0</c:v>
                </c:pt>
                <c:pt idx="2358">
                  <c:v>0</c:v>
                </c:pt>
                <c:pt idx="2359" formatCode="0">
                  <c:v>273664</c:v>
                </c:pt>
                <c:pt idx="2360">
                  <c:v>0</c:v>
                </c:pt>
                <c:pt idx="2361">
                  <c:v>0</c:v>
                </c:pt>
                <c:pt idx="2362">
                  <c:v>0</c:v>
                </c:pt>
                <c:pt idx="2363">
                  <c:v>0</c:v>
                </c:pt>
                <c:pt idx="2364">
                  <c:v>0</c:v>
                </c:pt>
                <c:pt idx="2365">
                  <c:v>0</c:v>
                </c:pt>
                <c:pt idx="2366">
                  <c:v>0</c:v>
                </c:pt>
                <c:pt idx="2367" formatCode="0">
                  <c:v>229184</c:v>
                </c:pt>
                <c:pt idx="2368">
                  <c:v>0</c:v>
                </c:pt>
                <c:pt idx="2369">
                  <c:v>0</c:v>
                </c:pt>
                <c:pt idx="2370">
                  <c:v>0</c:v>
                </c:pt>
                <c:pt idx="2371">
                  <c:v>0</c:v>
                </c:pt>
                <c:pt idx="2372">
                  <c:v>0</c:v>
                </c:pt>
                <c:pt idx="2373">
                  <c:v>0</c:v>
                </c:pt>
                <c:pt idx="2374">
                  <c:v>0</c:v>
                </c:pt>
                <c:pt idx="2375">
                  <c:v>0</c:v>
                </c:pt>
                <c:pt idx="2376">
                  <c:v>0</c:v>
                </c:pt>
                <c:pt idx="2377">
                  <c:v>0</c:v>
                </c:pt>
                <c:pt idx="2378">
                  <c:v>0</c:v>
                </c:pt>
                <c:pt idx="2379">
                  <c:v>0</c:v>
                </c:pt>
                <c:pt idx="2380">
                  <c:v>0</c:v>
                </c:pt>
                <c:pt idx="2381">
                  <c:v>0</c:v>
                </c:pt>
                <c:pt idx="2382">
                  <c:v>0</c:v>
                </c:pt>
                <c:pt idx="2383">
                  <c:v>0</c:v>
                </c:pt>
                <c:pt idx="2384">
                  <c:v>0</c:v>
                </c:pt>
                <c:pt idx="2385">
                  <c:v>0</c:v>
                </c:pt>
                <c:pt idx="2386">
                  <c:v>0</c:v>
                </c:pt>
                <c:pt idx="2387">
                  <c:v>0</c:v>
                </c:pt>
                <c:pt idx="2388">
                  <c:v>0</c:v>
                </c:pt>
                <c:pt idx="2389">
                  <c:v>0</c:v>
                </c:pt>
                <c:pt idx="2390">
                  <c:v>0</c:v>
                </c:pt>
                <c:pt idx="2391">
                  <c:v>0</c:v>
                </c:pt>
                <c:pt idx="2392">
                  <c:v>0</c:v>
                </c:pt>
                <c:pt idx="2393">
                  <c:v>0</c:v>
                </c:pt>
                <c:pt idx="2394">
                  <c:v>0</c:v>
                </c:pt>
                <c:pt idx="2395">
                  <c:v>0</c:v>
                </c:pt>
                <c:pt idx="2396">
                  <c:v>0</c:v>
                </c:pt>
                <c:pt idx="2397">
                  <c:v>0</c:v>
                </c:pt>
                <c:pt idx="2398">
                  <c:v>0</c:v>
                </c:pt>
                <c:pt idx="2399">
                  <c:v>0</c:v>
                </c:pt>
                <c:pt idx="2400">
                  <c:v>0</c:v>
                </c:pt>
                <c:pt idx="2401">
                  <c:v>0</c:v>
                </c:pt>
                <c:pt idx="2402">
                  <c:v>0</c:v>
                </c:pt>
                <c:pt idx="2403">
                  <c:v>0</c:v>
                </c:pt>
                <c:pt idx="2404">
                  <c:v>0</c:v>
                </c:pt>
                <c:pt idx="2405">
                  <c:v>0</c:v>
                </c:pt>
                <c:pt idx="2406">
                  <c:v>0</c:v>
                </c:pt>
                <c:pt idx="2407">
                  <c:v>0</c:v>
                </c:pt>
                <c:pt idx="2408">
                  <c:v>0</c:v>
                </c:pt>
                <c:pt idx="2409">
                  <c:v>0</c:v>
                </c:pt>
                <c:pt idx="2410">
                  <c:v>0</c:v>
                </c:pt>
                <c:pt idx="2411">
                  <c:v>0</c:v>
                </c:pt>
                <c:pt idx="2412">
                  <c:v>0</c:v>
                </c:pt>
                <c:pt idx="2413">
                  <c:v>0</c:v>
                </c:pt>
                <c:pt idx="2414" formatCode="0">
                  <c:v>104032</c:v>
                </c:pt>
                <c:pt idx="2415">
                  <c:v>0</c:v>
                </c:pt>
                <c:pt idx="2416">
                  <c:v>0</c:v>
                </c:pt>
                <c:pt idx="2417">
                  <c:v>0</c:v>
                </c:pt>
                <c:pt idx="2418">
                  <c:v>0</c:v>
                </c:pt>
                <c:pt idx="2419">
                  <c:v>0</c:v>
                </c:pt>
                <c:pt idx="2420">
                  <c:v>0</c:v>
                </c:pt>
                <c:pt idx="2421">
                  <c:v>0</c:v>
                </c:pt>
                <c:pt idx="2422">
                  <c:v>0</c:v>
                </c:pt>
                <c:pt idx="2423">
                  <c:v>0</c:v>
                </c:pt>
                <c:pt idx="2424">
                  <c:v>0</c:v>
                </c:pt>
                <c:pt idx="2425">
                  <c:v>0</c:v>
                </c:pt>
                <c:pt idx="2426">
                  <c:v>0</c:v>
                </c:pt>
                <c:pt idx="2427">
                  <c:v>0</c:v>
                </c:pt>
                <c:pt idx="2428">
                  <c:v>0</c:v>
                </c:pt>
                <c:pt idx="2429">
                  <c:v>0</c:v>
                </c:pt>
                <c:pt idx="2430">
                  <c:v>0</c:v>
                </c:pt>
                <c:pt idx="2431">
                  <c:v>0</c:v>
                </c:pt>
                <c:pt idx="2432">
                  <c:v>0</c:v>
                </c:pt>
                <c:pt idx="2433">
                  <c:v>0</c:v>
                </c:pt>
                <c:pt idx="2434">
                  <c:v>0</c:v>
                </c:pt>
                <c:pt idx="2435">
                  <c:v>0</c:v>
                </c:pt>
                <c:pt idx="2436">
                  <c:v>0</c:v>
                </c:pt>
                <c:pt idx="2437">
                  <c:v>0</c:v>
                </c:pt>
                <c:pt idx="2438">
                  <c:v>0</c:v>
                </c:pt>
                <c:pt idx="2439">
                  <c:v>0</c:v>
                </c:pt>
                <c:pt idx="2440">
                  <c:v>0</c:v>
                </c:pt>
                <c:pt idx="2441">
                  <c:v>0</c:v>
                </c:pt>
                <c:pt idx="2442">
                  <c:v>0</c:v>
                </c:pt>
                <c:pt idx="2443">
                  <c:v>0</c:v>
                </c:pt>
                <c:pt idx="2444">
                  <c:v>0</c:v>
                </c:pt>
                <c:pt idx="2445">
                  <c:v>0</c:v>
                </c:pt>
                <c:pt idx="2446">
                  <c:v>0</c:v>
                </c:pt>
                <c:pt idx="2447">
                  <c:v>0</c:v>
                </c:pt>
                <c:pt idx="2448">
                  <c:v>0</c:v>
                </c:pt>
                <c:pt idx="2449">
                  <c:v>0</c:v>
                </c:pt>
                <c:pt idx="2450">
                  <c:v>0</c:v>
                </c:pt>
                <c:pt idx="2451">
                  <c:v>0</c:v>
                </c:pt>
                <c:pt idx="2452" formatCode="0">
                  <c:v>125120</c:v>
                </c:pt>
                <c:pt idx="2453">
                  <c:v>0</c:v>
                </c:pt>
                <c:pt idx="2454">
                  <c:v>0</c:v>
                </c:pt>
                <c:pt idx="2455">
                  <c:v>0</c:v>
                </c:pt>
                <c:pt idx="2456">
                  <c:v>0</c:v>
                </c:pt>
                <c:pt idx="2457">
                  <c:v>0</c:v>
                </c:pt>
                <c:pt idx="2458">
                  <c:v>0</c:v>
                </c:pt>
                <c:pt idx="2459">
                  <c:v>0</c:v>
                </c:pt>
                <c:pt idx="2460">
                  <c:v>0</c:v>
                </c:pt>
                <c:pt idx="2461">
                  <c:v>0</c:v>
                </c:pt>
                <c:pt idx="2462">
                  <c:v>0</c:v>
                </c:pt>
                <c:pt idx="2463">
                  <c:v>0</c:v>
                </c:pt>
                <c:pt idx="2464">
                  <c:v>0</c:v>
                </c:pt>
                <c:pt idx="2465">
                  <c:v>0</c:v>
                </c:pt>
                <c:pt idx="2466">
                  <c:v>0</c:v>
                </c:pt>
                <c:pt idx="2467" formatCode="0">
                  <c:v>142016</c:v>
                </c:pt>
                <c:pt idx="2468">
                  <c:v>0</c:v>
                </c:pt>
                <c:pt idx="2469">
                  <c:v>0</c:v>
                </c:pt>
                <c:pt idx="2470">
                  <c:v>0</c:v>
                </c:pt>
                <c:pt idx="2471">
                  <c:v>0</c:v>
                </c:pt>
                <c:pt idx="2472">
                  <c:v>0</c:v>
                </c:pt>
                <c:pt idx="2473">
                  <c:v>0</c:v>
                </c:pt>
                <c:pt idx="2474">
                  <c:v>0</c:v>
                </c:pt>
                <c:pt idx="2475">
                  <c:v>0</c:v>
                </c:pt>
                <c:pt idx="2476">
                  <c:v>0</c:v>
                </c:pt>
                <c:pt idx="2477">
                  <c:v>0</c:v>
                </c:pt>
                <c:pt idx="2478">
                  <c:v>0</c:v>
                </c:pt>
                <c:pt idx="2479">
                  <c:v>0</c:v>
                </c:pt>
                <c:pt idx="2480">
                  <c:v>0</c:v>
                </c:pt>
                <c:pt idx="2481">
                  <c:v>0</c:v>
                </c:pt>
                <c:pt idx="2482">
                  <c:v>0</c:v>
                </c:pt>
                <c:pt idx="2483">
                  <c:v>0</c:v>
                </c:pt>
                <c:pt idx="2484">
                  <c:v>0</c:v>
                </c:pt>
                <c:pt idx="2485">
                  <c:v>0</c:v>
                </c:pt>
                <c:pt idx="2486">
                  <c:v>0</c:v>
                </c:pt>
                <c:pt idx="2487">
                  <c:v>0</c:v>
                </c:pt>
                <c:pt idx="2488">
                  <c:v>0</c:v>
                </c:pt>
                <c:pt idx="2489">
                  <c:v>0</c:v>
                </c:pt>
                <c:pt idx="2490">
                  <c:v>0</c:v>
                </c:pt>
                <c:pt idx="2491">
                  <c:v>0</c:v>
                </c:pt>
                <c:pt idx="2492">
                  <c:v>0</c:v>
                </c:pt>
                <c:pt idx="2493">
                  <c:v>0</c:v>
                </c:pt>
                <c:pt idx="2494">
                  <c:v>0</c:v>
                </c:pt>
                <c:pt idx="2495">
                  <c:v>0</c:v>
                </c:pt>
                <c:pt idx="2496" formatCode="0">
                  <c:v>121920</c:v>
                </c:pt>
                <c:pt idx="2497">
                  <c:v>0</c:v>
                </c:pt>
                <c:pt idx="2498">
                  <c:v>0</c:v>
                </c:pt>
                <c:pt idx="2499">
                  <c:v>0</c:v>
                </c:pt>
                <c:pt idx="2500">
                  <c:v>0</c:v>
                </c:pt>
                <c:pt idx="2501">
                  <c:v>0</c:v>
                </c:pt>
                <c:pt idx="2502">
                  <c:v>0</c:v>
                </c:pt>
                <c:pt idx="2503">
                  <c:v>0</c:v>
                </c:pt>
                <c:pt idx="2504" formatCode="0">
                  <c:v>150016</c:v>
                </c:pt>
                <c:pt idx="2505">
                  <c:v>0</c:v>
                </c:pt>
                <c:pt idx="2506">
                  <c:v>0</c:v>
                </c:pt>
                <c:pt idx="2507">
                  <c:v>0</c:v>
                </c:pt>
                <c:pt idx="2508">
                  <c:v>0</c:v>
                </c:pt>
                <c:pt idx="2509">
                  <c:v>0</c:v>
                </c:pt>
                <c:pt idx="2510">
                  <c:v>0</c:v>
                </c:pt>
                <c:pt idx="2511">
                  <c:v>0</c:v>
                </c:pt>
                <c:pt idx="2512">
                  <c:v>0</c:v>
                </c:pt>
                <c:pt idx="2513">
                  <c:v>0</c:v>
                </c:pt>
                <c:pt idx="2514">
                  <c:v>0</c:v>
                </c:pt>
                <c:pt idx="2515">
                  <c:v>0</c:v>
                </c:pt>
                <c:pt idx="2516">
                  <c:v>0</c:v>
                </c:pt>
                <c:pt idx="2517">
                  <c:v>0</c:v>
                </c:pt>
                <c:pt idx="2518">
                  <c:v>0</c:v>
                </c:pt>
                <c:pt idx="2519">
                  <c:v>0</c:v>
                </c:pt>
                <c:pt idx="2520">
                  <c:v>0</c:v>
                </c:pt>
                <c:pt idx="2521">
                  <c:v>0</c:v>
                </c:pt>
                <c:pt idx="2522">
                  <c:v>0</c:v>
                </c:pt>
                <c:pt idx="2523">
                  <c:v>0</c:v>
                </c:pt>
                <c:pt idx="2524">
                  <c:v>0</c:v>
                </c:pt>
                <c:pt idx="2525">
                  <c:v>0</c:v>
                </c:pt>
                <c:pt idx="2526" formatCode="0">
                  <c:v>12496</c:v>
                </c:pt>
                <c:pt idx="2527">
                  <c:v>0</c:v>
                </c:pt>
                <c:pt idx="2528">
                  <c:v>0</c:v>
                </c:pt>
                <c:pt idx="2529">
                  <c:v>0</c:v>
                </c:pt>
                <c:pt idx="2530">
                  <c:v>0</c:v>
                </c:pt>
                <c:pt idx="2531">
                  <c:v>0</c:v>
                </c:pt>
                <c:pt idx="2532">
                  <c:v>0</c:v>
                </c:pt>
                <c:pt idx="2533">
                  <c:v>0</c:v>
                </c:pt>
                <c:pt idx="2534">
                  <c:v>0</c:v>
                </c:pt>
                <c:pt idx="2535">
                  <c:v>0</c:v>
                </c:pt>
                <c:pt idx="2536">
                  <c:v>0</c:v>
                </c:pt>
                <c:pt idx="2537">
                  <c:v>0</c:v>
                </c:pt>
                <c:pt idx="2538">
                  <c:v>0</c:v>
                </c:pt>
                <c:pt idx="2539">
                  <c:v>0</c:v>
                </c:pt>
                <c:pt idx="2540">
                  <c:v>0</c:v>
                </c:pt>
                <c:pt idx="2541">
                  <c:v>0</c:v>
                </c:pt>
                <c:pt idx="2542">
                  <c:v>0</c:v>
                </c:pt>
                <c:pt idx="2543">
                  <c:v>0</c:v>
                </c:pt>
                <c:pt idx="2544">
                  <c:v>0</c:v>
                </c:pt>
                <c:pt idx="2545">
                  <c:v>0</c:v>
                </c:pt>
                <c:pt idx="2546">
                  <c:v>0</c:v>
                </c:pt>
                <c:pt idx="2547">
                  <c:v>0</c:v>
                </c:pt>
                <c:pt idx="2548">
                  <c:v>0</c:v>
                </c:pt>
                <c:pt idx="2549">
                  <c:v>0</c:v>
                </c:pt>
                <c:pt idx="2550">
                  <c:v>0</c:v>
                </c:pt>
                <c:pt idx="2551" formatCode="0">
                  <c:v>51648</c:v>
                </c:pt>
                <c:pt idx="2552">
                  <c:v>0</c:v>
                </c:pt>
                <c:pt idx="2553">
                  <c:v>0</c:v>
                </c:pt>
                <c:pt idx="2554">
                  <c:v>0</c:v>
                </c:pt>
                <c:pt idx="2555">
                  <c:v>0</c:v>
                </c:pt>
                <c:pt idx="2556">
                  <c:v>0</c:v>
                </c:pt>
                <c:pt idx="2557">
                  <c:v>0</c:v>
                </c:pt>
                <c:pt idx="2558">
                  <c:v>0</c:v>
                </c:pt>
                <c:pt idx="2559">
                  <c:v>0</c:v>
                </c:pt>
                <c:pt idx="2560">
                  <c:v>0</c:v>
                </c:pt>
                <c:pt idx="2561">
                  <c:v>0</c:v>
                </c:pt>
                <c:pt idx="2562">
                  <c:v>0</c:v>
                </c:pt>
                <c:pt idx="2563">
                  <c:v>0</c:v>
                </c:pt>
                <c:pt idx="2564">
                  <c:v>0</c:v>
                </c:pt>
                <c:pt idx="2565" formatCode="0">
                  <c:v>88800</c:v>
                </c:pt>
                <c:pt idx="2566">
                  <c:v>0</c:v>
                </c:pt>
                <c:pt idx="2567">
                  <c:v>0</c:v>
                </c:pt>
                <c:pt idx="2568">
                  <c:v>0</c:v>
                </c:pt>
                <c:pt idx="2569">
                  <c:v>0</c:v>
                </c:pt>
                <c:pt idx="2570">
                  <c:v>0</c:v>
                </c:pt>
                <c:pt idx="2571">
                  <c:v>0</c:v>
                </c:pt>
                <c:pt idx="2572" formatCode="0">
                  <c:v>201152</c:v>
                </c:pt>
                <c:pt idx="2573">
                  <c:v>0</c:v>
                </c:pt>
                <c:pt idx="2574">
                  <c:v>0</c:v>
                </c:pt>
                <c:pt idx="2575">
                  <c:v>0</c:v>
                </c:pt>
                <c:pt idx="2576">
                  <c:v>0</c:v>
                </c:pt>
                <c:pt idx="2577">
                  <c:v>0</c:v>
                </c:pt>
                <c:pt idx="2578">
                  <c:v>0</c:v>
                </c:pt>
                <c:pt idx="2579">
                  <c:v>0</c:v>
                </c:pt>
                <c:pt idx="2580">
                  <c:v>0</c:v>
                </c:pt>
                <c:pt idx="2581">
                  <c:v>0</c:v>
                </c:pt>
                <c:pt idx="2582">
                  <c:v>0</c:v>
                </c:pt>
                <c:pt idx="2583">
                  <c:v>0</c:v>
                </c:pt>
                <c:pt idx="2584" formatCode="0">
                  <c:v>115200</c:v>
                </c:pt>
                <c:pt idx="2585">
                  <c:v>0</c:v>
                </c:pt>
                <c:pt idx="2586">
                  <c:v>0</c:v>
                </c:pt>
                <c:pt idx="2587">
                  <c:v>0</c:v>
                </c:pt>
                <c:pt idx="2588">
                  <c:v>0</c:v>
                </c:pt>
                <c:pt idx="2589">
                  <c:v>0</c:v>
                </c:pt>
                <c:pt idx="2590">
                  <c:v>0</c:v>
                </c:pt>
                <c:pt idx="2591">
                  <c:v>0</c:v>
                </c:pt>
                <c:pt idx="2592">
                  <c:v>0</c:v>
                </c:pt>
                <c:pt idx="2593">
                  <c:v>0</c:v>
                </c:pt>
                <c:pt idx="2594">
                  <c:v>0</c:v>
                </c:pt>
                <c:pt idx="2595">
                  <c:v>0</c:v>
                </c:pt>
                <c:pt idx="2596">
                  <c:v>0</c:v>
                </c:pt>
                <c:pt idx="2597">
                  <c:v>0</c:v>
                </c:pt>
                <c:pt idx="2598" formatCode="0">
                  <c:v>116672</c:v>
                </c:pt>
                <c:pt idx="2599">
                  <c:v>0</c:v>
                </c:pt>
                <c:pt idx="2600">
                  <c:v>0</c:v>
                </c:pt>
                <c:pt idx="2601">
                  <c:v>0</c:v>
                </c:pt>
                <c:pt idx="2602">
                  <c:v>0</c:v>
                </c:pt>
                <c:pt idx="2603">
                  <c:v>0</c:v>
                </c:pt>
                <c:pt idx="2604">
                  <c:v>0</c:v>
                </c:pt>
                <c:pt idx="2605">
                  <c:v>0</c:v>
                </c:pt>
                <c:pt idx="2606">
                  <c:v>0</c:v>
                </c:pt>
                <c:pt idx="2607">
                  <c:v>0</c:v>
                </c:pt>
                <c:pt idx="2608">
                  <c:v>0</c:v>
                </c:pt>
                <c:pt idx="2609">
                  <c:v>0</c:v>
                </c:pt>
                <c:pt idx="2610">
                  <c:v>0</c:v>
                </c:pt>
                <c:pt idx="2611">
                  <c:v>0</c:v>
                </c:pt>
                <c:pt idx="2612">
                  <c:v>0</c:v>
                </c:pt>
                <c:pt idx="2613">
                  <c:v>0</c:v>
                </c:pt>
                <c:pt idx="2614">
                  <c:v>0</c:v>
                </c:pt>
                <c:pt idx="2615">
                  <c:v>0</c:v>
                </c:pt>
                <c:pt idx="2616">
                  <c:v>0</c:v>
                </c:pt>
                <c:pt idx="2617">
                  <c:v>0</c:v>
                </c:pt>
                <c:pt idx="2618">
                  <c:v>0</c:v>
                </c:pt>
                <c:pt idx="2619">
                  <c:v>0</c:v>
                </c:pt>
                <c:pt idx="2620">
                  <c:v>0</c:v>
                </c:pt>
                <c:pt idx="2621">
                  <c:v>0</c:v>
                </c:pt>
                <c:pt idx="2622">
                  <c:v>0</c:v>
                </c:pt>
                <c:pt idx="2623">
                  <c:v>0</c:v>
                </c:pt>
                <c:pt idx="2624">
                  <c:v>0</c:v>
                </c:pt>
                <c:pt idx="2625">
                  <c:v>0</c:v>
                </c:pt>
                <c:pt idx="2626" formatCode="0">
                  <c:v>145792</c:v>
                </c:pt>
                <c:pt idx="2627">
                  <c:v>0</c:v>
                </c:pt>
                <c:pt idx="2628">
                  <c:v>0</c:v>
                </c:pt>
                <c:pt idx="2629">
                  <c:v>0</c:v>
                </c:pt>
                <c:pt idx="2630">
                  <c:v>0</c:v>
                </c:pt>
                <c:pt idx="2631">
                  <c:v>0</c:v>
                </c:pt>
                <c:pt idx="2632">
                  <c:v>0</c:v>
                </c:pt>
                <c:pt idx="2633">
                  <c:v>0</c:v>
                </c:pt>
                <c:pt idx="2634">
                  <c:v>0</c:v>
                </c:pt>
                <c:pt idx="2635">
                  <c:v>0</c:v>
                </c:pt>
                <c:pt idx="2636">
                  <c:v>0</c:v>
                </c:pt>
                <c:pt idx="2637">
                  <c:v>0</c:v>
                </c:pt>
                <c:pt idx="2638" formatCode="0">
                  <c:v>16504</c:v>
                </c:pt>
                <c:pt idx="2639">
                  <c:v>0</c:v>
                </c:pt>
                <c:pt idx="2640">
                  <c:v>0</c:v>
                </c:pt>
                <c:pt idx="2641">
                  <c:v>0</c:v>
                </c:pt>
                <c:pt idx="2642">
                  <c:v>0</c:v>
                </c:pt>
                <c:pt idx="2643">
                  <c:v>0</c:v>
                </c:pt>
                <c:pt idx="2644">
                  <c:v>0</c:v>
                </c:pt>
                <c:pt idx="2645">
                  <c:v>0</c:v>
                </c:pt>
                <c:pt idx="2646">
                  <c:v>0</c:v>
                </c:pt>
                <c:pt idx="2647">
                  <c:v>0</c:v>
                </c:pt>
                <c:pt idx="2648">
                  <c:v>0</c:v>
                </c:pt>
                <c:pt idx="2649">
                  <c:v>0</c:v>
                </c:pt>
                <c:pt idx="2650">
                  <c:v>0</c:v>
                </c:pt>
                <c:pt idx="2651">
                  <c:v>0</c:v>
                </c:pt>
                <c:pt idx="2652">
                  <c:v>0</c:v>
                </c:pt>
                <c:pt idx="2653">
                  <c:v>0</c:v>
                </c:pt>
                <c:pt idx="2654">
                  <c:v>0</c:v>
                </c:pt>
                <c:pt idx="2655">
                  <c:v>0</c:v>
                </c:pt>
                <c:pt idx="2656">
                  <c:v>0</c:v>
                </c:pt>
                <c:pt idx="2657">
                  <c:v>0</c:v>
                </c:pt>
                <c:pt idx="2658">
                  <c:v>0</c:v>
                </c:pt>
                <c:pt idx="2659">
                  <c:v>0</c:v>
                </c:pt>
                <c:pt idx="2660">
                  <c:v>0</c:v>
                </c:pt>
                <c:pt idx="2661">
                  <c:v>0</c:v>
                </c:pt>
                <c:pt idx="2662">
                  <c:v>0</c:v>
                </c:pt>
                <c:pt idx="2663">
                  <c:v>0</c:v>
                </c:pt>
                <c:pt idx="2664">
                  <c:v>0</c:v>
                </c:pt>
                <c:pt idx="2665">
                  <c:v>0</c:v>
                </c:pt>
                <c:pt idx="2666">
                  <c:v>0</c:v>
                </c:pt>
                <c:pt idx="2667">
                  <c:v>0</c:v>
                </c:pt>
                <c:pt idx="2668">
                  <c:v>0</c:v>
                </c:pt>
                <c:pt idx="2669">
                  <c:v>0</c:v>
                </c:pt>
                <c:pt idx="2670">
                  <c:v>0</c:v>
                </c:pt>
                <c:pt idx="2671">
                  <c:v>0</c:v>
                </c:pt>
                <c:pt idx="2672">
                  <c:v>0</c:v>
                </c:pt>
                <c:pt idx="2673">
                  <c:v>0</c:v>
                </c:pt>
                <c:pt idx="2674">
                  <c:v>0</c:v>
                </c:pt>
                <c:pt idx="2675">
                  <c:v>0</c:v>
                </c:pt>
                <c:pt idx="2676">
                  <c:v>0</c:v>
                </c:pt>
                <c:pt idx="2677">
                  <c:v>0</c:v>
                </c:pt>
                <c:pt idx="2678">
                  <c:v>0</c:v>
                </c:pt>
                <c:pt idx="2679">
                  <c:v>0</c:v>
                </c:pt>
                <c:pt idx="2680">
                  <c:v>0</c:v>
                </c:pt>
                <c:pt idx="2681">
                  <c:v>0</c:v>
                </c:pt>
                <c:pt idx="2682">
                  <c:v>0</c:v>
                </c:pt>
                <c:pt idx="2683">
                  <c:v>0</c:v>
                </c:pt>
                <c:pt idx="2684">
                  <c:v>0</c:v>
                </c:pt>
                <c:pt idx="2685">
                  <c:v>0</c:v>
                </c:pt>
                <c:pt idx="2686">
                  <c:v>0</c:v>
                </c:pt>
                <c:pt idx="2687">
                  <c:v>0</c:v>
                </c:pt>
                <c:pt idx="2688">
                  <c:v>0</c:v>
                </c:pt>
                <c:pt idx="2689">
                  <c:v>0</c:v>
                </c:pt>
                <c:pt idx="2690">
                  <c:v>0</c:v>
                </c:pt>
                <c:pt idx="2691">
                  <c:v>0</c:v>
                </c:pt>
                <c:pt idx="2692">
                  <c:v>0</c:v>
                </c:pt>
                <c:pt idx="2693">
                  <c:v>0</c:v>
                </c:pt>
                <c:pt idx="2694">
                  <c:v>0</c:v>
                </c:pt>
                <c:pt idx="2695">
                  <c:v>0</c:v>
                </c:pt>
                <c:pt idx="2696">
                  <c:v>0</c:v>
                </c:pt>
                <c:pt idx="2697">
                  <c:v>0</c:v>
                </c:pt>
                <c:pt idx="2698">
                  <c:v>0</c:v>
                </c:pt>
                <c:pt idx="2699">
                  <c:v>0</c:v>
                </c:pt>
                <c:pt idx="2700">
                  <c:v>0</c:v>
                </c:pt>
                <c:pt idx="2701">
                  <c:v>0</c:v>
                </c:pt>
                <c:pt idx="2702">
                  <c:v>0</c:v>
                </c:pt>
                <c:pt idx="2703">
                  <c:v>0</c:v>
                </c:pt>
                <c:pt idx="2704" formatCode="0">
                  <c:v>226368</c:v>
                </c:pt>
                <c:pt idx="2705">
                  <c:v>0</c:v>
                </c:pt>
                <c:pt idx="2706">
                  <c:v>0</c:v>
                </c:pt>
                <c:pt idx="2707">
                  <c:v>0</c:v>
                </c:pt>
                <c:pt idx="2708">
                  <c:v>0</c:v>
                </c:pt>
                <c:pt idx="2709">
                  <c:v>0</c:v>
                </c:pt>
                <c:pt idx="2710">
                  <c:v>0</c:v>
                </c:pt>
                <c:pt idx="2711" formatCode="0">
                  <c:v>85056</c:v>
                </c:pt>
                <c:pt idx="2712">
                  <c:v>0</c:v>
                </c:pt>
                <c:pt idx="2713">
                  <c:v>0</c:v>
                </c:pt>
                <c:pt idx="2714">
                  <c:v>0</c:v>
                </c:pt>
                <c:pt idx="2715">
                  <c:v>0</c:v>
                </c:pt>
                <c:pt idx="2716">
                  <c:v>0</c:v>
                </c:pt>
                <c:pt idx="2717">
                  <c:v>0</c:v>
                </c:pt>
                <c:pt idx="2718">
                  <c:v>0</c:v>
                </c:pt>
                <c:pt idx="2719">
                  <c:v>0</c:v>
                </c:pt>
                <c:pt idx="2720">
                  <c:v>0</c:v>
                </c:pt>
                <c:pt idx="2721">
                  <c:v>0</c:v>
                </c:pt>
                <c:pt idx="2722">
                  <c:v>0</c:v>
                </c:pt>
                <c:pt idx="2723">
                  <c:v>0</c:v>
                </c:pt>
                <c:pt idx="2724">
                  <c:v>0</c:v>
                </c:pt>
                <c:pt idx="2725">
                  <c:v>0</c:v>
                </c:pt>
                <c:pt idx="2726">
                  <c:v>0</c:v>
                </c:pt>
                <c:pt idx="2727">
                  <c:v>0</c:v>
                </c:pt>
                <c:pt idx="2728">
                  <c:v>0</c:v>
                </c:pt>
                <c:pt idx="2729">
                  <c:v>0</c:v>
                </c:pt>
                <c:pt idx="2730">
                  <c:v>0</c:v>
                </c:pt>
                <c:pt idx="2731">
                  <c:v>0</c:v>
                </c:pt>
                <c:pt idx="2732">
                  <c:v>0</c:v>
                </c:pt>
                <c:pt idx="2733">
                  <c:v>0</c:v>
                </c:pt>
                <c:pt idx="2734">
                  <c:v>0</c:v>
                </c:pt>
                <c:pt idx="2735">
                  <c:v>0</c:v>
                </c:pt>
                <c:pt idx="2736">
                  <c:v>0</c:v>
                </c:pt>
                <c:pt idx="2737">
                  <c:v>0</c:v>
                </c:pt>
                <c:pt idx="2738">
                  <c:v>0</c:v>
                </c:pt>
                <c:pt idx="2739">
                  <c:v>0</c:v>
                </c:pt>
                <c:pt idx="2740">
                  <c:v>0</c:v>
                </c:pt>
                <c:pt idx="2741">
                  <c:v>0</c:v>
                </c:pt>
                <c:pt idx="2742">
                  <c:v>0</c:v>
                </c:pt>
                <c:pt idx="2743">
                  <c:v>0</c:v>
                </c:pt>
                <c:pt idx="2744">
                  <c:v>0</c:v>
                </c:pt>
                <c:pt idx="2745">
                  <c:v>0</c:v>
                </c:pt>
                <c:pt idx="2746">
                  <c:v>0</c:v>
                </c:pt>
                <c:pt idx="2747">
                  <c:v>0</c:v>
                </c:pt>
                <c:pt idx="2748">
                  <c:v>0</c:v>
                </c:pt>
                <c:pt idx="2749">
                  <c:v>0</c:v>
                </c:pt>
                <c:pt idx="2750">
                  <c:v>0</c:v>
                </c:pt>
                <c:pt idx="2751">
                  <c:v>0</c:v>
                </c:pt>
                <c:pt idx="2752">
                  <c:v>0</c:v>
                </c:pt>
                <c:pt idx="2753">
                  <c:v>0</c:v>
                </c:pt>
                <c:pt idx="2754">
                  <c:v>0</c:v>
                </c:pt>
                <c:pt idx="2755">
                  <c:v>0</c:v>
                </c:pt>
                <c:pt idx="2756">
                  <c:v>0</c:v>
                </c:pt>
                <c:pt idx="2757">
                  <c:v>0</c:v>
                </c:pt>
                <c:pt idx="2758">
                  <c:v>0</c:v>
                </c:pt>
                <c:pt idx="2759">
                  <c:v>0</c:v>
                </c:pt>
                <c:pt idx="2760">
                  <c:v>0</c:v>
                </c:pt>
                <c:pt idx="2761">
                  <c:v>0</c:v>
                </c:pt>
                <c:pt idx="2762">
                  <c:v>0</c:v>
                </c:pt>
                <c:pt idx="2763">
                  <c:v>0</c:v>
                </c:pt>
                <c:pt idx="2764">
                  <c:v>0</c:v>
                </c:pt>
                <c:pt idx="2765">
                  <c:v>0</c:v>
                </c:pt>
                <c:pt idx="2766">
                  <c:v>0</c:v>
                </c:pt>
                <c:pt idx="2767">
                  <c:v>0</c:v>
                </c:pt>
                <c:pt idx="2768">
                  <c:v>0</c:v>
                </c:pt>
                <c:pt idx="2769">
                  <c:v>0</c:v>
                </c:pt>
                <c:pt idx="2770">
                  <c:v>0</c:v>
                </c:pt>
                <c:pt idx="2771">
                  <c:v>0</c:v>
                </c:pt>
                <c:pt idx="2772">
                  <c:v>0</c:v>
                </c:pt>
                <c:pt idx="2773">
                  <c:v>0</c:v>
                </c:pt>
                <c:pt idx="2774">
                  <c:v>0</c:v>
                </c:pt>
                <c:pt idx="2775">
                  <c:v>0</c:v>
                </c:pt>
                <c:pt idx="2776">
                  <c:v>0</c:v>
                </c:pt>
                <c:pt idx="2777">
                  <c:v>0</c:v>
                </c:pt>
                <c:pt idx="2778">
                  <c:v>0</c:v>
                </c:pt>
                <c:pt idx="2779">
                  <c:v>0</c:v>
                </c:pt>
                <c:pt idx="2780">
                  <c:v>0</c:v>
                </c:pt>
                <c:pt idx="2781">
                  <c:v>0</c:v>
                </c:pt>
                <c:pt idx="2782">
                  <c:v>0</c:v>
                </c:pt>
                <c:pt idx="2783" formatCode="0">
                  <c:v>90016</c:v>
                </c:pt>
                <c:pt idx="2784">
                  <c:v>0</c:v>
                </c:pt>
                <c:pt idx="2785">
                  <c:v>0</c:v>
                </c:pt>
                <c:pt idx="2786">
                  <c:v>0</c:v>
                </c:pt>
                <c:pt idx="2787">
                  <c:v>0</c:v>
                </c:pt>
                <c:pt idx="2788">
                  <c:v>0</c:v>
                </c:pt>
                <c:pt idx="2789">
                  <c:v>0</c:v>
                </c:pt>
                <c:pt idx="2790">
                  <c:v>0</c:v>
                </c:pt>
                <c:pt idx="2791" formatCode="0">
                  <c:v>277504</c:v>
                </c:pt>
                <c:pt idx="2792">
                  <c:v>0</c:v>
                </c:pt>
                <c:pt idx="2793">
                  <c:v>0</c:v>
                </c:pt>
                <c:pt idx="2794" formatCode="0">
                  <c:v>50160</c:v>
                </c:pt>
                <c:pt idx="2795">
                  <c:v>0</c:v>
                </c:pt>
                <c:pt idx="2796">
                  <c:v>0</c:v>
                </c:pt>
                <c:pt idx="2797">
                  <c:v>0</c:v>
                </c:pt>
                <c:pt idx="2798">
                  <c:v>0</c:v>
                </c:pt>
                <c:pt idx="2799">
                  <c:v>0</c:v>
                </c:pt>
                <c:pt idx="2800">
                  <c:v>0</c:v>
                </c:pt>
                <c:pt idx="2801">
                  <c:v>0</c:v>
                </c:pt>
                <c:pt idx="2802">
                  <c:v>0</c:v>
                </c:pt>
                <c:pt idx="2803">
                  <c:v>0</c:v>
                </c:pt>
                <c:pt idx="2804">
                  <c:v>0</c:v>
                </c:pt>
                <c:pt idx="2805">
                  <c:v>0</c:v>
                </c:pt>
                <c:pt idx="2806">
                  <c:v>0</c:v>
                </c:pt>
                <c:pt idx="2807">
                  <c:v>0</c:v>
                </c:pt>
                <c:pt idx="2808">
                  <c:v>0</c:v>
                </c:pt>
                <c:pt idx="2809">
                  <c:v>0</c:v>
                </c:pt>
                <c:pt idx="2810">
                  <c:v>0</c:v>
                </c:pt>
                <c:pt idx="2811">
                  <c:v>0</c:v>
                </c:pt>
                <c:pt idx="2812">
                  <c:v>0</c:v>
                </c:pt>
                <c:pt idx="2813">
                  <c:v>0</c:v>
                </c:pt>
                <c:pt idx="2814">
                  <c:v>0</c:v>
                </c:pt>
                <c:pt idx="2815">
                  <c:v>0</c:v>
                </c:pt>
                <c:pt idx="2816">
                  <c:v>0</c:v>
                </c:pt>
                <c:pt idx="2817">
                  <c:v>0</c:v>
                </c:pt>
                <c:pt idx="2818">
                  <c:v>0</c:v>
                </c:pt>
                <c:pt idx="2819">
                  <c:v>0</c:v>
                </c:pt>
                <c:pt idx="2820">
                  <c:v>0</c:v>
                </c:pt>
                <c:pt idx="2821">
                  <c:v>0</c:v>
                </c:pt>
                <c:pt idx="2822">
                  <c:v>0</c:v>
                </c:pt>
                <c:pt idx="2823">
                  <c:v>0</c:v>
                </c:pt>
                <c:pt idx="2824">
                  <c:v>0</c:v>
                </c:pt>
                <c:pt idx="2825">
                  <c:v>0</c:v>
                </c:pt>
                <c:pt idx="2826">
                  <c:v>0</c:v>
                </c:pt>
                <c:pt idx="2827">
                  <c:v>0</c:v>
                </c:pt>
                <c:pt idx="2828">
                  <c:v>0</c:v>
                </c:pt>
                <c:pt idx="2829">
                  <c:v>0</c:v>
                </c:pt>
                <c:pt idx="2830">
                  <c:v>0</c:v>
                </c:pt>
                <c:pt idx="2831">
                  <c:v>0</c:v>
                </c:pt>
                <c:pt idx="2832">
                  <c:v>0</c:v>
                </c:pt>
                <c:pt idx="2833">
                  <c:v>0</c:v>
                </c:pt>
                <c:pt idx="2834">
                  <c:v>0</c:v>
                </c:pt>
                <c:pt idx="2835">
                  <c:v>0</c:v>
                </c:pt>
                <c:pt idx="2836">
                  <c:v>0</c:v>
                </c:pt>
                <c:pt idx="2837">
                  <c:v>0</c:v>
                </c:pt>
                <c:pt idx="2838">
                  <c:v>0</c:v>
                </c:pt>
                <c:pt idx="2839">
                  <c:v>0</c:v>
                </c:pt>
                <c:pt idx="2840">
                  <c:v>0</c:v>
                </c:pt>
                <c:pt idx="2841">
                  <c:v>0</c:v>
                </c:pt>
                <c:pt idx="2842" formatCode="0">
                  <c:v>77472</c:v>
                </c:pt>
                <c:pt idx="2843">
                  <c:v>0</c:v>
                </c:pt>
                <c:pt idx="2844">
                  <c:v>0</c:v>
                </c:pt>
                <c:pt idx="2845">
                  <c:v>0</c:v>
                </c:pt>
                <c:pt idx="2846">
                  <c:v>0</c:v>
                </c:pt>
                <c:pt idx="2847">
                  <c:v>0</c:v>
                </c:pt>
                <c:pt idx="2848">
                  <c:v>0</c:v>
                </c:pt>
                <c:pt idx="2849">
                  <c:v>0</c:v>
                </c:pt>
                <c:pt idx="2850">
                  <c:v>0</c:v>
                </c:pt>
                <c:pt idx="2851">
                  <c:v>0</c:v>
                </c:pt>
                <c:pt idx="2852">
                  <c:v>0</c:v>
                </c:pt>
                <c:pt idx="2853">
                  <c:v>0</c:v>
                </c:pt>
                <c:pt idx="2854">
                  <c:v>0</c:v>
                </c:pt>
                <c:pt idx="2855">
                  <c:v>0</c:v>
                </c:pt>
                <c:pt idx="2856">
                  <c:v>0</c:v>
                </c:pt>
                <c:pt idx="2857">
                  <c:v>0</c:v>
                </c:pt>
                <c:pt idx="2858">
                  <c:v>0</c:v>
                </c:pt>
                <c:pt idx="2859">
                  <c:v>0</c:v>
                </c:pt>
                <c:pt idx="2860">
                  <c:v>0</c:v>
                </c:pt>
                <c:pt idx="2861">
                  <c:v>0</c:v>
                </c:pt>
                <c:pt idx="2862">
                  <c:v>0</c:v>
                </c:pt>
                <c:pt idx="2863">
                  <c:v>0</c:v>
                </c:pt>
                <c:pt idx="2864">
                  <c:v>0</c:v>
                </c:pt>
                <c:pt idx="2865">
                  <c:v>0</c:v>
                </c:pt>
                <c:pt idx="2866">
                  <c:v>0</c:v>
                </c:pt>
                <c:pt idx="2867">
                  <c:v>0</c:v>
                </c:pt>
                <c:pt idx="2868">
                  <c:v>0</c:v>
                </c:pt>
                <c:pt idx="2869" formatCode="0">
                  <c:v>65760</c:v>
                </c:pt>
                <c:pt idx="2870">
                  <c:v>0</c:v>
                </c:pt>
                <c:pt idx="2871">
                  <c:v>0</c:v>
                </c:pt>
                <c:pt idx="2872">
                  <c:v>0</c:v>
                </c:pt>
                <c:pt idx="2873">
                  <c:v>0</c:v>
                </c:pt>
                <c:pt idx="2874">
                  <c:v>0</c:v>
                </c:pt>
                <c:pt idx="2875">
                  <c:v>0</c:v>
                </c:pt>
                <c:pt idx="2876">
                  <c:v>0</c:v>
                </c:pt>
                <c:pt idx="2877">
                  <c:v>0</c:v>
                </c:pt>
                <c:pt idx="2878">
                  <c:v>0</c:v>
                </c:pt>
                <c:pt idx="2879">
                  <c:v>0</c:v>
                </c:pt>
                <c:pt idx="2880">
                  <c:v>0</c:v>
                </c:pt>
                <c:pt idx="2881">
                  <c:v>0</c:v>
                </c:pt>
                <c:pt idx="2882">
                  <c:v>0</c:v>
                </c:pt>
                <c:pt idx="2883">
                  <c:v>0</c:v>
                </c:pt>
                <c:pt idx="2884">
                  <c:v>0</c:v>
                </c:pt>
                <c:pt idx="2885">
                  <c:v>0</c:v>
                </c:pt>
                <c:pt idx="2886">
                  <c:v>0</c:v>
                </c:pt>
                <c:pt idx="2887">
                  <c:v>0</c:v>
                </c:pt>
                <c:pt idx="2888">
                  <c:v>0</c:v>
                </c:pt>
                <c:pt idx="2889">
                  <c:v>0</c:v>
                </c:pt>
                <c:pt idx="2890">
                  <c:v>0</c:v>
                </c:pt>
                <c:pt idx="2891">
                  <c:v>0</c:v>
                </c:pt>
                <c:pt idx="2892">
                  <c:v>0</c:v>
                </c:pt>
                <c:pt idx="2893">
                  <c:v>0</c:v>
                </c:pt>
                <c:pt idx="2894">
                  <c:v>0</c:v>
                </c:pt>
                <c:pt idx="2895">
                  <c:v>0</c:v>
                </c:pt>
                <c:pt idx="2896">
                  <c:v>0</c:v>
                </c:pt>
                <c:pt idx="2897">
                  <c:v>0</c:v>
                </c:pt>
                <c:pt idx="2898">
                  <c:v>0</c:v>
                </c:pt>
                <c:pt idx="2899">
                  <c:v>0</c:v>
                </c:pt>
                <c:pt idx="2900">
                  <c:v>0</c:v>
                </c:pt>
                <c:pt idx="2901">
                  <c:v>0</c:v>
                </c:pt>
                <c:pt idx="2902">
                  <c:v>0</c:v>
                </c:pt>
                <c:pt idx="2903">
                  <c:v>0</c:v>
                </c:pt>
                <c:pt idx="2904">
                  <c:v>0</c:v>
                </c:pt>
                <c:pt idx="2905">
                  <c:v>0</c:v>
                </c:pt>
                <c:pt idx="2906">
                  <c:v>0</c:v>
                </c:pt>
                <c:pt idx="2907">
                  <c:v>0</c:v>
                </c:pt>
                <c:pt idx="2908" formatCode="0">
                  <c:v>75072</c:v>
                </c:pt>
                <c:pt idx="2909">
                  <c:v>0</c:v>
                </c:pt>
                <c:pt idx="2910">
                  <c:v>0</c:v>
                </c:pt>
                <c:pt idx="2911">
                  <c:v>0</c:v>
                </c:pt>
                <c:pt idx="2912">
                  <c:v>0</c:v>
                </c:pt>
                <c:pt idx="2913">
                  <c:v>0</c:v>
                </c:pt>
                <c:pt idx="2914">
                  <c:v>0</c:v>
                </c:pt>
                <c:pt idx="2915">
                  <c:v>0</c:v>
                </c:pt>
                <c:pt idx="2916">
                  <c:v>0</c:v>
                </c:pt>
                <c:pt idx="2917">
                  <c:v>0</c:v>
                </c:pt>
                <c:pt idx="2918">
                  <c:v>0</c:v>
                </c:pt>
                <c:pt idx="2919">
                  <c:v>0</c:v>
                </c:pt>
                <c:pt idx="2920">
                  <c:v>0</c:v>
                </c:pt>
                <c:pt idx="2921">
                  <c:v>0</c:v>
                </c:pt>
                <c:pt idx="2922">
                  <c:v>0</c:v>
                </c:pt>
                <c:pt idx="2923">
                  <c:v>0</c:v>
                </c:pt>
                <c:pt idx="2924">
                  <c:v>0</c:v>
                </c:pt>
                <c:pt idx="2925">
                  <c:v>0</c:v>
                </c:pt>
                <c:pt idx="2926">
                  <c:v>0</c:v>
                </c:pt>
                <c:pt idx="2927">
                  <c:v>0</c:v>
                </c:pt>
                <c:pt idx="2928" formatCode="0">
                  <c:v>71168</c:v>
                </c:pt>
                <c:pt idx="2929">
                  <c:v>0</c:v>
                </c:pt>
                <c:pt idx="2930">
                  <c:v>0</c:v>
                </c:pt>
                <c:pt idx="2931">
                  <c:v>0</c:v>
                </c:pt>
                <c:pt idx="2932">
                  <c:v>0</c:v>
                </c:pt>
                <c:pt idx="2933">
                  <c:v>0</c:v>
                </c:pt>
                <c:pt idx="2934">
                  <c:v>0</c:v>
                </c:pt>
                <c:pt idx="2935">
                  <c:v>0</c:v>
                </c:pt>
                <c:pt idx="2936">
                  <c:v>0</c:v>
                </c:pt>
                <c:pt idx="2937">
                  <c:v>0</c:v>
                </c:pt>
                <c:pt idx="2938">
                  <c:v>0</c:v>
                </c:pt>
                <c:pt idx="2939">
                  <c:v>0</c:v>
                </c:pt>
                <c:pt idx="2940">
                  <c:v>0</c:v>
                </c:pt>
                <c:pt idx="2941">
                  <c:v>0</c:v>
                </c:pt>
                <c:pt idx="2942">
                  <c:v>0</c:v>
                </c:pt>
                <c:pt idx="2943">
                  <c:v>0</c:v>
                </c:pt>
                <c:pt idx="2944">
                  <c:v>0</c:v>
                </c:pt>
                <c:pt idx="2945">
                  <c:v>0</c:v>
                </c:pt>
                <c:pt idx="2946">
                  <c:v>0</c:v>
                </c:pt>
                <c:pt idx="2947">
                  <c:v>0</c:v>
                </c:pt>
                <c:pt idx="2948">
                  <c:v>0</c:v>
                </c:pt>
                <c:pt idx="2949">
                  <c:v>0</c:v>
                </c:pt>
                <c:pt idx="2950">
                  <c:v>0</c:v>
                </c:pt>
                <c:pt idx="2951">
                  <c:v>0</c:v>
                </c:pt>
                <c:pt idx="2952">
                  <c:v>0</c:v>
                </c:pt>
                <c:pt idx="2953">
                  <c:v>0</c:v>
                </c:pt>
                <c:pt idx="2954">
                  <c:v>0</c:v>
                </c:pt>
                <c:pt idx="2955">
                  <c:v>0</c:v>
                </c:pt>
                <c:pt idx="2956">
                  <c:v>0</c:v>
                </c:pt>
                <c:pt idx="2957">
                  <c:v>0</c:v>
                </c:pt>
                <c:pt idx="2958">
                  <c:v>0</c:v>
                </c:pt>
                <c:pt idx="2959">
                  <c:v>0</c:v>
                </c:pt>
                <c:pt idx="2960">
                  <c:v>0</c:v>
                </c:pt>
                <c:pt idx="2961">
                  <c:v>0</c:v>
                </c:pt>
                <c:pt idx="2962">
                  <c:v>0</c:v>
                </c:pt>
                <c:pt idx="2963">
                  <c:v>0</c:v>
                </c:pt>
                <c:pt idx="2964">
                  <c:v>0</c:v>
                </c:pt>
                <c:pt idx="2965">
                  <c:v>0</c:v>
                </c:pt>
                <c:pt idx="2966">
                  <c:v>0</c:v>
                </c:pt>
                <c:pt idx="2967">
                  <c:v>0</c:v>
                </c:pt>
                <c:pt idx="2968">
                  <c:v>0</c:v>
                </c:pt>
                <c:pt idx="2969">
                  <c:v>0</c:v>
                </c:pt>
                <c:pt idx="2970">
                  <c:v>0</c:v>
                </c:pt>
                <c:pt idx="2971">
                  <c:v>0</c:v>
                </c:pt>
                <c:pt idx="2972">
                  <c:v>0</c:v>
                </c:pt>
                <c:pt idx="2973">
                  <c:v>0</c:v>
                </c:pt>
                <c:pt idx="2974">
                  <c:v>0</c:v>
                </c:pt>
                <c:pt idx="2975">
                  <c:v>0</c:v>
                </c:pt>
                <c:pt idx="2976">
                  <c:v>0</c:v>
                </c:pt>
                <c:pt idx="2977">
                  <c:v>0</c:v>
                </c:pt>
                <c:pt idx="2978">
                  <c:v>0</c:v>
                </c:pt>
                <c:pt idx="2979">
                  <c:v>0</c:v>
                </c:pt>
                <c:pt idx="2980">
                  <c:v>0</c:v>
                </c:pt>
                <c:pt idx="2981">
                  <c:v>0</c:v>
                </c:pt>
                <c:pt idx="2982">
                  <c:v>0</c:v>
                </c:pt>
                <c:pt idx="2983">
                  <c:v>0</c:v>
                </c:pt>
                <c:pt idx="2984">
                  <c:v>0</c:v>
                </c:pt>
                <c:pt idx="2985">
                  <c:v>0</c:v>
                </c:pt>
                <c:pt idx="2986">
                  <c:v>0</c:v>
                </c:pt>
                <c:pt idx="2987">
                  <c:v>0</c:v>
                </c:pt>
                <c:pt idx="2988">
                  <c:v>0</c:v>
                </c:pt>
                <c:pt idx="2989">
                  <c:v>0</c:v>
                </c:pt>
                <c:pt idx="2990">
                  <c:v>0</c:v>
                </c:pt>
                <c:pt idx="2991">
                  <c:v>0</c:v>
                </c:pt>
                <c:pt idx="2992">
                  <c:v>0</c:v>
                </c:pt>
                <c:pt idx="2993">
                  <c:v>0</c:v>
                </c:pt>
                <c:pt idx="2994">
                  <c:v>0</c:v>
                </c:pt>
                <c:pt idx="2995">
                  <c:v>0</c:v>
                </c:pt>
                <c:pt idx="2996">
                  <c:v>0</c:v>
                </c:pt>
                <c:pt idx="2997">
                  <c:v>0</c:v>
                </c:pt>
                <c:pt idx="2998">
                  <c:v>0</c:v>
                </c:pt>
                <c:pt idx="2999">
                  <c:v>0</c:v>
                </c:pt>
                <c:pt idx="3000">
                  <c:v>0</c:v>
                </c:pt>
                <c:pt idx="3001">
                  <c:v>0</c:v>
                </c:pt>
                <c:pt idx="3002">
                  <c:v>0</c:v>
                </c:pt>
                <c:pt idx="3003">
                  <c:v>0</c:v>
                </c:pt>
                <c:pt idx="3004">
                  <c:v>0</c:v>
                </c:pt>
                <c:pt idx="3005">
                  <c:v>0</c:v>
                </c:pt>
                <c:pt idx="3006">
                  <c:v>0</c:v>
                </c:pt>
                <c:pt idx="3007">
                  <c:v>0</c:v>
                </c:pt>
                <c:pt idx="3008">
                  <c:v>0</c:v>
                </c:pt>
                <c:pt idx="3009">
                  <c:v>0</c:v>
                </c:pt>
                <c:pt idx="3010">
                  <c:v>0</c:v>
                </c:pt>
                <c:pt idx="3011">
                  <c:v>0</c:v>
                </c:pt>
                <c:pt idx="3012">
                  <c:v>0</c:v>
                </c:pt>
                <c:pt idx="3013">
                  <c:v>0</c:v>
                </c:pt>
                <c:pt idx="3014">
                  <c:v>0</c:v>
                </c:pt>
                <c:pt idx="3015">
                  <c:v>0</c:v>
                </c:pt>
                <c:pt idx="3016">
                  <c:v>0</c:v>
                </c:pt>
                <c:pt idx="3017">
                  <c:v>0</c:v>
                </c:pt>
                <c:pt idx="3018">
                  <c:v>0</c:v>
                </c:pt>
                <c:pt idx="3019">
                  <c:v>0</c:v>
                </c:pt>
                <c:pt idx="3020">
                  <c:v>0</c:v>
                </c:pt>
                <c:pt idx="3021">
                  <c:v>0</c:v>
                </c:pt>
                <c:pt idx="3022">
                  <c:v>0</c:v>
                </c:pt>
                <c:pt idx="3023">
                  <c:v>0</c:v>
                </c:pt>
                <c:pt idx="3024">
                  <c:v>0</c:v>
                </c:pt>
                <c:pt idx="3025">
                  <c:v>0</c:v>
                </c:pt>
                <c:pt idx="3026">
                  <c:v>0</c:v>
                </c:pt>
                <c:pt idx="3027">
                  <c:v>0</c:v>
                </c:pt>
                <c:pt idx="3028">
                  <c:v>0</c:v>
                </c:pt>
                <c:pt idx="3029">
                  <c:v>0</c:v>
                </c:pt>
                <c:pt idx="3030">
                  <c:v>0</c:v>
                </c:pt>
                <c:pt idx="3031">
                  <c:v>0</c:v>
                </c:pt>
                <c:pt idx="3032">
                  <c:v>0</c:v>
                </c:pt>
                <c:pt idx="3033">
                  <c:v>0</c:v>
                </c:pt>
                <c:pt idx="3034">
                  <c:v>0</c:v>
                </c:pt>
                <c:pt idx="3035">
                  <c:v>0</c:v>
                </c:pt>
                <c:pt idx="3036">
                  <c:v>0</c:v>
                </c:pt>
                <c:pt idx="3037">
                  <c:v>0</c:v>
                </c:pt>
                <c:pt idx="3038">
                  <c:v>0</c:v>
                </c:pt>
                <c:pt idx="3039">
                  <c:v>0</c:v>
                </c:pt>
                <c:pt idx="3040">
                  <c:v>0</c:v>
                </c:pt>
                <c:pt idx="3041">
                  <c:v>0</c:v>
                </c:pt>
                <c:pt idx="3042">
                  <c:v>0</c:v>
                </c:pt>
                <c:pt idx="3043">
                  <c:v>0</c:v>
                </c:pt>
                <c:pt idx="3044">
                  <c:v>0</c:v>
                </c:pt>
                <c:pt idx="3045">
                  <c:v>0</c:v>
                </c:pt>
                <c:pt idx="3046">
                  <c:v>0</c:v>
                </c:pt>
                <c:pt idx="3047">
                  <c:v>0</c:v>
                </c:pt>
                <c:pt idx="3048">
                  <c:v>0</c:v>
                </c:pt>
                <c:pt idx="3049">
                  <c:v>0</c:v>
                </c:pt>
                <c:pt idx="3050">
                  <c:v>0</c:v>
                </c:pt>
                <c:pt idx="3051">
                  <c:v>0</c:v>
                </c:pt>
                <c:pt idx="3052">
                  <c:v>0</c:v>
                </c:pt>
                <c:pt idx="3053">
                  <c:v>0</c:v>
                </c:pt>
                <c:pt idx="3054">
                  <c:v>0</c:v>
                </c:pt>
                <c:pt idx="3055">
                  <c:v>0</c:v>
                </c:pt>
                <c:pt idx="3056">
                  <c:v>0</c:v>
                </c:pt>
                <c:pt idx="3057">
                  <c:v>0</c:v>
                </c:pt>
                <c:pt idx="3058">
                  <c:v>0</c:v>
                </c:pt>
                <c:pt idx="3059">
                  <c:v>0</c:v>
                </c:pt>
                <c:pt idx="3060">
                  <c:v>0</c:v>
                </c:pt>
                <c:pt idx="3061">
                  <c:v>0</c:v>
                </c:pt>
                <c:pt idx="3062">
                  <c:v>0</c:v>
                </c:pt>
                <c:pt idx="3063">
                  <c:v>0</c:v>
                </c:pt>
                <c:pt idx="3064">
                  <c:v>0</c:v>
                </c:pt>
                <c:pt idx="3065">
                  <c:v>0</c:v>
                </c:pt>
                <c:pt idx="3066">
                  <c:v>0</c:v>
                </c:pt>
                <c:pt idx="3067">
                  <c:v>0</c:v>
                </c:pt>
                <c:pt idx="3068">
                  <c:v>0</c:v>
                </c:pt>
                <c:pt idx="3069">
                  <c:v>0</c:v>
                </c:pt>
                <c:pt idx="3070">
                  <c:v>0</c:v>
                </c:pt>
                <c:pt idx="3071">
                  <c:v>0</c:v>
                </c:pt>
                <c:pt idx="3072">
                  <c:v>0</c:v>
                </c:pt>
                <c:pt idx="3073">
                  <c:v>0</c:v>
                </c:pt>
                <c:pt idx="3074">
                  <c:v>0</c:v>
                </c:pt>
                <c:pt idx="3075">
                  <c:v>0</c:v>
                </c:pt>
                <c:pt idx="3076">
                  <c:v>0</c:v>
                </c:pt>
                <c:pt idx="3077">
                  <c:v>0</c:v>
                </c:pt>
                <c:pt idx="3078">
                  <c:v>0</c:v>
                </c:pt>
                <c:pt idx="3079">
                  <c:v>0</c:v>
                </c:pt>
                <c:pt idx="3080">
                  <c:v>0</c:v>
                </c:pt>
                <c:pt idx="3081">
                  <c:v>0</c:v>
                </c:pt>
                <c:pt idx="3082">
                  <c:v>0</c:v>
                </c:pt>
                <c:pt idx="3083">
                  <c:v>0</c:v>
                </c:pt>
                <c:pt idx="3084">
                  <c:v>0</c:v>
                </c:pt>
                <c:pt idx="3085">
                  <c:v>0</c:v>
                </c:pt>
                <c:pt idx="3086">
                  <c:v>0</c:v>
                </c:pt>
                <c:pt idx="3087">
                  <c:v>0</c:v>
                </c:pt>
                <c:pt idx="3088">
                  <c:v>0</c:v>
                </c:pt>
                <c:pt idx="3089">
                  <c:v>0</c:v>
                </c:pt>
                <c:pt idx="3090">
                  <c:v>0</c:v>
                </c:pt>
                <c:pt idx="3091">
                  <c:v>0</c:v>
                </c:pt>
                <c:pt idx="3092">
                  <c:v>0</c:v>
                </c:pt>
                <c:pt idx="3093">
                  <c:v>0</c:v>
                </c:pt>
                <c:pt idx="3094">
                  <c:v>0</c:v>
                </c:pt>
                <c:pt idx="3095">
                  <c:v>0</c:v>
                </c:pt>
                <c:pt idx="3096">
                  <c:v>0</c:v>
                </c:pt>
                <c:pt idx="3097">
                  <c:v>0</c:v>
                </c:pt>
                <c:pt idx="3098">
                  <c:v>0</c:v>
                </c:pt>
                <c:pt idx="3099">
                  <c:v>0</c:v>
                </c:pt>
                <c:pt idx="3100">
                  <c:v>0</c:v>
                </c:pt>
                <c:pt idx="3101">
                  <c:v>0</c:v>
                </c:pt>
                <c:pt idx="3102">
                  <c:v>0</c:v>
                </c:pt>
                <c:pt idx="3103">
                  <c:v>0</c:v>
                </c:pt>
                <c:pt idx="3104">
                  <c:v>0</c:v>
                </c:pt>
                <c:pt idx="3105">
                  <c:v>0</c:v>
                </c:pt>
                <c:pt idx="3106">
                  <c:v>0</c:v>
                </c:pt>
                <c:pt idx="3107">
                  <c:v>0</c:v>
                </c:pt>
                <c:pt idx="3108">
                  <c:v>0</c:v>
                </c:pt>
                <c:pt idx="3109">
                  <c:v>0</c:v>
                </c:pt>
                <c:pt idx="3110">
                  <c:v>0</c:v>
                </c:pt>
                <c:pt idx="3111">
                  <c:v>0</c:v>
                </c:pt>
                <c:pt idx="3112">
                  <c:v>0</c:v>
                </c:pt>
                <c:pt idx="3113">
                  <c:v>0</c:v>
                </c:pt>
                <c:pt idx="3114">
                  <c:v>0</c:v>
                </c:pt>
                <c:pt idx="3115">
                  <c:v>0</c:v>
                </c:pt>
                <c:pt idx="3116">
                  <c:v>0</c:v>
                </c:pt>
                <c:pt idx="3117">
                  <c:v>0</c:v>
                </c:pt>
                <c:pt idx="3118">
                  <c:v>0</c:v>
                </c:pt>
                <c:pt idx="3119">
                  <c:v>0</c:v>
                </c:pt>
                <c:pt idx="3120">
                  <c:v>0</c:v>
                </c:pt>
                <c:pt idx="3121">
                  <c:v>0</c:v>
                </c:pt>
                <c:pt idx="3122">
                  <c:v>0</c:v>
                </c:pt>
                <c:pt idx="3123">
                  <c:v>0</c:v>
                </c:pt>
                <c:pt idx="3124">
                  <c:v>0</c:v>
                </c:pt>
                <c:pt idx="3125">
                  <c:v>0</c:v>
                </c:pt>
                <c:pt idx="3126">
                  <c:v>0</c:v>
                </c:pt>
                <c:pt idx="3127">
                  <c:v>0</c:v>
                </c:pt>
                <c:pt idx="3128">
                  <c:v>0</c:v>
                </c:pt>
                <c:pt idx="3129">
                  <c:v>0</c:v>
                </c:pt>
                <c:pt idx="3130">
                  <c:v>0</c:v>
                </c:pt>
                <c:pt idx="3131">
                  <c:v>0</c:v>
                </c:pt>
                <c:pt idx="3132">
                  <c:v>0</c:v>
                </c:pt>
                <c:pt idx="3133">
                  <c:v>0</c:v>
                </c:pt>
                <c:pt idx="3134">
                  <c:v>0</c:v>
                </c:pt>
                <c:pt idx="3135">
                  <c:v>0</c:v>
                </c:pt>
                <c:pt idx="3136">
                  <c:v>0</c:v>
                </c:pt>
                <c:pt idx="3137">
                  <c:v>0</c:v>
                </c:pt>
                <c:pt idx="3138">
                  <c:v>0</c:v>
                </c:pt>
                <c:pt idx="3139">
                  <c:v>0</c:v>
                </c:pt>
                <c:pt idx="3140">
                  <c:v>0</c:v>
                </c:pt>
                <c:pt idx="3141">
                  <c:v>0</c:v>
                </c:pt>
                <c:pt idx="3142">
                  <c:v>0</c:v>
                </c:pt>
                <c:pt idx="3143">
                  <c:v>0</c:v>
                </c:pt>
                <c:pt idx="3144">
                  <c:v>0</c:v>
                </c:pt>
                <c:pt idx="3145">
                  <c:v>0</c:v>
                </c:pt>
                <c:pt idx="3146">
                  <c:v>0</c:v>
                </c:pt>
                <c:pt idx="3147">
                  <c:v>0</c:v>
                </c:pt>
                <c:pt idx="3148">
                  <c:v>0</c:v>
                </c:pt>
                <c:pt idx="3149">
                  <c:v>0</c:v>
                </c:pt>
                <c:pt idx="3150" formatCode="0">
                  <c:v>22872</c:v>
                </c:pt>
                <c:pt idx="3151">
                  <c:v>0</c:v>
                </c:pt>
                <c:pt idx="3152">
                  <c:v>0</c:v>
                </c:pt>
                <c:pt idx="3153">
                  <c:v>0</c:v>
                </c:pt>
                <c:pt idx="3154">
                  <c:v>0</c:v>
                </c:pt>
                <c:pt idx="3155">
                  <c:v>0</c:v>
                </c:pt>
                <c:pt idx="3156">
                  <c:v>0</c:v>
                </c:pt>
                <c:pt idx="3157">
                  <c:v>0</c:v>
                </c:pt>
                <c:pt idx="3158">
                  <c:v>0</c:v>
                </c:pt>
                <c:pt idx="3159">
                  <c:v>0</c:v>
                </c:pt>
                <c:pt idx="3160">
                  <c:v>0</c:v>
                </c:pt>
                <c:pt idx="3161">
                  <c:v>0</c:v>
                </c:pt>
                <c:pt idx="3162">
                  <c:v>0</c:v>
                </c:pt>
                <c:pt idx="3163">
                  <c:v>0</c:v>
                </c:pt>
                <c:pt idx="3164">
                  <c:v>0</c:v>
                </c:pt>
                <c:pt idx="3165">
                  <c:v>0</c:v>
                </c:pt>
                <c:pt idx="3166">
                  <c:v>0</c:v>
                </c:pt>
                <c:pt idx="3167">
                  <c:v>0</c:v>
                </c:pt>
                <c:pt idx="3168">
                  <c:v>0</c:v>
                </c:pt>
                <c:pt idx="3169">
                  <c:v>0</c:v>
                </c:pt>
                <c:pt idx="3170">
                  <c:v>0</c:v>
                </c:pt>
                <c:pt idx="3171">
                  <c:v>0</c:v>
                </c:pt>
                <c:pt idx="3172">
                  <c:v>0</c:v>
                </c:pt>
                <c:pt idx="3173">
                  <c:v>0</c:v>
                </c:pt>
                <c:pt idx="3174">
                  <c:v>0</c:v>
                </c:pt>
                <c:pt idx="3175">
                  <c:v>0</c:v>
                </c:pt>
                <c:pt idx="3176">
                  <c:v>0</c:v>
                </c:pt>
                <c:pt idx="3177">
                  <c:v>0</c:v>
                </c:pt>
                <c:pt idx="3178">
                  <c:v>0</c:v>
                </c:pt>
                <c:pt idx="3179">
                  <c:v>0</c:v>
                </c:pt>
                <c:pt idx="3180">
                  <c:v>0</c:v>
                </c:pt>
                <c:pt idx="3181">
                  <c:v>0</c:v>
                </c:pt>
                <c:pt idx="3182">
                  <c:v>0</c:v>
                </c:pt>
                <c:pt idx="3183">
                  <c:v>0</c:v>
                </c:pt>
                <c:pt idx="3184">
                  <c:v>0</c:v>
                </c:pt>
                <c:pt idx="3185">
                  <c:v>0</c:v>
                </c:pt>
                <c:pt idx="3186">
                  <c:v>0</c:v>
                </c:pt>
                <c:pt idx="3187">
                  <c:v>0</c:v>
                </c:pt>
                <c:pt idx="3188">
                  <c:v>0</c:v>
                </c:pt>
                <c:pt idx="3189">
                  <c:v>0</c:v>
                </c:pt>
                <c:pt idx="3190">
                  <c:v>0</c:v>
                </c:pt>
                <c:pt idx="3191">
                  <c:v>0</c:v>
                </c:pt>
                <c:pt idx="3192">
                  <c:v>0</c:v>
                </c:pt>
                <c:pt idx="3193">
                  <c:v>0</c:v>
                </c:pt>
                <c:pt idx="3194">
                  <c:v>0</c:v>
                </c:pt>
                <c:pt idx="3195">
                  <c:v>0</c:v>
                </c:pt>
                <c:pt idx="3196">
                  <c:v>0</c:v>
                </c:pt>
                <c:pt idx="3197">
                  <c:v>0</c:v>
                </c:pt>
                <c:pt idx="3198">
                  <c:v>0</c:v>
                </c:pt>
                <c:pt idx="3199">
                  <c:v>0</c:v>
                </c:pt>
                <c:pt idx="3200">
                  <c:v>0</c:v>
                </c:pt>
                <c:pt idx="3201">
                  <c:v>0</c:v>
                </c:pt>
                <c:pt idx="3202">
                  <c:v>0</c:v>
                </c:pt>
                <c:pt idx="3203">
                  <c:v>0</c:v>
                </c:pt>
                <c:pt idx="3204">
                  <c:v>0</c:v>
                </c:pt>
                <c:pt idx="3205">
                  <c:v>0</c:v>
                </c:pt>
                <c:pt idx="3206">
                  <c:v>0</c:v>
                </c:pt>
                <c:pt idx="3207">
                  <c:v>0</c:v>
                </c:pt>
                <c:pt idx="3208">
                  <c:v>0</c:v>
                </c:pt>
                <c:pt idx="3209">
                  <c:v>0</c:v>
                </c:pt>
                <c:pt idx="3210">
                  <c:v>0</c:v>
                </c:pt>
                <c:pt idx="3211">
                  <c:v>0</c:v>
                </c:pt>
                <c:pt idx="3212">
                  <c:v>0</c:v>
                </c:pt>
                <c:pt idx="3213">
                  <c:v>0</c:v>
                </c:pt>
                <c:pt idx="3214">
                  <c:v>0</c:v>
                </c:pt>
                <c:pt idx="3215">
                  <c:v>0</c:v>
                </c:pt>
                <c:pt idx="3216">
                  <c:v>0</c:v>
                </c:pt>
                <c:pt idx="3217">
                  <c:v>0</c:v>
                </c:pt>
                <c:pt idx="3218">
                  <c:v>0</c:v>
                </c:pt>
                <c:pt idx="3219">
                  <c:v>0</c:v>
                </c:pt>
                <c:pt idx="3220">
                  <c:v>0</c:v>
                </c:pt>
                <c:pt idx="3221">
                  <c:v>0</c:v>
                </c:pt>
                <c:pt idx="3222">
                  <c:v>0</c:v>
                </c:pt>
                <c:pt idx="3223">
                  <c:v>0</c:v>
                </c:pt>
                <c:pt idx="3224">
                  <c:v>0</c:v>
                </c:pt>
                <c:pt idx="3225">
                  <c:v>0</c:v>
                </c:pt>
                <c:pt idx="3226">
                  <c:v>0</c:v>
                </c:pt>
                <c:pt idx="3227">
                  <c:v>0</c:v>
                </c:pt>
                <c:pt idx="3228">
                  <c:v>0</c:v>
                </c:pt>
                <c:pt idx="3229">
                  <c:v>0</c:v>
                </c:pt>
                <c:pt idx="3230">
                  <c:v>0</c:v>
                </c:pt>
                <c:pt idx="3231">
                  <c:v>0</c:v>
                </c:pt>
                <c:pt idx="3232">
                  <c:v>0</c:v>
                </c:pt>
                <c:pt idx="3233">
                  <c:v>0</c:v>
                </c:pt>
                <c:pt idx="3234">
                  <c:v>0</c:v>
                </c:pt>
                <c:pt idx="3235">
                  <c:v>0</c:v>
                </c:pt>
                <c:pt idx="3236">
                  <c:v>0</c:v>
                </c:pt>
                <c:pt idx="3237">
                  <c:v>0</c:v>
                </c:pt>
                <c:pt idx="3238">
                  <c:v>0</c:v>
                </c:pt>
                <c:pt idx="3239">
                  <c:v>0</c:v>
                </c:pt>
                <c:pt idx="3240">
                  <c:v>0</c:v>
                </c:pt>
                <c:pt idx="3241">
                  <c:v>0</c:v>
                </c:pt>
                <c:pt idx="3242">
                  <c:v>0</c:v>
                </c:pt>
                <c:pt idx="3243">
                  <c:v>0</c:v>
                </c:pt>
                <c:pt idx="3244">
                  <c:v>0</c:v>
                </c:pt>
                <c:pt idx="3245">
                  <c:v>0</c:v>
                </c:pt>
                <c:pt idx="3246">
                  <c:v>0</c:v>
                </c:pt>
                <c:pt idx="3247">
                  <c:v>0</c:v>
                </c:pt>
                <c:pt idx="3248">
                  <c:v>0</c:v>
                </c:pt>
                <c:pt idx="3249">
                  <c:v>0</c:v>
                </c:pt>
                <c:pt idx="3250">
                  <c:v>0</c:v>
                </c:pt>
                <c:pt idx="3251">
                  <c:v>0</c:v>
                </c:pt>
                <c:pt idx="3252">
                  <c:v>0</c:v>
                </c:pt>
                <c:pt idx="3253">
                  <c:v>0</c:v>
                </c:pt>
                <c:pt idx="3254">
                  <c:v>0</c:v>
                </c:pt>
                <c:pt idx="3255">
                  <c:v>0</c:v>
                </c:pt>
                <c:pt idx="3256">
                  <c:v>0</c:v>
                </c:pt>
                <c:pt idx="3257">
                  <c:v>0</c:v>
                </c:pt>
                <c:pt idx="3258">
                  <c:v>0</c:v>
                </c:pt>
                <c:pt idx="3259">
                  <c:v>0</c:v>
                </c:pt>
                <c:pt idx="3260">
                  <c:v>0</c:v>
                </c:pt>
                <c:pt idx="3261">
                  <c:v>0</c:v>
                </c:pt>
                <c:pt idx="3262">
                  <c:v>0</c:v>
                </c:pt>
                <c:pt idx="3263">
                  <c:v>0</c:v>
                </c:pt>
                <c:pt idx="3264">
                  <c:v>0</c:v>
                </c:pt>
                <c:pt idx="3265">
                  <c:v>0</c:v>
                </c:pt>
                <c:pt idx="3266">
                  <c:v>0</c:v>
                </c:pt>
                <c:pt idx="3267">
                  <c:v>0</c:v>
                </c:pt>
                <c:pt idx="3268">
                  <c:v>0</c:v>
                </c:pt>
                <c:pt idx="3269">
                  <c:v>0</c:v>
                </c:pt>
                <c:pt idx="3270">
                  <c:v>0</c:v>
                </c:pt>
                <c:pt idx="3271">
                  <c:v>0</c:v>
                </c:pt>
                <c:pt idx="3272" formatCode="0">
                  <c:v>93248</c:v>
                </c:pt>
                <c:pt idx="3273">
                  <c:v>0</c:v>
                </c:pt>
                <c:pt idx="3274">
                  <c:v>0</c:v>
                </c:pt>
                <c:pt idx="3275">
                  <c:v>0</c:v>
                </c:pt>
                <c:pt idx="3276">
                  <c:v>0</c:v>
                </c:pt>
                <c:pt idx="3277" formatCode="0">
                  <c:v>105344</c:v>
                </c:pt>
                <c:pt idx="3278">
                  <c:v>0</c:v>
                </c:pt>
                <c:pt idx="3279">
                  <c:v>0</c:v>
                </c:pt>
                <c:pt idx="3280">
                  <c:v>0</c:v>
                </c:pt>
                <c:pt idx="3281">
                  <c:v>0</c:v>
                </c:pt>
                <c:pt idx="3282">
                  <c:v>0</c:v>
                </c:pt>
                <c:pt idx="3283">
                  <c:v>0</c:v>
                </c:pt>
                <c:pt idx="3284">
                  <c:v>0</c:v>
                </c:pt>
                <c:pt idx="3285">
                  <c:v>0</c:v>
                </c:pt>
                <c:pt idx="3286">
                  <c:v>0</c:v>
                </c:pt>
                <c:pt idx="3287">
                  <c:v>0</c:v>
                </c:pt>
                <c:pt idx="3288">
                  <c:v>0</c:v>
                </c:pt>
                <c:pt idx="3289">
                  <c:v>0</c:v>
                </c:pt>
                <c:pt idx="3290">
                  <c:v>0</c:v>
                </c:pt>
                <c:pt idx="3291">
                  <c:v>0</c:v>
                </c:pt>
                <c:pt idx="3292">
                  <c:v>0</c:v>
                </c:pt>
                <c:pt idx="3293">
                  <c:v>0</c:v>
                </c:pt>
                <c:pt idx="3294">
                  <c:v>0</c:v>
                </c:pt>
                <c:pt idx="3295">
                  <c:v>0</c:v>
                </c:pt>
                <c:pt idx="3296">
                  <c:v>0</c:v>
                </c:pt>
                <c:pt idx="3297">
                  <c:v>0</c:v>
                </c:pt>
                <c:pt idx="3298">
                  <c:v>0</c:v>
                </c:pt>
                <c:pt idx="3299">
                  <c:v>0</c:v>
                </c:pt>
                <c:pt idx="3300">
                  <c:v>0</c:v>
                </c:pt>
                <c:pt idx="3301">
                  <c:v>0</c:v>
                </c:pt>
                <c:pt idx="3302">
                  <c:v>0</c:v>
                </c:pt>
                <c:pt idx="3303">
                  <c:v>0</c:v>
                </c:pt>
                <c:pt idx="3304">
                  <c:v>0</c:v>
                </c:pt>
                <c:pt idx="3305">
                  <c:v>0</c:v>
                </c:pt>
                <c:pt idx="3306">
                  <c:v>0</c:v>
                </c:pt>
                <c:pt idx="3307">
                  <c:v>0</c:v>
                </c:pt>
                <c:pt idx="3308">
                  <c:v>0</c:v>
                </c:pt>
                <c:pt idx="3309">
                  <c:v>0</c:v>
                </c:pt>
                <c:pt idx="3310">
                  <c:v>0</c:v>
                </c:pt>
                <c:pt idx="3311">
                  <c:v>0</c:v>
                </c:pt>
                <c:pt idx="3312">
                  <c:v>0</c:v>
                </c:pt>
                <c:pt idx="3313">
                  <c:v>0</c:v>
                </c:pt>
                <c:pt idx="3314">
                  <c:v>0</c:v>
                </c:pt>
                <c:pt idx="3315">
                  <c:v>0</c:v>
                </c:pt>
                <c:pt idx="3316">
                  <c:v>0</c:v>
                </c:pt>
                <c:pt idx="3317">
                  <c:v>0</c:v>
                </c:pt>
                <c:pt idx="3318">
                  <c:v>0</c:v>
                </c:pt>
                <c:pt idx="3319">
                  <c:v>0</c:v>
                </c:pt>
                <c:pt idx="3320">
                  <c:v>0</c:v>
                </c:pt>
                <c:pt idx="3321">
                  <c:v>0</c:v>
                </c:pt>
                <c:pt idx="3322">
                  <c:v>0</c:v>
                </c:pt>
                <c:pt idx="3323">
                  <c:v>0</c:v>
                </c:pt>
                <c:pt idx="3324">
                  <c:v>0</c:v>
                </c:pt>
                <c:pt idx="3325">
                  <c:v>0</c:v>
                </c:pt>
                <c:pt idx="3326">
                  <c:v>0</c:v>
                </c:pt>
                <c:pt idx="3327">
                  <c:v>0</c:v>
                </c:pt>
                <c:pt idx="3328">
                  <c:v>0</c:v>
                </c:pt>
                <c:pt idx="3329">
                  <c:v>0</c:v>
                </c:pt>
                <c:pt idx="3330">
                  <c:v>0</c:v>
                </c:pt>
                <c:pt idx="3331">
                  <c:v>0</c:v>
                </c:pt>
                <c:pt idx="3332">
                  <c:v>0</c:v>
                </c:pt>
                <c:pt idx="3333">
                  <c:v>0</c:v>
                </c:pt>
                <c:pt idx="3334">
                  <c:v>0</c:v>
                </c:pt>
                <c:pt idx="3335">
                  <c:v>0</c:v>
                </c:pt>
                <c:pt idx="3336">
                  <c:v>0</c:v>
                </c:pt>
                <c:pt idx="3337">
                  <c:v>0</c:v>
                </c:pt>
                <c:pt idx="3338">
                  <c:v>0</c:v>
                </c:pt>
                <c:pt idx="3339">
                  <c:v>0</c:v>
                </c:pt>
                <c:pt idx="3340">
                  <c:v>0</c:v>
                </c:pt>
                <c:pt idx="3341">
                  <c:v>0</c:v>
                </c:pt>
                <c:pt idx="3342">
                  <c:v>0</c:v>
                </c:pt>
                <c:pt idx="3343">
                  <c:v>0</c:v>
                </c:pt>
                <c:pt idx="3344">
                  <c:v>0</c:v>
                </c:pt>
                <c:pt idx="3345">
                  <c:v>0</c:v>
                </c:pt>
                <c:pt idx="3346">
                  <c:v>0</c:v>
                </c:pt>
                <c:pt idx="3347">
                  <c:v>0</c:v>
                </c:pt>
                <c:pt idx="3348">
                  <c:v>0</c:v>
                </c:pt>
                <c:pt idx="3349">
                  <c:v>0</c:v>
                </c:pt>
                <c:pt idx="3350">
                  <c:v>0</c:v>
                </c:pt>
                <c:pt idx="3351">
                  <c:v>0</c:v>
                </c:pt>
                <c:pt idx="3352">
                  <c:v>0</c:v>
                </c:pt>
                <c:pt idx="3353">
                  <c:v>0</c:v>
                </c:pt>
                <c:pt idx="3354">
                  <c:v>0</c:v>
                </c:pt>
                <c:pt idx="3355">
                  <c:v>0</c:v>
                </c:pt>
                <c:pt idx="3356">
                  <c:v>0</c:v>
                </c:pt>
                <c:pt idx="3357">
                  <c:v>0</c:v>
                </c:pt>
                <c:pt idx="3358">
                  <c:v>0</c:v>
                </c:pt>
                <c:pt idx="3359">
                  <c:v>0</c:v>
                </c:pt>
                <c:pt idx="3360">
                  <c:v>0</c:v>
                </c:pt>
                <c:pt idx="3361">
                  <c:v>0</c:v>
                </c:pt>
                <c:pt idx="3362">
                  <c:v>0</c:v>
                </c:pt>
                <c:pt idx="3363">
                  <c:v>0</c:v>
                </c:pt>
                <c:pt idx="3364">
                  <c:v>0</c:v>
                </c:pt>
                <c:pt idx="3365">
                  <c:v>0</c:v>
                </c:pt>
                <c:pt idx="3366">
                  <c:v>0</c:v>
                </c:pt>
                <c:pt idx="3367">
                  <c:v>0</c:v>
                </c:pt>
                <c:pt idx="3368">
                  <c:v>0</c:v>
                </c:pt>
                <c:pt idx="3369">
                  <c:v>0</c:v>
                </c:pt>
                <c:pt idx="3370">
                  <c:v>0</c:v>
                </c:pt>
                <c:pt idx="3371">
                  <c:v>0</c:v>
                </c:pt>
                <c:pt idx="3372">
                  <c:v>0</c:v>
                </c:pt>
                <c:pt idx="3373">
                  <c:v>0</c:v>
                </c:pt>
                <c:pt idx="3374">
                  <c:v>0</c:v>
                </c:pt>
                <c:pt idx="3375">
                  <c:v>0</c:v>
                </c:pt>
                <c:pt idx="3376">
                  <c:v>0</c:v>
                </c:pt>
                <c:pt idx="3377">
                  <c:v>0</c:v>
                </c:pt>
                <c:pt idx="3378">
                  <c:v>0</c:v>
                </c:pt>
                <c:pt idx="3379">
                  <c:v>0</c:v>
                </c:pt>
                <c:pt idx="3380">
                  <c:v>0</c:v>
                </c:pt>
                <c:pt idx="3381">
                  <c:v>0</c:v>
                </c:pt>
                <c:pt idx="3382">
                  <c:v>0</c:v>
                </c:pt>
                <c:pt idx="3383">
                  <c:v>0</c:v>
                </c:pt>
                <c:pt idx="3384">
                  <c:v>0</c:v>
                </c:pt>
                <c:pt idx="3385">
                  <c:v>0</c:v>
                </c:pt>
                <c:pt idx="3386">
                  <c:v>0</c:v>
                </c:pt>
                <c:pt idx="3387">
                  <c:v>0</c:v>
                </c:pt>
                <c:pt idx="3388">
                  <c:v>0</c:v>
                </c:pt>
                <c:pt idx="3389">
                  <c:v>0</c:v>
                </c:pt>
                <c:pt idx="3390">
                  <c:v>0</c:v>
                </c:pt>
                <c:pt idx="3391">
                  <c:v>0</c:v>
                </c:pt>
                <c:pt idx="3392">
                  <c:v>0</c:v>
                </c:pt>
                <c:pt idx="3393">
                  <c:v>0</c:v>
                </c:pt>
                <c:pt idx="3394">
                  <c:v>0</c:v>
                </c:pt>
                <c:pt idx="3395">
                  <c:v>0</c:v>
                </c:pt>
                <c:pt idx="3396">
                  <c:v>0</c:v>
                </c:pt>
                <c:pt idx="3397">
                  <c:v>0</c:v>
                </c:pt>
                <c:pt idx="3398">
                  <c:v>0</c:v>
                </c:pt>
                <c:pt idx="3399">
                  <c:v>0</c:v>
                </c:pt>
                <c:pt idx="3400">
                  <c:v>0</c:v>
                </c:pt>
                <c:pt idx="3401">
                  <c:v>0</c:v>
                </c:pt>
                <c:pt idx="3402">
                  <c:v>0</c:v>
                </c:pt>
                <c:pt idx="3403">
                  <c:v>0</c:v>
                </c:pt>
                <c:pt idx="3404">
                  <c:v>0</c:v>
                </c:pt>
                <c:pt idx="3405">
                  <c:v>0</c:v>
                </c:pt>
                <c:pt idx="3406">
                  <c:v>0</c:v>
                </c:pt>
                <c:pt idx="3407">
                  <c:v>0</c:v>
                </c:pt>
                <c:pt idx="3408">
                  <c:v>0</c:v>
                </c:pt>
                <c:pt idx="3409">
                  <c:v>0</c:v>
                </c:pt>
                <c:pt idx="3410">
                  <c:v>0</c:v>
                </c:pt>
                <c:pt idx="3411">
                  <c:v>0</c:v>
                </c:pt>
                <c:pt idx="3412">
                  <c:v>0</c:v>
                </c:pt>
                <c:pt idx="3413">
                  <c:v>0</c:v>
                </c:pt>
                <c:pt idx="3414">
                  <c:v>0</c:v>
                </c:pt>
                <c:pt idx="3415">
                  <c:v>0</c:v>
                </c:pt>
                <c:pt idx="3416">
                  <c:v>0</c:v>
                </c:pt>
                <c:pt idx="3417">
                  <c:v>0</c:v>
                </c:pt>
                <c:pt idx="3418">
                  <c:v>0</c:v>
                </c:pt>
                <c:pt idx="3419">
                  <c:v>0</c:v>
                </c:pt>
                <c:pt idx="3420">
                  <c:v>0</c:v>
                </c:pt>
                <c:pt idx="3421">
                  <c:v>0</c:v>
                </c:pt>
                <c:pt idx="3422">
                  <c:v>0</c:v>
                </c:pt>
                <c:pt idx="3423">
                  <c:v>0</c:v>
                </c:pt>
                <c:pt idx="3424">
                  <c:v>0</c:v>
                </c:pt>
                <c:pt idx="3425">
                  <c:v>0</c:v>
                </c:pt>
                <c:pt idx="3426">
                  <c:v>0</c:v>
                </c:pt>
                <c:pt idx="3427">
                  <c:v>0</c:v>
                </c:pt>
                <c:pt idx="3428">
                  <c:v>0</c:v>
                </c:pt>
                <c:pt idx="3429">
                  <c:v>0</c:v>
                </c:pt>
                <c:pt idx="3430">
                  <c:v>0</c:v>
                </c:pt>
                <c:pt idx="3431">
                  <c:v>0</c:v>
                </c:pt>
                <c:pt idx="3432">
                  <c:v>0</c:v>
                </c:pt>
                <c:pt idx="3433">
                  <c:v>0</c:v>
                </c:pt>
                <c:pt idx="3434">
                  <c:v>0</c:v>
                </c:pt>
                <c:pt idx="3435">
                  <c:v>0</c:v>
                </c:pt>
                <c:pt idx="3436">
                  <c:v>0</c:v>
                </c:pt>
                <c:pt idx="3437">
                  <c:v>0</c:v>
                </c:pt>
                <c:pt idx="3438">
                  <c:v>0</c:v>
                </c:pt>
                <c:pt idx="3439">
                  <c:v>0</c:v>
                </c:pt>
                <c:pt idx="3440">
                  <c:v>0</c:v>
                </c:pt>
                <c:pt idx="3441">
                  <c:v>0</c:v>
                </c:pt>
                <c:pt idx="3442">
                  <c:v>0</c:v>
                </c:pt>
                <c:pt idx="3443">
                  <c:v>0</c:v>
                </c:pt>
                <c:pt idx="3444">
                  <c:v>0</c:v>
                </c:pt>
                <c:pt idx="3445">
                  <c:v>0</c:v>
                </c:pt>
                <c:pt idx="3446">
                  <c:v>0</c:v>
                </c:pt>
                <c:pt idx="3447">
                  <c:v>0</c:v>
                </c:pt>
                <c:pt idx="3448">
                  <c:v>0</c:v>
                </c:pt>
                <c:pt idx="3449">
                  <c:v>0</c:v>
                </c:pt>
                <c:pt idx="3450">
                  <c:v>0</c:v>
                </c:pt>
                <c:pt idx="3451">
                  <c:v>0</c:v>
                </c:pt>
                <c:pt idx="3452">
                  <c:v>0</c:v>
                </c:pt>
                <c:pt idx="3453">
                  <c:v>0</c:v>
                </c:pt>
                <c:pt idx="3454">
                  <c:v>0</c:v>
                </c:pt>
                <c:pt idx="3455">
                  <c:v>0</c:v>
                </c:pt>
                <c:pt idx="3456">
                  <c:v>0</c:v>
                </c:pt>
                <c:pt idx="3457">
                  <c:v>0</c:v>
                </c:pt>
                <c:pt idx="3458">
                  <c:v>0</c:v>
                </c:pt>
                <c:pt idx="3459">
                  <c:v>0</c:v>
                </c:pt>
                <c:pt idx="3460">
                  <c:v>0</c:v>
                </c:pt>
                <c:pt idx="3461">
                  <c:v>0</c:v>
                </c:pt>
                <c:pt idx="3462">
                  <c:v>0</c:v>
                </c:pt>
                <c:pt idx="3463">
                  <c:v>0</c:v>
                </c:pt>
                <c:pt idx="3464">
                  <c:v>0</c:v>
                </c:pt>
                <c:pt idx="3465">
                  <c:v>0</c:v>
                </c:pt>
                <c:pt idx="3466">
                  <c:v>0</c:v>
                </c:pt>
                <c:pt idx="3467">
                  <c:v>0</c:v>
                </c:pt>
                <c:pt idx="3468">
                  <c:v>0</c:v>
                </c:pt>
                <c:pt idx="3469">
                  <c:v>0</c:v>
                </c:pt>
                <c:pt idx="3470">
                  <c:v>0</c:v>
                </c:pt>
                <c:pt idx="3471">
                  <c:v>0</c:v>
                </c:pt>
                <c:pt idx="3472">
                  <c:v>0</c:v>
                </c:pt>
                <c:pt idx="3473">
                  <c:v>0</c:v>
                </c:pt>
                <c:pt idx="3474">
                  <c:v>0</c:v>
                </c:pt>
                <c:pt idx="3475">
                  <c:v>0</c:v>
                </c:pt>
                <c:pt idx="3476">
                  <c:v>0</c:v>
                </c:pt>
                <c:pt idx="3477">
                  <c:v>0</c:v>
                </c:pt>
                <c:pt idx="3478">
                  <c:v>0</c:v>
                </c:pt>
                <c:pt idx="3479">
                  <c:v>0</c:v>
                </c:pt>
                <c:pt idx="3480">
                  <c:v>0</c:v>
                </c:pt>
                <c:pt idx="3481">
                  <c:v>0</c:v>
                </c:pt>
                <c:pt idx="3482">
                  <c:v>0</c:v>
                </c:pt>
                <c:pt idx="3483">
                  <c:v>0</c:v>
                </c:pt>
                <c:pt idx="3484">
                  <c:v>0</c:v>
                </c:pt>
                <c:pt idx="3485">
                  <c:v>0</c:v>
                </c:pt>
                <c:pt idx="3486">
                  <c:v>0</c:v>
                </c:pt>
                <c:pt idx="3487">
                  <c:v>0</c:v>
                </c:pt>
                <c:pt idx="3488">
                  <c:v>0</c:v>
                </c:pt>
                <c:pt idx="3489">
                  <c:v>0</c:v>
                </c:pt>
                <c:pt idx="3490">
                  <c:v>0</c:v>
                </c:pt>
                <c:pt idx="3491">
                  <c:v>0</c:v>
                </c:pt>
                <c:pt idx="3492">
                  <c:v>0</c:v>
                </c:pt>
                <c:pt idx="3493">
                  <c:v>0</c:v>
                </c:pt>
                <c:pt idx="3494">
                  <c:v>0</c:v>
                </c:pt>
                <c:pt idx="3495">
                  <c:v>0</c:v>
                </c:pt>
                <c:pt idx="3496">
                  <c:v>0</c:v>
                </c:pt>
                <c:pt idx="3497">
                  <c:v>0</c:v>
                </c:pt>
                <c:pt idx="3498">
                  <c:v>0</c:v>
                </c:pt>
                <c:pt idx="3499">
                  <c:v>0</c:v>
                </c:pt>
                <c:pt idx="3500">
                  <c:v>0</c:v>
                </c:pt>
                <c:pt idx="3501">
                  <c:v>0</c:v>
                </c:pt>
                <c:pt idx="3502">
                  <c:v>0</c:v>
                </c:pt>
                <c:pt idx="3503">
                  <c:v>0</c:v>
                </c:pt>
                <c:pt idx="3504">
                  <c:v>0</c:v>
                </c:pt>
                <c:pt idx="3505">
                  <c:v>0</c:v>
                </c:pt>
                <c:pt idx="3506">
                  <c:v>0</c:v>
                </c:pt>
                <c:pt idx="3507">
                  <c:v>0</c:v>
                </c:pt>
                <c:pt idx="3508">
                  <c:v>0</c:v>
                </c:pt>
                <c:pt idx="3509">
                  <c:v>0</c:v>
                </c:pt>
                <c:pt idx="3510">
                  <c:v>0</c:v>
                </c:pt>
                <c:pt idx="3511">
                  <c:v>0</c:v>
                </c:pt>
                <c:pt idx="3512">
                  <c:v>0</c:v>
                </c:pt>
                <c:pt idx="3513">
                  <c:v>0</c:v>
                </c:pt>
                <c:pt idx="3514">
                  <c:v>0</c:v>
                </c:pt>
                <c:pt idx="3515">
                  <c:v>0</c:v>
                </c:pt>
                <c:pt idx="3516">
                  <c:v>0</c:v>
                </c:pt>
                <c:pt idx="3517">
                  <c:v>0</c:v>
                </c:pt>
                <c:pt idx="3518">
                  <c:v>0</c:v>
                </c:pt>
                <c:pt idx="3519">
                  <c:v>0</c:v>
                </c:pt>
                <c:pt idx="3520">
                  <c:v>0</c:v>
                </c:pt>
                <c:pt idx="3521">
                  <c:v>0</c:v>
                </c:pt>
                <c:pt idx="3522">
                  <c:v>0</c:v>
                </c:pt>
                <c:pt idx="3523">
                  <c:v>0</c:v>
                </c:pt>
                <c:pt idx="3524">
                  <c:v>0</c:v>
                </c:pt>
                <c:pt idx="3525">
                  <c:v>0</c:v>
                </c:pt>
                <c:pt idx="3526">
                  <c:v>0</c:v>
                </c:pt>
                <c:pt idx="3527">
                  <c:v>0</c:v>
                </c:pt>
                <c:pt idx="3528">
                  <c:v>0</c:v>
                </c:pt>
                <c:pt idx="3529">
                  <c:v>0</c:v>
                </c:pt>
                <c:pt idx="3530">
                  <c:v>0</c:v>
                </c:pt>
                <c:pt idx="3531">
                  <c:v>0</c:v>
                </c:pt>
                <c:pt idx="3532">
                  <c:v>0</c:v>
                </c:pt>
                <c:pt idx="3533">
                  <c:v>0</c:v>
                </c:pt>
                <c:pt idx="3534">
                  <c:v>0</c:v>
                </c:pt>
                <c:pt idx="3535">
                  <c:v>0</c:v>
                </c:pt>
                <c:pt idx="3536">
                  <c:v>0</c:v>
                </c:pt>
                <c:pt idx="3537">
                  <c:v>0</c:v>
                </c:pt>
                <c:pt idx="3538">
                  <c:v>0</c:v>
                </c:pt>
                <c:pt idx="3539">
                  <c:v>0</c:v>
                </c:pt>
                <c:pt idx="3540">
                  <c:v>0</c:v>
                </c:pt>
                <c:pt idx="3541">
                  <c:v>0</c:v>
                </c:pt>
                <c:pt idx="3542">
                  <c:v>0</c:v>
                </c:pt>
                <c:pt idx="3543">
                  <c:v>0</c:v>
                </c:pt>
                <c:pt idx="3544">
                  <c:v>0</c:v>
                </c:pt>
                <c:pt idx="3545">
                  <c:v>0</c:v>
                </c:pt>
                <c:pt idx="3546">
                  <c:v>0</c:v>
                </c:pt>
                <c:pt idx="3547">
                  <c:v>0</c:v>
                </c:pt>
                <c:pt idx="3548">
                  <c:v>0</c:v>
                </c:pt>
                <c:pt idx="3549">
                  <c:v>0</c:v>
                </c:pt>
                <c:pt idx="3550">
                  <c:v>0</c:v>
                </c:pt>
                <c:pt idx="3551">
                  <c:v>0</c:v>
                </c:pt>
                <c:pt idx="3552">
                  <c:v>0</c:v>
                </c:pt>
                <c:pt idx="3553">
                  <c:v>0</c:v>
                </c:pt>
                <c:pt idx="3554">
                  <c:v>0</c:v>
                </c:pt>
                <c:pt idx="3555">
                  <c:v>0</c:v>
                </c:pt>
                <c:pt idx="3556">
                  <c:v>0</c:v>
                </c:pt>
                <c:pt idx="3557">
                  <c:v>0</c:v>
                </c:pt>
                <c:pt idx="3558">
                  <c:v>0</c:v>
                </c:pt>
                <c:pt idx="3559">
                  <c:v>0</c:v>
                </c:pt>
                <c:pt idx="3560">
                  <c:v>0</c:v>
                </c:pt>
                <c:pt idx="3561">
                  <c:v>0</c:v>
                </c:pt>
                <c:pt idx="3562">
                  <c:v>0</c:v>
                </c:pt>
                <c:pt idx="3563">
                  <c:v>0</c:v>
                </c:pt>
                <c:pt idx="3564">
                  <c:v>0</c:v>
                </c:pt>
                <c:pt idx="3565">
                  <c:v>0</c:v>
                </c:pt>
                <c:pt idx="3566">
                  <c:v>0</c:v>
                </c:pt>
                <c:pt idx="3567">
                  <c:v>0</c:v>
                </c:pt>
                <c:pt idx="3568">
                  <c:v>0</c:v>
                </c:pt>
                <c:pt idx="3569">
                  <c:v>0</c:v>
                </c:pt>
                <c:pt idx="3570">
                  <c:v>0</c:v>
                </c:pt>
                <c:pt idx="3571">
                  <c:v>0</c:v>
                </c:pt>
                <c:pt idx="3572">
                  <c:v>0</c:v>
                </c:pt>
                <c:pt idx="3573">
                  <c:v>0</c:v>
                </c:pt>
                <c:pt idx="3574">
                  <c:v>0</c:v>
                </c:pt>
                <c:pt idx="3575">
                  <c:v>0</c:v>
                </c:pt>
                <c:pt idx="3576">
                  <c:v>0</c:v>
                </c:pt>
                <c:pt idx="3577">
                  <c:v>0</c:v>
                </c:pt>
                <c:pt idx="3578" formatCode="0">
                  <c:v>149056</c:v>
                </c:pt>
                <c:pt idx="3579">
                  <c:v>0</c:v>
                </c:pt>
                <c:pt idx="3580">
                  <c:v>0</c:v>
                </c:pt>
                <c:pt idx="3581">
                  <c:v>0</c:v>
                </c:pt>
                <c:pt idx="3582">
                  <c:v>0</c:v>
                </c:pt>
                <c:pt idx="3583">
                  <c:v>0</c:v>
                </c:pt>
                <c:pt idx="3584">
                  <c:v>0</c:v>
                </c:pt>
                <c:pt idx="3585">
                  <c:v>0</c:v>
                </c:pt>
                <c:pt idx="3586">
                  <c:v>0</c:v>
                </c:pt>
                <c:pt idx="3587">
                  <c:v>0</c:v>
                </c:pt>
                <c:pt idx="3588">
                  <c:v>0</c:v>
                </c:pt>
                <c:pt idx="3589">
                  <c:v>0</c:v>
                </c:pt>
                <c:pt idx="3590">
                  <c:v>0</c:v>
                </c:pt>
                <c:pt idx="3591">
                  <c:v>0</c:v>
                </c:pt>
                <c:pt idx="3592">
                  <c:v>0</c:v>
                </c:pt>
                <c:pt idx="3593">
                  <c:v>0</c:v>
                </c:pt>
                <c:pt idx="3594">
                  <c:v>0</c:v>
                </c:pt>
                <c:pt idx="3595">
                  <c:v>0</c:v>
                </c:pt>
                <c:pt idx="3596">
                  <c:v>0</c:v>
                </c:pt>
                <c:pt idx="3597">
                  <c:v>0</c:v>
                </c:pt>
                <c:pt idx="3598">
                  <c:v>0</c:v>
                </c:pt>
                <c:pt idx="3599">
                  <c:v>0</c:v>
                </c:pt>
                <c:pt idx="3600">
                  <c:v>0</c:v>
                </c:pt>
                <c:pt idx="3601">
                  <c:v>0</c:v>
                </c:pt>
                <c:pt idx="3602">
                  <c:v>0</c:v>
                </c:pt>
                <c:pt idx="3603">
                  <c:v>0</c:v>
                </c:pt>
                <c:pt idx="3604">
                  <c:v>0</c:v>
                </c:pt>
                <c:pt idx="3605">
                  <c:v>0</c:v>
                </c:pt>
                <c:pt idx="3606">
                  <c:v>0</c:v>
                </c:pt>
                <c:pt idx="3607">
                  <c:v>0</c:v>
                </c:pt>
                <c:pt idx="3608">
                  <c:v>0</c:v>
                </c:pt>
                <c:pt idx="3609">
                  <c:v>0</c:v>
                </c:pt>
                <c:pt idx="3610">
                  <c:v>0</c:v>
                </c:pt>
                <c:pt idx="3611">
                  <c:v>0</c:v>
                </c:pt>
                <c:pt idx="3612">
                  <c:v>0</c:v>
                </c:pt>
                <c:pt idx="3613">
                  <c:v>0</c:v>
                </c:pt>
                <c:pt idx="3614">
                  <c:v>0</c:v>
                </c:pt>
                <c:pt idx="3615">
                  <c:v>0</c:v>
                </c:pt>
                <c:pt idx="3616">
                  <c:v>0</c:v>
                </c:pt>
                <c:pt idx="3617">
                  <c:v>0</c:v>
                </c:pt>
                <c:pt idx="3618">
                  <c:v>0</c:v>
                </c:pt>
                <c:pt idx="3619">
                  <c:v>0</c:v>
                </c:pt>
                <c:pt idx="3620">
                  <c:v>0</c:v>
                </c:pt>
                <c:pt idx="3621">
                  <c:v>0</c:v>
                </c:pt>
                <c:pt idx="3622">
                  <c:v>0</c:v>
                </c:pt>
                <c:pt idx="3623">
                  <c:v>0</c:v>
                </c:pt>
                <c:pt idx="3624">
                  <c:v>0</c:v>
                </c:pt>
                <c:pt idx="3625">
                  <c:v>0</c:v>
                </c:pt>
                <c:pt idx="3626">
                  <c:v>0</c:v>
                </c:pt>
                <c:pt idx="3627">
                  <c:v>0</c:v>
                </c:pt>
                <c:pt idx="3628">
                  <c:v>0</c:v>
                </c:pt>
                <c:pt idx="3629">
                  <c:v>0</c:v>
                </c:pt>
                <c:pt idx="3630">
                  <c:v>0</c:v>
                </c:pt>
                <c:pt idx="3631">
                  <c:v>0</c:v>
                </c:pt>
                <c:pt idx="3632">
                  <c:v>0</c:v>
                </c:pt>
                <c:pt idx="3633">
                  <c:v>0</c:v>
                </c:pt>
                <c:pt idx="3634">
                  <c:v>0</c:v>
                </c:pt>
                <c:pt idx="3635">
                  <c:v>0</c:v>
                </c:pt>
                <c:pt idx="3636">
                  <c:v>0</c:v>
                </c:pt>
                <c:pt idx="3637">
                  <c:v>0</c:v>
                </c:pt>
                <c:pt idx="3638">
                  <c:v>0</c:v>
                </c:pt>
                <c:pt idx="3639">
                  <c:v>0</c:v>
                </c:pt>
                <c:pt idx="3640">
                  <c:v>0</c:v>
                </c:pt>
                <c:pt idx="3641">
                  <c:v>0</c:v>
                </c:pt>
                <c:pt idx="3642">
                  <c:v>0</c:v>
                </c:pt>
                <c:pt idx="3643">
                  <c:v>0</c:v>
                </c:pt>
                <c:pt idx="3644">
                  <c:v>0</c:v>
                </c:pt>
                <c:pt idx="3645">
                  <c:v>0</c:v>
                </c:pt>
                <c:pt idx="3646" formatCode="0">
                  <c:v>70816</c:v>
                </c:pt>
                <c:pt idx="3647">
                  <c:v>0</c:v>
                </c:pt>
                <c:pt idx="3648">
                  <c:v>0</c:v>
                </c:pt>
                <c:pt idx="3649">
                  <c:v>0</c:v>
                </c:pt>
                <c:pt idx="3650">
                  <c:v>0</c:v>
                </c:pt>
                <c:pt idx="3651" formatCode="0">
                  <c:v>76448</c:v>
                </c:pt>
                <c:pt idx="3652">
                  <c:v>0</c:v>
                </c:pt>
                <c:pt idx="3653" formatCode="0">
                  <c:v>94208</c:v>
                </c:pt>
                <c:pt idx="3654">
                  <c:v>0</c:v>
                </c:pt>
                <c:pt idx="3655">
                  <c:v>0</c:v>
                </c:pt>
                <c:pt idx="3656">
                  <c:v>0</c:v>
                </c:pt>
                <c:pt idx="3657">
                  <c:v>0</c:v>
                </c:pt>
                <c:pt idx="3658">
                  <c:v>0</c:v>
                </c:pt>
                <c:pt idx="3659">
                  <c:v>0</c:v>
                </c:pt>
                <c:pt idx="3660">
                  <c:v>0</c:v>
                </c:pt>
                <c:pt idx="3661" formatCode="0">
                  <c:v>79456</c:v>
                </c:pt>
                <c:pt idx="3662">
                  <c:v>0</c:v>
                </c:pt>
                <c:pt idx="3663">
                  <c:v>0</c:v>
                </c:pt>
                <c:pt idx="3664">
                  <c:v>0</c:v>
                </c:pt>
                <c:pt idx="3665">
                  <c:v>0</c:v>
                </c:pt>
                <c:pt idx="3666">
                  <c:v>0</c:v>
                </c:pt>
                <c:pt idx="3667">
                  <c:v>0</c:v>
                </c:pt>
                <c:pt idx="3668">
                  <c:v>0</c:v>
                </c:pt>
                <c:pt idx="3669">
                  <c:v>0</c:v>
                </c:pt>
                <c:pt idx="3670">
                  <c:v>0</c:v>
                </c:pt>
                <c:pt idx="3671">
                  <c:v>0</c:v>
                </c:pt>
                <c:pt idx="3672">
                  <c:v>0</c:v>
                </c:pt>
                <c:pt idx="3673">
                  <c:v>0</c:v>
                </c:pt>
                <c:pt idx="3674">
                  <c:v>0</c:v>
                </c:pt>
                <c:pt idx="3675">
                  <c:v>0</c:v>
                </c:pt>
                <c:pt idx="3676">
                  <c:v>0</c:v>
                </c:pt>
                <c:pt idx="3677" formatCode="0">
                  <c:v>188608</c:v>
                </c:pt>
                <c:pt idx="3678">
                  <c:v>0</c:v>
                </c:pt>
                <c:pt idx="3679">
                  <c:v>0</c:v>
                </c:pt>
                <c:pt idx="3680">
                  <c:v>0</c:v>
                </c:pt>
                <c:pt idx="3681">
                  <c:v>0</c:v>
                </c:pt>
                <c:pt idx="3682">
                  <c:v>0</c:v>
                </c:pt>
                <c:pt idx="3683">
                  <c:v>0</c:v>
                </c:pt>
                <c:pt idx="3684">
                  <c:v>0</c:v>
                </c:pt>
                <c:pt idx="3685">
                  <c:v>0</c:v>
                </c:pt>
                <c:pt idx="3686">
                  <c:v>0</c:v>
                </c:pt>
                <c:pt idx="3687">
                  <c:v>0</c:v>
                </c:pt>
                <c:pt idx="3688">
                  <c:v>0</c:v>
                </c:pt>
                <c:pt idx="3689">
                  <c:v>0</c:v>
                </c:pt>
                <c:pt idx="3690">
                  <c:v>0</c:v>
                </c:pt>
                <c:pt idx="3691">
                  <c:v>0</c:v>
                </c:pt>
                <c:pt idx="3692">
                  <c:v>0</c:v>
                </c:pt>
                <c:pt idx="3693">
                  <c:v>0</c:v>
                </c:pt>
                <c:pt idx="3694">
                  <c:v>0</c:v>
                </c:pt>
                <c:pt idx="3695">
                  <c:v>0</c:v>
                </c:pt>
                <c:pt idx="3696">
                  <c:v>0</c:v>
                </c:pt>
                <c:pt idx="3697">
                  <c:v>0</c:v>
                </c:pt>
                <c:pt idx="3698">
                  <c:v>0</c:v>
                </c:pt>
                <c:pt idx="3699">
                  <c:v>0</c:v>
                </c:pt>
                <c:pt idx="3700">
                  <c:v>0</c:v>
                </c:pt>
                <c:pt idx="3701">
                  <c:v>0</c:v>
                </c:pt>
                <c:pt idx="3702">
                  <c:v>0</c:v>
                </c:pt>
                <c:pt idx="3703">
                  <c:v>0</c:v>
                </c:pt>
                <c:pt idx="3704">
                  <c:v>0</c:v>
                </c:pt>
                <c:pt idx="3705">
                  <c:v>0</c:v>
                </c:pt>
                <c:pt idx="3706">
                  <c:v>0</c:v>
                </c:pt>
                <c:pt idx="3707">
                  <c:v>0</c:v>
                </c:pt>
                <c:pt idx="3708">
                  <c:v>0</c:v>
                </c:pt>
                <c:pt idx="3709">
                  <c:v>0</c:v>
                </c:pt>
                <c:pt idx="3710">
                  <c:v>0</c:v>
                </c:pt>
                <c:pt idx="3711">
                  <c:v>0</c:v>
                </c:pt>
                <c:pt idx="3712">
                  <c:v>0</c:v>
                </c:pt>
                <c:pt idx="3713">
                  <c:v>0</c:v>
                </c:pt>
                <c:pt idx="3714">
                  <c:v>0</c:v>
                </c:pt>
                <c:pt idx="3715">
                  <c:v>0</c:v>
                </c:pt>
                <c:pt idx="3716">
                  <c:v>0</c:v>
                </c:pt>
                <c:pt idx="3717">
                  <c:v>0</c:v>
                </c:pt>
                <c:pt idx="3718">
                  <c:v>0</c:v>
                </c:pt>
                <c:pt idx="3719">
                  <c:v>0</c:v>
                </c:pt>
                <c:pt idx="3720">
                  <c:v>0</c:v>
                </c:pt>
                <c:pt idx="3721">
                  <c:v>0</c:v>
                </c:pt>
                <c:pt idx="3722">
                  <c:v>0</c:v>
                </c:pt>
                <c:pt idx="3723">
                  <c:v>0</c:v>
                </c:pt>
                <c:pt idx="3724">
                  <c:v>0</c:v>
                </c:pt>
                <c:pt idx="3725">
                  <c:v>0</c:v>
                </c:pt>
                <c:pt idx="3726">
                  <c:v>0</c:v>
                </c:pt>
                <c:pt idx="3727">
                  <c:v>0</c:v>
                </c:pt>
                <c:pt idx="3728">
                  <c:v>0</c:v>
                </c:pt>
                <c:pt idx="3729">
                  <c:v>0</c:v>
                </c:pt>
                <c:pt idx="3730">
                  <c:v>0</c:v>
                </c:pt>
                <c:pt idx="3731">
                  <c:v>0</c:v>
                </c:pt>
                <c:pt idx="3732">
                  <c:v>0</c:v>
                </c:pt>
                <c:pt idx="3733">
                  <c:v>0</c:v>
                </c:pt>
                <c:pt idx="3734">
                  <c:v>0</c:v>
                </c:pt>
                <c:pt idx="3735">
                  <c:v>0</c:v>
                </c:pt>
                <c:pt idx="3736">
                  <c:v>0</c:v>
                </c:pt>
                <c:pt idx="3737">
                  <c:v>0</c:v>
                </c:pt>
                <c:pt idx="3738">
                  <c:v>0</c:v>
                </c:pt>
                <c:pt idx="3739">
                  <c:v>0</c:v>
                </c:pt>
                <c:pt idx="3740">
                  <c:v>0</c:v>
                </c:pt>
                <c:pt idx="3741">
                  <c:v>0</c:v>
                </c:pt>
                <c:pt idx="3742">
                  <c:v>0</c:v>
                </c:pt>
                <c:pt idx="3743" formatCode="0">
                  <c:v>174464</c:v>
                </c:pt>
                <c:pt idx="3744">
                  <c:v>0</c:v>
                </c:pt>
                <c:pt idx="3745">
                  <c:v>0</c:v>
                </c:pt>
                <c:pt idx="3746">
                  <c:v>0</c:v>
                </c:pt>
                <c:pt idx="3747">
                  <c:v>0</c:v>
                </c:pt>
                <c:pt idx="3748">
                  <c:v>0</c:v>
                </c:pt>
                <c:pt idx="3749">
                  <c:v>0</c:v>
                </c:pt>
                <c:pt idx="3750">
                  <c:v>0</c:v>
                </c:pt>
                <c:pt idx="3751">
                  <c:v>0</c:v>
                </c:pt>
                <c:pt idx="3752">
                  <c:v>0</c:v>
                </c:pt>
                <c:pt idx="3753">
                  <c:v>0</c:v>
                </c:pt>
                <c:pt idx="3754">
                  <c:v>0</c:v>
                </c:pt>
                <c:pt idx="3755">
                  <c:v>0</c:v>
                </c:pt>
                <c:pt idx="3756">
                  <c:v>0</c:v>
                </c:pt>
                <c:pt idx="3757">
                  <c:v>0</c:v>
                </c:pt>
                <c:pt idx="3758">
                  <c:v>0</c:v>
                </c:pt>
                <c:pt idx="3759">
                  <c:v>0</c:v>
                </c:pt>
                <c:pt idx="3760">
                  <c:v>0</c:v>
                </c:pt>
                <c:pt idx="3761">
                  <c:v>0</c:v>
                </c:pt>
                <c:pt idx="3762">
                  <c:v>0</c:v>
                </c:pt>
                <c:pt idx="3763">
                  <c:v>0</c:v>
                </c:pt>
                <c:pt idx="3764">
                  <c:v>0</c:v>
                </c:pt>
                <c:pt idx="3765">
                  <c:v>0</c:v>
                </c:pt>
                <c:pt idx="3766">
                  <c:v>0</c:v>
                </c:pt>
                <c:pt idx="3767">
                  <c:v>0</c:v>
                </c:pt>
                <c:pt idx="3768">
                  <c:v>0</c:v>
                </c:pt>
                <c:pt idx="3769">
                  <c:v>0</c:v>
                </c:pt>
                <c:pt idx="3770">
                  <c:v>0</c:v>
                </c:pt>
                <c:pt idx="3771">
                  <c:v>0</c:v>
                </c:pt>
                <c:pt idx="3772">
                  <c:v>0</c:v>
                </c:pt>
                <c:pt idx="3773">
                  <c:v>0</c:v>
                </c:pt>
                <c:pt idx="3774">
                  <c:v>0</c:v>
                </c:pt>
                <c:pt idx="3775">
                  <c:v>0</c:v>
                </c:pt>
                <c:pt idx="3776">
                  <c:v>0</c:v>
                </c:pt>
                <c:pt idx="3777">
                  <c:v>0</c:v>
                </c:pt>
                <c:pt idx="3778">
                  <c:v>0</c:v>
                </c:pt>
                <c:pt idx="3779">
                  <c:v>0</c:v>
                </c:pt>
                <c:pt idx="3780">
                  <c:v>0</c:v>
                </c:pt>
                <c:pt idx="3781">
                  <c:v>0</c:v>
                </c:pt>
                <c:pt idx="3782">
                  <c:v>0</c:v>
                </c:pt>
                <c:pt idx="3783">
                  <c:v>0</c:v>
                </c:pt>
                <c:pt idx="3784">
                  <c:v>0</c:v>
                </c:pt>
                <c:pt idx="3785">
                  <c:v>0</c:v>
                </c:pt>
                <c:pt idx="3786">
                  <c:v>0</c:v>
                </c:pt>
                <c:pt idx="3787">
                  <c:v>0</c:v>
                </c:pt>
                <c:pt idx="3788">
                  <c:v>0</c:v>
                </c:pt>
                <c:pt idx="3789">
                  <c:v>0</c:v>
                </c:pt>
                <c:pt idx="3790">
                  <c:v>0</c:v>
                </c:pt>
                <c:pt idx="3791">
                  <c:v>0</c:v>
                </c:pt>
                <c:pt idx="3792">
                  <c:v>0</c:v>
                </c:pt>
                <c:pt idx="3793">
                  <c:v>0</c:v>
                </c:pt>
                <c:pt idx="3794">
                  <c:v>0</c:v>
                </c:pt>
                <c:pt idx="3795">
                  <c:v>0</c:v>
                </c:pt>
                <c:pt idx="3796">
                  <c:v>0</c:v>
                </c:pt>
                <c:pt idx="3797">
                  <c:v>0</c:v>
                </c:pt>
                <c:pt idx="3798">
                  <c:v>0</c:v>
                </c:pt>
                <c:pt idx="3799">
                  <c:v>0</c:v>
                </c:pt>
                <c:pt idx="3800">
                  <c:v>0</c:v>
                </c:pt>
                <c:pt idx="3801">
                  <c:v>0</c:v>
                </c:pt>
                <c:pt idx="3802">
                  <c:v>0</c:v>
                </c:pt>
                <c:pt idx="3803">
                  <c:v>0</c:v>
                </c:pt>
                <c:pt idx="3804">
                  <c:v>0</c:v>
                </c:pt>
                <c:pt idx="3805">
                  <c:v>0</c:v>
                </c:pt>
                <c:pt idx="3806">
                  <c:v>0</c:v>
                </c:pt>
                <c:pt idx="3807">
                  <c:v>0</c:v>
                </c:pt>
                <c:pt idx="3808">
                  <c:v>0</c:v>
                </c:pt>
                <c:pt idx="3809">
                  <c:v>0</c:v>
                </c:pt>
                <c:pt idx="3810">
                  <c:v>0</c:v>
                </c:pt>
                <c:pt idx="3811">
                  <c:v>0</c:v>
                </c:pt>
                <c:pt idx="3812" formatCode="0">
                  <c:v>171584</c:v>
                </c:pt>
                <c:pt idx="3813">
                  <c:v>0</c:v>
                </c:pt>
                <c:pt idx="3814">
                  <c:v>0</c:v>
                </c:pt>
                <c:pt idx="3815">
                  <c:v>0</c:v>
                </c:pt>
                <c:pt idx="3816">
                  <c:v>0</c:v>
                </c:pt>
                <c:pt idx="3817">
                  <c:v>0</c:v>
                </c:pt>
                <c:pt idx="3818">
                  <c:v>0</c:v>
                </c:pt>
                <c:pt idx="3819">
                  <c:v>0</c:v>
                </c:pt>
                <c:pt idx="3820">
                  <c:v>0</c:v>
                </c:pt>
                <c:pt idx="3821">
                  <c:v>0</c:v>
                </c:pt>
                <c:pt idx="3822">
                  <c:v>0</c:v>
                </c:pt>
                <c:pt idx="3823">
                  <c:v>0</c:v>
                </c:pt>
                <c:pt idx="3824">
                  <c:v>0</c:v>
                </c:pt>
                <c:pt idx="3825">
                  <c:v>0</c:v>
                </c:pt>
                <c:pt idx="3826">
                  <c:v>0</c:v>
                </c:pt>
                <c:pt idx="3827">
                  <c:v>0</c:v>
                </c:pt>
                <c:pt idx="3828">
                  <c:v>0</c:v>
                </c:pt>
                <c:pt idx="3829">
                  <c:v>0</c:v>
                </c:pt>
                <c:pt idx="3830">
                  <c:v>0</c:v>
                </c:pt>
                <c:pt idx="3831">
                  <c:v>0</c:v>
                </c:pt>
                <c:pt idx="3832">
                  <c:v>0</c:v>
                </c:pt>
                <c:pt idx="3833">
                  <c:v>0</c:v>
                </c:pt>
                <c:pt idx="3834">
                  <c:v>0</c:v>
                </c:pt>
                <c:pt idx="3835">
                  <c:v>0</c:v>
                </c:pt>
                <c:pt idx="3836">
                  <c:v>0</c:v>
                </c:pt>
                <c:pt idx="3837">
                  <c:v>0</c:v>
                </c:pt>
                <c:pt idx="3838">
                  <c:v>0</c:v>
                </c:pt>
                <c:pt idx="3839">
                  <c:v>0</c:v>
                </c:pt>
                <c:pt idx="3840">
                  <c:v>0</c:v>
                </c:pt>
                <c:pt idx="3841">
                  <c:v>0</c:v>
                </c:pt>
                <c:pt idx="3842">
                  <c:v>0</c:v>
                </c:pt>
                <c:pt idx="3843">
                  <c:v>0</c:v>
                </c:pt>
                <c:pt idx="3844">
                  <c:v>0</c:v>
                </c:pt>
                <c:pt idx="3845">
                  <c:v>0</c:v>
                </c:pt>
                <c:pt idx="3846">
                  <c:v>0</c:v>
                </c:pt>
                <c:pt idx="3847" formatCode="0">
                  <c:v>178816</c:v>
                </c:pt>
                <c:pt idx="3848">
                  <c:v>0</c:v>
                </c:pt>
                <c:pt idx="3849">
                  <c:v>0</c:v>
                </c:pt>
                <c:pt idx="3850">
                  <c:v>0</c:v>
                </c:pt>
                <c:pt idx="3851">
                  <c:v>0</c:v>
                </c:pt>
                <c:pt idx="3852">
                  <c:v>0</c:v>
                </c:pt>
                <c:pt idx="3853">
                  <c:v>0</c:v>
                </c:pt>
                <c:pt idx="3854">
                  <c:v>0</c:v>
                </c:pt>
                <c:pt idx="3855">
                  <c:v>0</c:v>
                </c:pt>
                <c:pt idx="3856">
                  <c:v>0</c:v>
                </c:pt>
                <c:pt idx="3857">
                  <c:v>0</c:v>
                </c:pt>
                <c:pt idx="3858">
                  <c:v>0</c:v>
                </c:pt>
                <c:pt idx="3859">
                  <c:v>0</c:v>
                </c:pt>
                <c:pt idx="3860">
                  <c:v>0</c:v>
                </c:pt>
                <c:pt idx="3861">
                  <c:v>0</c:v>
                </c:pt>
                <c:pt idx="3862">
                  <c:v>0</c:v>
                </c:pt>
                <c:pt idx="3863">
                  <c:v>0</c:v>
                </c:pt>
                <c:pt idx="3864">
                  <c:v>0</c:v>
                </c:pt>
                <c:pt idx="3865">
                  <c:v>0</c:v>
                </c:pt>
                <c:pt idx="3866">
                  <c:v>0</c:v>
                </c:pt>
                <c:pt idx="3867">
                  <c:v>0</c:v>
                </c:pt>
                <c:pt idx="3868">
                  <c:v>0</c:v>
                </c:pt>
                <c:pt idx="3869">
                  <c:v>0</c:v>
                </c:pt>
                <c:pt idx="3870">
                  <c:v>0</c:v>
                </c:pt>
                <c:pt idx="3871">
                  <c:v>0</c:v>
                </c:pt>
                <c:pt idx="3872">
                  <c:v>0</c:v>
                </c:pt>
                <c:pt idx="3873">
                  <c:v>0</c:v>
                </c:pt>
                <c:pt idx="3874">
                  <c:v>0</c:v>
                </c:pt>
                <c:pt idx="3875">
                  <c:v>0</c:v>
                </c:pt>
                <c:pt idx="3876">
                  <c:v>0</c:v>
                </c:pt>
                <c:pt idx="3877">
                  <c:v>0</c:v>
                </c:pt>
                <c:pt idx="3878">
                  <c:v>0</c:v>
                </c:pt>
                <c:pt idx="3879" formatCode="0">
                  <c:v>143104</c:v>
                </c:pt>
                <c:pt idx="3880">
                  <c:v>0</c:v>
                </c:pt>
                <c:pt idx="3881">
                  <c:v>0</c:v>
                </c:pt>
                <c:pt idx="3882">
                  <c:v>0</c:v>
                </c:pt>
                <c:pt idx="3883">
                  <c:v>0</c:v>
                </c:pt>
                <c:pt idx="3884">
                  <c:v>0</c:v>
                </c:pt>
                <c:pt idx="3885" formatCode="0">
                  <c:v>100416</c:v>
                </c:pt>
                <c:pt idx="3886">
                  <c:v>0</c:v>
                </c:pt>
                <c:pt idx="3887">
                  <c:v>0</c:v>
                </c:pt>
                <c:pt idx="3888">
                  <c:v>0</c:v>
                </c:pt>
                <c:pt idx="3889">
                  <c:v>0</c:v>
                </c:pt>
                <c:pt idx="3890">
                  <c:v>0</c:v>
                </c:pt>
                <c:pt idx="3891">
                  <c:v>0</c:v>
                </c:pt>
                <c:pt idx="3892">
                  <c:v>0</c:v>
                </c:pt>
                <c:pt idx="3893" formatCode="0">
                  <c:v>106432</c:v>
                </c:pt>
                <c:pt idx="3894">
                  <c:v>0</c:v>
                </c:pt>
                <c:pt idx="3895">
                  <c:v>0</c:v>
                </c:pt>
                <c:pt idx="3896">
                  <c:v>0</c:v>
                </c:pt>
                <c:pt idx="3897">
                  <c:v>0</c:v>
                </c:pt>
                <c:pt idx="3898">
                  <c:v>0</c:v>
                </c:pt>
                <c:pt idx="3899">
                  <c:v>0</c:v>
                </c:pt>
                <c:pt idx="3900">
                  <c:v>0</c:v>
                </c:pt>
                <c:pt idx="3901">
                  <c:v>0</c:v>
                </c:pt>
                <c:pt idx="3902">
                  <c:v>0</c:v>
                </c:pt>
                <c:pt idx="3903">
                  <c:v>0</c:v>
                </c:pt>
                <c:pt idx="3904">
                  <c:v>0</c:v>
                </c:pt>
                <c:pt idx="3905">
                  <c:v>0</c:v>
                </c:pt>
                <c:pt idx="3906">
                  <c:v>0</c:v>
                </c:pt>
                <c:pt idx="3907">
                  <c:v>0</c:v>
                </c:pt>
                <c:pt idx="3908">
                  <c:v>0</c:v>
                </c:pt>
                <c:pt idx="3909">
                  <c:v>0</c:v>
                </c:pt>
                <c:pt idx="3910">
                  <c:v>0</c:v>
                </c:pt>
                <c:pt idx="3911">
                  <c:v>0</c:v>
                </c:pt>
                <c:pt idx="3912">
                  <c:v>0</c:v>
                </c:pt>
                <c:pt idx="3913">
                  <c:v>0</c:v>
                </c:pt>
                <c:pt idx="3914">
                  <c:v>0</c:v>
                </c:pt>
                <c:pt idx="3915">
                  <c:v>0</c:v>
                </c:pt>
                <c:pt idx="3916">
                  <c:v>0</c:v>
                </c:pt>
                <c:pt idx="3917">
                  <c:v>0</c:v>
                </c:pt>
                <c:pt idx="3918">
                  <c:v>0</c:v>
                </c:pt>
                <c:pt idx="3919">
                  <c:v>0</c:v>
                </c:pt>
                <c:pt idx="3920">
                  <c:v>0</c:v>
                </c:pt>
                <c:pt idx="3921">
                  <c:v>0</c:v>
                </c:pt>
                <c:pt idx="3922">
                  <c:v>0</c:v>
                </c:pt>
                <c:pt idx="3923">
                  <c:v>0</c:v>
                </c:pt>
                <c:pt idx="3924">
                  <c:v>0</c:v>
                </c:pt>
                <c:pt idx="3925">
                  <c:v>0</c:v>
                </c:pt>
                <c:pt idx="3926">
                  <c:v>0</c:v>
                </c:pt>
                <c:pt idx="3927">
                  <c:v>0</c:v>
                </c:pt>
                <c:pt idx="3928">
                  <c:v>0</c:v>
                </c:pt>
                <c:pt idx="3929">
                  <c:v>0</c:v>
                </c:pt>
                <c:pt idx="3930">
                  <c:v>0</c:v>
                </c:pt>
                <c:pt idx="3931">
                  <c:v>0</c:v>
                </c:pt>
                <c:pt idx="3932">
                  <c:v>0</c:v>
                </c:pt>
                <c:pt idx="3933">
                  <c:v>0</c:v>
                </c:pt>
                <c:pt idx="3934">
                  <c:v>0</c:v>
                </c:pt>
                <c:pt idx="3935">
                  <c:v>0</c:v>
                </c:pt>
                <c:pt idx="3936">
                  <c:v>0</c:v>
                </c:pt>
                <c:pt idx="3937">
                  <c:v>0</c:v>
                </c:pt>
                <c:pt idx="3938">
                  <c:v>0</c:v>
                </c:pt>
                <c:pt idx="3939">
                  <c:v>0</c:v>
                </c:pt>
                <c:pt idx="3940">
                  <c:v>0</c:v>
                </c:pt>
                <c:pt idx="3941">
                  <c:v>0</c:v>
                </c:pt>
                <c:pt idx="3942">
                  <c:v>0</c:v>
                </c:pt>
                <c:pt idx="3943">
                  <c:v>0</c:v>
                </c:pt>
                <c:pt idx="3944">
                  <c:v>0</c:v>
                </c:pt>
                <c:pt idx="3945">
                  <c:v>0</c:v>
                </c:pt>
                <c:pt idx="3946">
                  <c:v>0</c:v>
                </c:pt>
                <c:pt idx="3947">
                  <c:v>0</c:v>
                </c:pt>
                <c:pt idx="3948">
                  <c:v>0</c:v>
                </c:pt>
                <c:pt idx="3949">
                  <c:v>0</c:v>
                </c:pt>
                <c:pt idx="3950">
                  <c:v>0</c:v>
                </c:pt>
                <c:pt idx="3951">
                  <c:v>0</c:v>
                </c:pt>
                <c:pt idx="3952">
                  <c:v>0</c:v>
                </c:pt>
                <c:pt idx="3953">
                  <c:v>0</c:v>
                </c:pt>
                <c:pt idx="3954">
                  <c:v>0</c:v>
                </c:pt>
                <c:pt idx="3955">
                  <c:v>0</c:v>
                </c:pt>
                <c:pt idx="3956">
                  <c:v>0</c:v>
                </c:pt>
                <c:pt idx="3957">
                  <c:v>0</c:v>
                </c:pt>
                <c:pt idx="3958">
                  <c:v>0</c:v>
                </c:pt>
                <c:pt idx="3959">
                  <c:v>0</c:v>
                </c:pt>
                <c:pt idx="3960">
                  <c:v>0</c:v>
                </c:pt>
                <c:pt idx="3961">
                  <c:v>0</c:v>
                </c:pt>
                <c:pt idx="3962">
                  <c:v>0</c:v>
                </c:pt>
                <c:pt idx="3963">
                  <c:v>0</c:v>
                </c:pt>
                <c:pt idx="3964">
                  <c:v>0</c:v>
                </c:pt>
                <c:pt idx="3965">
                  <c:v>0</c:v>
                </c:pt>
                <c:pt idx="3966">
                  <c:v>0</c:v>
                </c:pt>
                <c:pt idx="3967">
                  <c:v>0</c:v>
                </c:pt>
                <c:pt idx="3968">
                  <c:v>0</c:v>
                </c:pt>
                <c:pt idx="3969">
                  <c:v>0</c:v>
                </c:pt>
                <c:pt idx="3970" formatCode="0">
                  <c:v>86656</c:v>
                </c:pt>
                <c:pt idx="3971">
                  <c:v>0</c:v>
                </c:pt>
                <c:pt idx="3972">
                  <c:v>0</c:v>
                </c:pt>
                <c:pt idx="3973">
                  <c:v>0</c:v>
                </c:pt>
                <c:pt idx="3974">
                  <c:v>0</c:v>
                </c:pt>
                <c:pt idx="3975">
                  <c:v>0</c:v>
                </c:pt>
                <c:pt idx="3976">
                  <c:v>0</c:v>
                </c:pt>
                <c:pt idx="3977">
                  <c:v>0</c:v>
                </c:pt>
                <c:pt idx="3978">
                  <c:v>0</c:v>
                </c:pt>
                <c:pt idx="3979">
                  <c:v>0</c:v>
                </c:pt>
                <c:pt idx="3980">
                  <c:v>0</c:v>
                </c:pt>
                <c:pt idx="3981">
                  <c:v>0</c:v>
                </c:pt>
                <c:pt idx="3982">
                  <c:v>0</c:v>
                </c:pt>
                <c:pt idx="3983">
                  <c:v>0</c:v>
                </c:pt>
                <c:pt idx="3984">
                  <c:v>0</c:v>
                </c:pt>
                <c:pt idx="3985">
                  <c:v>0</c:v>
                </c:pt>
                <c:pt idx="3986">
                  <c:v>0</c:v>
                </c:pt>
                <c:pt idx="3987">
                  <c:v>0</c:v>
                </c:pt>
                <c:pt idx="3988">
                  <c:v>0</c:v>
                </c:pt>
                <c:pt idx="3989">
                  <c:v>0</c:v>
                </c:pt>
                <c:pt idx="3990">
                  <c:v>0</c:v>
                </c:pt>
                <c:pt idx="3991" formatCode="0">
                  <c:v>199296</c:v>
                </c:pt>
                <c:pt idx="3992">
                  <c:v>0</c:v>
                </c:pt>
                <c:pt idx="3993">
                  <c:v>0</c:v>
                </c:pt>
                <c:pt idx="3994">
                  <c:v>0</c:v>
                </c:pt>
                <c:pt idx="3995">
                  <c:v>0</c:v>
                </c:pt>
                <c:pt idx="3996">
                  <c:v>0</c:v>
                </c:pt>
                <c:pt idx="3997">
                  <c:v>0</c:v>
                </c:pt>
                <c:pt idx="3998">
                  <c:v>0</c:v>
                </c:pt>
                <c:pt idx="3999">
                  <c:v>0</c:v>
                </c:pt>
                <c:pt idx="4000">
                  <c:v>0</c:v>
                </c:pt>
                <c:pt idx="4001">
                  <c:v>0</c:v>
                </c:pt>
                <c:pt idx="4002">
                  <c:v>0</c:v>
                </c:pt>
                <c:pt idx="4003">
                  <c:v>0</c:v>
                </c:pt>
                <c:pt idx="4004" formatCode="0">
                  <c:v>164864</c:v>
                </c:pt>
                <c:pt idx="4005">
                  <c:v>0</c:v>
                </c:pt>
                <c:pt idx="4006">
                  <c:v>0</c:v>
                </c:pt>
                <c:pt idx="4007">
                  <c:v>0</c:v>
                </c:pt>
                <c:pt idx="4008">
                  <c:v>0</c:v>
                </c:pt>
                <c:pt idx="4009">
                  <c:v>0</c:v>
                </c:pt>
                <c:pt idx="4010">
                  <c:v>0</c:v>
                </c:pt>
                <c:pt idx="4011">
                  <c:v>0</c:v>
                </c:pt>
                <c:pt idx="4012">
                  <c:v>0</c:v>
                </c:pt>
                <c:pt idx="4013">
                  <c:v>0</c:v>
                </c:pt>
                <c:pt idx="4014">
                  <c:v>0</c:v>
                </c:pt>
                <c:pt idx="4015">
                  <c:v>0</c:v>
                </c:pt>
                <c:pt idx="4016">
                  <c:v>0</c:v>
                </c:pt>
                <c:pt idx="4017">
                  <c:v>0</c:v>
                </c:pt>
                <c:pt idx="4018">
                  <c:v>0</c:v>
                </c:pt>
                <c:pt idx="4019">
                  <c:v>0</c:v>
                </c:pt>
                <c:pt idx="4020">
                  <c:v>0</c:v>
                </c:pt>
                <c:pt idx="4021">
                  <c:v>0</c:v>
                </c:pt>
                <c:pt idx="4022">
                  <c:v>0</c:v>
                </c:pt>
                <c:pt idx="4023">
                  <c:v>0</c:v>
                </c:pt>
                <c:pt idx="4024">
                  <c:v>0</c:v>
                </c:pt>
                <c:pt idx="4025">
                  <c:v>0</c:v>
                </c:pt>
                <c:pt idx="4026">
                  <c:v>0</c:v>
                </c:pt>
                <c:pt idx="4027">
                  <c:v>0</c:v>
                </c:pt>
                <c:pt idx="4028">
                  <c:v>0</c:v>
                </c:pt>
                <c:pt idx="4029" formatCode="0">
                  <c:v>167232</c:v>
                </c:pt>
                <c:pt idx="4030">
                  <c:v>0</c:v>
                </c:pt>
                <c:pt idx="4031">
                  <c:v>0</c:v>
                </c:pt>
                <c:pt idx="4032">
                  <c:v>0</c:v>
                </c:pt>
                <c:pt idx="4033">
                  <c:v>0</c:v>
                </c:pt>
                <c:pt idx="4034">
                  <c:v>0</c:v>
                </c:pt>
                <c:pt idx="4035">
                  <c:v>0</c:v>
                </c:pt>
                <c:pt idx="4036">
                  <c:v>0</c:v>
                </c:pt>
                <c:pt idx="4037">
                  <c:v>0</c:v>
                </c:pt>
                <c:pt idx="4038">
                  <c:v>0</c:v>
                </c:pt>
                <c:pt idx="4039">
                  <c:v>0</c:v>
                </c:pt>
                <c:pt idx="4040">
                  <c:v>0</c:v>
                </c:pt>
                <c:pt idx="4041">
                  <c:v>0</c:v>
                </c:pt>
                <c:pt idx="4042">
                  <c:v>0</c:v>
                </c:pt>
                <c:pt idx="4043">
                  <c:v>0</c:v>
                </c:pt>
                <c:pt idx="4044">
                  <c:v>0</c:v>
                </c:pt>
                <c:pt idx="4045">
                  <c:v>0</c:v>
                </c:pt>
                <c:pt idx="4046">
                  <c:v>0</c:v>
                </c:pt>
                <c:pt idx="4047" formatCode="0">
                  <c:v>86848</c:v>
                </c:pt>
                <c:pt idx="4048">
                  <c:v>0</c:v>
                </c:pt>
                <c:pt idx="4049">
                  <c:v>0</c:v>
                </c:pt>
                <c:pt idx="4050">
                  <c:v>0</c:v>
                </c:pt>
                <c:pt idx="4051">
                  <c:v>0</c:v>
                </c:pt>
                <c:pt idx="4052">
                  <c:v>0</c:v>
                </c:pt>
                <c:pt idx="4053">
                  <c:v>0</c:v>
                </c:pt>
                <c:pt idx="4054">
                  <c:v>0</c:v>
                </c:pt>
                <c:pt idx="4055">
                  <c:v>0</c:v>
                </c:pt>
                <c:pt idx="4056">
                  <c:v>0</c:v>
                </c:pt>
                <c:pt idx="4057">
                  <c:v>0</c:v>
                </c:pt>
                <c:pt idx="4058">
                  <c:v>0</c:v>
                </c:pt>
                <c:pt idx="4059">
                  <c:v>0</c:v>
                </c:pt>
                <c:pt idx="4060">
                  <c:v>0</c:v>
                </c:pt>
                <c:pt idx="4061">
                  <c:v>0</c:v>
                </c:pt>
                <c:pt idx="4062">
                  <c:v>0</c:v>
                </c:pt>
                <c:pt idx="4063">
                  <c:v>0</c:v>
                </c:pt>
                <c:pt idx="4064">
                  <c:v>0</c:v>
                </c:pt>
                <c:pt idx="4065">
                  <c:v>0</c:v>
                </c:pt>
                <c:pt idx="4066">
                  <c:v>0</c:v>
                </c:pt>
                <c:pt idx="4067" formatCode="0">
                  <c:v>121472</c:v>
                </c:pt>
                <c:pt idx="4068">
                  <c:v>0</c:v>
                </c:pt>
                <c:pt idx="4069">
                  <c:v>0</c:v>
                </c:pt>
                <c:pt idx="4070">
                  <c:v>0</c:v>
                </c:pt>
                <c:pt idx="4071">
                  <c:v>0</c:v>
                </c:pt>
                <c:pt idx="4072">
                  <c:v>0</c:v>
                </c:pt>
                <c:pt idx="4073">
                  <c:v>0</c:v>
                </c:pt>
                <c:pt idx="4074" formatCode="0">
                  <c:v>103264</c:v>
                </c:pt>
                <c:pt idx="4075">
                  <c:v>0</c:v>
                </c:pt>
                <c:pt idx="4076">
                  <c:v>0</c:v>
                </c:pt>
                <c:pt idx="4077">
                  <c:v>0</c:v>
                </c:pt>
                <c:pt idx="4078">
                  <c:v>0</c:v>
                </c:pt>
                <c:pt idx="4079">
                  <c:v>0</c:v>
                </c:pt>
                <c:pt idx="4080" formatCode="0">
                  <c:v>225216</c:v>
                </c:pt>
                <c:pt idx="4081">
                  <c:v>0</c:v>
                </c:pt>
                <c:pt idx="4082">
                  <c:v>0</c:v>
                </c:pt>
                <c:pt idx="4083">
                  <c:v>0</c:v>
                </c:pt>
                <c:pt idx="4084">
                  <c:v>0</c:v>
                </c:pt>
                <c:pt idx="4085">
                  <c:v>0</c:v>
                </c:pt>
                <c:pt idx="4086">
                  <c:v>0</c:v>
                </c:pt>
                <c:pt idx="4087">
                  <c:v>0</c:v>
                </c:pt>
                <c:pt idx="4088" formatCode="0">
                  <c:v>146880</c:v>
                </c:pt>
                <c:pt idx="4089">
                  <c:v>0</c:v>
                </c:pt>
                <c:pt idx="4090">
                  <c:v>0</c:v>
                </c:pt>
                <c:pt idx="4091">
                  <c:v>0</c:v>
                </c:pt>
                <c:pt idx="4092">
                  <c:v>0</c:v>
                </c:pt>
                <c:pt idx="4093">
                  <c:v>0</c:v>
                </c:pt>
                <c:pt idx="4094">
                  <c:v>0</c:v>
                </c:pt>
                <c:pt idx="4095">
                  <c:v>0</c:v>
                </c:pt>
                <c:pt idx="4096">
                  <c:v>0</c:v>
                </c:pt>
                <c:pt idx="4097">
                  <c:v>0</c:v>
                </c:pt>
                <c:pt idx="4098">
                  <c:v>0</c:v>
                </c:pt>
                <c:pt idx="4099">
                  <c:v>0</c:v>
                </c:pt>
                <c:pt idx="4100">
                  <c:v>0</c:v>
                </c:pt>
                <c:pt idx="4101">
                  <c:v>0</c:v>
                </c:pt>
                <c:pt idx="4102">
                  <c:v>0</c:v>
                </c:pt>
                <c:pt idx="4103">
                  <c:v>0</c:v>
                </c:pt>
                <c:pt idx="4104">
                  <c:v>0</c:v>
                </c:pt>
                <c:pt idx="4105">
                  <c:v>0</c:v>
                </c:pt>
                <c:pt idx="4106">
                  <c:v>0</c:v>
                </c:pt>
                <c:pt idx="4107">
                  <c:v>0</c:v>
                </c:pt>
                <c:pt idx="4108">
                  <c:v>0</c:v>
                </c:pt>
                <c:pt idx="4109">
                  <c:v>0</c:v>
                </c:pt>
                <c:pt idx="4110">
                  <c:v>0</c:v>
                </c:pt>
                <c:pt idx="4111">
                  <c:v>0</c:v>
                </c:pt>
                <c:pt idx="4112" formatCode="0">
                  <c:v>148992</c:v>
                </c:pt>
                <c:pt idx="4113">
                  <c:v>0</c:v>
                </c:pt>
                <c:pt idx="4114">
                  <c:v>0</c:v>
                </c:pt>
                <c:pt idx="4115">
                  <c:v>0</c:v>
                </c:pt>
                <c:pt idx="4116">
                  <c:v>0</c:v>
                </c:pt>
                <c:pt idx="4117">
                  <c:v>0</c:v>
                </c:pt>
                <c:pt idx="4118">
                  <c:v>0</c:v>
                </c:pt>
                <c:pt idx="4119" formatCode="0">
                  <c:v>97408</c:v>
                </c:pt>
                <c:pt idx="4120">
                  <c:v>0</c:v>
                </c:pt>
                <c:pt idx="4121">
                  <c:v>0</c:v>
                </c:pt>
                <c:pt idx="4122">
                  <c:v>0</c:v>
                </c:pt>
                <c:pt idx="4123">
                  <c:v>0</c:v>
                </c:pt>
                <c:pt idx="4124">
                  <c:v>0</c:v>
                </c:pt>
                <c:pt idx="4125">
                  <c:v>0</c:v>
                </c:pt>
                <c:pt idx="4126">
                  <c:v>0</c:v>
                </c:pt>
                <c:pt idx="4127">
                  <c:v>0</c:v>
                </c:pt>
                <c:pt idx="4128">
                  <c:v>0</c:v>
                </c:pt>
                <c:pt idx="4129">
                  <c:v>0</c:v>
                </c:pt>
                <c:pt idx="4130">
                  <c:v>0</c:v>
                </c:pt>
                <c:pt idx="4131">
                  <c:v>0</c:v>
                </c:pt>
                <c:pt idx="4132">
                  <c:v>0</c:v>
                </c:pt>
                <c:pt idx="4133">
                  <c:v>0</c:v>
                </c:pt>
                <c:pt idx="4134">
                  <c:v>0</c:v>
                </c:pt>
                <c:pt idx="4135">
                  <c:v>0</c:v>
                </c:pt>
                <c:pt idx="4136">
                  <c:v>0</c:v>
                </c:pt>
                <c:pt idx="4137">
                  <c:v>0</c:v>
                </c:pt>
                <c:pt idx="4138">
                  <c:v>0</c:v>
                </c:pt>
                <c:pt idx="4139">
                  <c:v>0</c:v>
                </c:pt>
                <c:pt idx="4140">
                  <c:v>0</c:v>
                </c:pt>
                <c:pt idx="4141">
                  <c:v>0</c:v>
                </c:pt>
                <c:pt idx="4142">
                  <c:v>0</c:v>
                </c:pt>
                <c:pt idx="4143">
                  <c:v>0</c:v>
                </c:pt>
                <c:pt idx="4144" formatCode="0">
                  <c:v>204672</c:v>
                </c:pt>
                <c:pt idx="4145">
                  <c:v>0</c:v>
                </c:pt>
                <c:pt idx="4146">
                  <c:v>0</c:v>
                </c:pt>
                <c:pt idx="4147">
                  <c:v>0</c:v>
                </c:pt>
                <c:pt idx="4148">
                  <c:v>0</c:v>
                </c:pt>
                <c:pt idx="4149">
                  <c:v>0</c:v>
                </c:pt>
                <c:pt idx="4150" formatCode="0">
                  <c:v>160640</c:v>
                </c:pt>
                <c:pt idx="4151">
                  <c:v>0</c:v>
                </c:pt>
                <c:pt idx="4152">
                  <c:v>0</c:v>
                </c:pt>
                <c:pt idx="4153">
                  <c:v>0</c:v>
                </c:pt>
                <c:pt idx="4154">
                  <c:v>0</c:v>
                </c:pt>
                <c:pt idx="4155">
                  <c:v>0</c:v>
                </c:pt>
                <c:pt idx="4156">
                  <c:v>0</c:v>
                </c:pt>
                <c:pt idx="4157">
                  <c:v>0</c:v>
                </c:pt>
                <c:pt idx="4158">
                  <c:v>0</c:v>
                </c:pt>
                <c:pt idx="4159">
                  <c:v>0</c:v>
                </c:pt>
                <c:pt idx="4160">
                  <c:v>0</c:v>
                </c:pt>
                <c:pt idx="4161">
                  <c:v>0</c:v>
                </c:pt>
                <c:pt idx="4162">
                  <c:v>0</c:v>
                </c:pt>
                <c:pt idx="4163">
                  <c:v>0</c:v>
                </c:pt>
                <c:pt idx="4164">
                  <c:v>0</c:v>
                </c:pt>
                <c:pt idx="4165">
                  <c:v>0</c:v>
                </c:pt>
                <c:pt idx="4166">
                  <c:v>0</c:v>
                </c:pt>
                <c:pt idx="4167">
                  <c:v>0</c:v>
                </c:pt>
                <c:pt idx="4168">
                  <c:v>0</c:v>
                </c:pt>
                <c:pt idx="4169">
                  <c:v>0</c:v>
                </c:pt>
                <c:pt idx="4170">
                  <c:v>0</c:v>
                </c:pt>
                <c:pt idx="4171">
                  <c:v>0</c:v>
                </c:pt>
                <c:pt idx="4172">
                  <c:v>0</c:v>
                </c:pt>
                <c:pt idx="4173">
                  <c:v>0</c:v>
                </c:pt>
                <c:pt idx="4174">
                  <c:v>0</c:v>
                </c:pt>
                <c:pt idx="4175">
                  <c:v>0</c:v>
                </c:pt>
                <c:pt idx="4176">
                  <c:v>0</c:v>
                </c:pt>
                <c:pt idx="4177">
                  <c:v>0</c:v>
                </c:pt>
                <c:pt idx="4178" formatCode="0">
                  <c:v>177024</c:v>
                </c:pt>
                <c:pt idx="4179">
                  <c:v>0</c:v>
                </c:pt>
                <c:pt idx="4180">
                  <c:v>0</c:v>
                </c:pt>
                <c:pt idx="4181">
                  <c:v>0</c:v>
                </c:pt>
                <c:pt idx="4182">
                  <c:v>0</c:v>
                </c:pt>
                <c:pt idx="4183">
                  <c:v>0</c:v>
                </c:pt>
                <c:pt idx="4184">
                  <c:v>0</c:v>
                </c:pt>
                <c:pt idx="4185">
                  <c:v>0</c:v>
                </c:pt>
                <c:pt idx="4186">
                  <c:v>0</c:v>
                </c:pt>
                <c:pt idx="4187">
                  <c:v>0</c:v>
                </c:pt>
                <c:pt idx="4188">
                  <c:v>0</c:v>
                </c:pt>
                <c:pt idx="4189">
                  <c:v>0</c:v>
                </c:pt>
                <c:pt idx="4190">
                  <c:v>0</c:v>
                </c:pt>
                <c:pt idx="4191">
                  <c:v>0</c:v>
                </c:pt>
                <c:pt idx="4192" formatCode="0">
                  <c:v>185728</c:v>
                </c:pt>
                <c:pt idx="4193">
                  <c:v>0</c:v>
                </c:pt>
                <c:pt idx="4194">
                  <c:v>0</c:v>
                </c:pt>
                <c:pt idx="4195">
                  <c:v>0</c:v>
                </c:pt>
                <c:pt idx="4196">
                  <c:v>0</c:v>
                </c:pt>
                <c:pt idx="4197">
                  <c:v>0</c:v>
                </c:pt>
                <c:pt idx="4198">
                  <c:v>0</c:v>
                </c:pt>
                <c:pt idx="4199">
                  <c:v>0</c:v>
                </c:pt>
                <c:pt idx="4200">
                  <c:v>0</c:v>
                </c:pt>
                <c:pt idx="4201">
                  <c:v>0</c:v>
                </c:pt>
                <c:pt idx="4202">
                  <c:v>0</c:v>
                </c:pt>
                <c:pt idx="4203">
                  <c:v>0</c:v>
                </c:pt>
                <c:pt idx="4204">
                  <c:v>0</c:v>
                </c:pt>
                <c:pt idx="4205">
                  <c:v>0</c:v>
                </c:pt>
                <c:pt idx="4206">
                  <c:v>0</c:v>
                </c:pt>
                <c:pt idx="4207">
                  <c:v>0</c:v>
                </c:pt>
                <c:pt idx="4208">
                  <c:v>0</c:v>
                </c:pt>
                <c:pt idx="4209">
                  <c:v>0</c:v>
                </c:pt>
                <c:pt idx="4210">
                  <c:v>0</c:v>
                </c:pt>
                <c:pt idx="4211">
                  <c:v>0</c:v>
                </c:pt>
                <c:pt idx="4212">
                  <c:v>0</c:v>
                </c:pt>
                <c:pt idx="4213">
                  <c:v>0</c:v>
                </c:pt>
                <c:pt idx="4214">
                  <c:v>0</c:v>
                </c:pt>
                <c:pt idx="4215">
                  <c:v>0</c:v>
                </c:pt>
                <c:pt idx="4216">
                  <c:v>0</c:v>
                </c:pt>
                <c:pt idx="4217">
                  <c:v>0</c:v>
                </c:pt>
                <c:pt idx="4218">
                  <c:v>0</c:v>
                </c:pt>
                <c:pt idx="4219">
                  <c:v>0</c:v>
                </c:pt>
                <c:pt idx="4220">
                  <c:v>0</c:v>
                </c:pt>
                <c:pt idx="4221">
                  <c:v>0</c:v>
                </c:pt>
                <c:pt idx="4222">
                  <c:v>0</c:v>
                </c:pt>
                <c:pt idx="4223">
                  <c:v>0</c:v>
                </c:pt>
                <c:pt idx="4224">
                  <c:v>0</c:v>
                </c:pt>
                <c:pt idx="4225">
                  <c:v>0</c:v>
                </c:pt>
                <c:pt idx="4226">
                  <c:v>0</c:v>
                </c:pt>
                <c:pt idx="4227">
                  <c:v>0</c:v>
                </c:pt>
                <c:pt idx="4228">
                  <c:v>0</c:v>
                </c:pt>
                <c:pt idx="4229">
                  <c:v>0</c:v>
                </c:pt>
                <c:pt idx="4230">
                  <c:v>0</c:v>
                </c:pt>
                <c:pt idx="4231">
                  <c:v>0</c:v>
                </c:pt>
                <c:pt idx="4232">
                  <c:v>0</c:v>
                </c:pt>
                <c:pt idx="4233">
                  <c:v>0</c:v>
                </c:pt>
                <c:pt idx="4234">
                  <c:v>0</c:v>
                </c:pt>
                <c:pt idx="4235">
                  <c:v>0</c:v>
                </c:pt>
                <c:pt idx="4236">
                  <c:v>0</c:v>
                </c:pt>
                <c:pt idx="4237">
                  <c:v>0</c:v>
                </c:pt>
                <c:pt idx="4238">
                  <c:v>0</c:v>
                </c:pt>
                <c:pt idx="4239">
                  <c:v>0</c:v>
                </c:pt>
                <c:pt idx="4240">
                  <c:v>0</c:v>
                </c:pt>
                <c:pt idx="4241">
                  <c:v>0</c:v>
                </c:pt>
                <c:pt idx="4242">
                  <c:v>0</c:v>
                </c:pt>
                <c:pt idx="4243">
                  <c:v>0</c:v>
                </c:pt>
                <c:pt idx="4244">
                  <c:v>0</c:v>
                </c:pt>
                <c:pt idx="4245">
                  <c:v>0</c:v>
                </c:pt>
                <c:pt idx="4246">
                  <c:v>0</c:v>
                </c:pt>
                <c:pt idx="4247">
                  <c:v>0</c:v>
                </c:pt>
                <c:pt idx="4248">
                  <c:v>0</c:v>
                </c:pt>
                <c:pt idx="4249">
                  <c:v>0</c:v>
                </c:pt>
                <c:pt idx="4250">
                  <c:v>0</c:v>
                </c:pt>
                <c:pt idx="4251">
                  <c:v>0</c:v>
                </c:pt>
                <c:pt idx="4252">
                  <c:v>0</c:v>
                </c:pt>
                <c:pt idx="4253">
                  <c:v>0</c:v>
                </c:pt>
                <c:pt idx="4254" formatCode="0">
                  <c:v>60032</c:v>
                </c:pt>
                <c:pt idx="4255">
                  <c:v>0</c:v>
                </c:pt>
                <c:pt idx="4256">
                  <c:v>0</c:v>
                </c:pt>
                <c:pt idx="4257">
                  <c:v>0</c:v>
                </c:pt>
                <c:pt idx="4258">
                  <c:v>0</c:v>
                </c:pt>
                <c:pt idx="4259">
                  <c:v>0</c:v>
                </c:pt>
                <c:pt idx="4260">
                  <c:v>0</c:v>
                </c:pt>
                <c:pt idx="4261">
                  <c:v>0</c:v>
                </c:pt>
                <c:pt idx="4262">
                  <c:v>0</c:v>
                </c:pt>
                <c:pt idx="4263">
                  <c:v>0</c:v>
                </c:pt>
                <c:pt idx="4264">
                  <c:v>0</c:v>
                </c:pt>
                <c:pt idx="4265">
                  <c:v>0</c:v>
                </c:pt>
                <c:pt idx="4266">
                  <c:v>0</c:v>
                </c:pt>
                <c:pt idx="4267">
                  <c:v>0</c:v>
                </c:pt>
                <c:pt idx="4268">
                  <c:v>0</c:v>
                </c:pt>
                <c:pt idx="4269">
                  <c:v>0</c:v>
                </c:pt>
                <c:pt idx="4270">
                  <c:v>0</c:v>
                </c:pt>
                <c:pt idx="4271">
                  <c:v>0</c:v>
                </c:pt>
                <c:pt idx="4272">
                  <c:v>0</c:v>
                </c:pt>
                <c:pt idx="4273" formatCode="0">
                  <c:v>96384</c:v>
                </c:pt>
                <c:pt idx="4274">
                  <c:v>0</c:v>
                </c:pt>
                <c:pt idx="4275">
                  <c:v>0</c:v>
                </c:pt>
                <c:pt idx="4276">
                  <c:v>0</c:v>
                </c:pt>
                <c:pt idx="4277">
                  <c:v>0</c:v>
                </c:pt>
                <c:pt idx="4278">
                  <c:v>0</c:v>
                </c:pt>
                <c:pt idx="4279">
                  <c:v>0</c:v>
                </c:pt>
                <c:pt idx="4280">
                  <c:v>0</c:v>
                </c:pt>
                <c:pt idx="4281">
                  <c:v>0</c:v>
                </c:pt>
                <c:pt idx="4282">
                  <c:v>0</c:v>
                </c:pt>
                <c:pt idx="4283">
                  <c:v>0</c:v>
                </c:pt>
                <c:pt idx="4284">
                  <c:v>0</c:v>
                </c:pt>
                <c:pt idx="4285">
                  <c:v>0</c:v>
                </c:pt>
                <c:pt idx="4286">
                  <c:v>0</c:v>
                </c:pt>
                <c:pt idx="4287">
                  <c:v>0</c:v>
                </c:pt>
                <c:pt idx="4288">
                  <c:v>0</c:v>
                </c:pt>
                <c:pt idx="4289">
                  <c:v>0</c:v>
                </c:pt>
                <c:pt idx="4290">
                  <c:v>0</c:v>
                </c:pt>
                <c:pt idx="4291">
                  <c:v>0</c:v>
                </c:pt>
                <c:pt idx="4292">
                  <c:v>0</c:v>
                </c:pt>
                <c:pt idx="4293" formatCode="0">
                  <c:v>108608</c:v>
                </c:pt>
                <c:pt idx="4294">
                  <c:v>0</c:v>
                </c:pt>
                <c:pt idx="4295">
                  <c:v>0</c:v>
                </c:pt>
                <c:pt idx="4296">
                  <c:v>0</c:v>
                </c:pt>
                <c:pt idx="4297">
                  <c:v>0</c:v>
                </c:pt>
                <c:pt idx="4298">
                  <c:v>0</c:v>
                </c:pt>
                <c:pt idx="4299">
                  <c:v>0</c:v>
                </c:pt>
                <c:pt idx="4300">
                  <c:v>0</c:v>
                </c:pt>
                <c:pt idx="4301">
                  <c:v>0</c:v>
                </c:pt>
                <c:pt idx="4302">
                  <c:v>0</c:v>
                </c:pt>
                <c:pt idx="4303">
                  <c:v>0</c:v>
                </c:pt>
                <c:pt idx="4304">
                  <c:v>0</c:v>
                </c:pt>
                <c:pt idx="4305">
                  <c:v>0</c:v>
                </c:pt>
                <c:pt idx="4306">
                  <c:v>0</c:v>
                </c:pt>
                <c:pt idx="4307" formatCode="0">
                  <c:v>212928</c:v>
                </c:pt>
                <c:pt idx="4308">
                  <c:v>0</c:v>
                </c:pt>
                <c:pt idx="4309">
                  <c:v>0</c:v>
                </c:pt>
                <c:pt idx="4310">
                  <c:v>0</c:v>
                </c:pt>
                <c:pt idx="4311">
                  <c:v>0</c:v>
                </c:pt>
                <c:pt idx="4312">
                  <c:v>0</c:v>
                </c:pt>
                <c:pt idx="4313">
                  <c:v>0</c:v>
                </c:pt>
                <c:pt idx="4314">
                  <c:v>0</c:v>
                </c:pt>
                <c:pt idx="4315">
                  <c:v>0</c:v>
                </c:pt>
                <c:pt idx="4316">
                  <c:v>0</c:v>
                </c:pt>
                <c:pt idx="4317">
                  <c:v>0</c:v>
                </c:pt>
                <c:pt idx="4318">
                  <c:v>0</c:v>
                </c:pt>
                <c:pt idx="4319">
                  <c:v>0</c:v>
                </c:pt>
                <c:pt idx="4320">
                  <c:v>0</c:v>
                </c:pt>
                <c:pt idx="4321">
                  <c:v>0</c:v>
                </c:pt>
                <c:pt idx="4322">
                  <c:v>0</c:v>
                </c:pt>
                <c:pt idx="4323">
                  <c:v>0</c:v>
                </c:pt>
                <c:pt idx="4324">
                  <c:v>0</c:v>
                </c:pt>
                <c:pt idx="4325">
                  <c:v>0</c:v>
                </c:pt>
                <c:pt idx="4326">
                  <c:v>0</c:v>
                </c:pt>
                <c:pt idx="4327">
                  <c:v>0</c:v>
                </c:pt>
                <c:pt idx="4328">
                  <c:v>0</c:v>
                </c:pt>
                <c:pt idx="4329">
                  <c:v>0</c:v>
                </c:pt>
                <c:pt idx="4330">
                  <c:v>0</c:v>
                </c:pt>
                <c:pt idx="4331">
                  <c:v>0</c:v>
                </c:pt>
                <c:pt idx="4332">
                  <c:v>0</c:v>
                </c:pt>
                <c:pt idx="4333">
                  <c:v>0</c:v>
                </c:pt>
                <c:pt idx="4334">
                  <c:v>0</c:v>
                </c:pt>
                <c:pt idx="4335">
                  <c:v>0</c:v>
                </c:pt>
                <c:pt idx="4336">
                  <c:v>0</c:v>
                </c:pt>
                <c:pt idx="4337" formatCode="0">
                  <c:v>99936</c:v>
                </c:pt>
                <c:pt idx="4338">
                  <c:v>0</c:v>
                </c:pt>
                <c:pt idx="4339">
                  <c:v>0</c:v>
                </c:pt>
                <c:pt idx="4340">
                  <c:v>0</c:v>
                </c:pt>
                <c:pt idx="4341">
                  <c:v>0</c:v>
                </c:pt>
                <c:pt idx="4342">
                  <c:v>0</c:v>
                </c:pt>
                <c:pt idx="4343">
                  <c:v>0</c:v>
                </c:pt>
                <c:pt idx="4344">
                  <c:v>0</c:v>
                </c:pt>
                <c:pt idx="4345">
                  <c:v>0</c:v>
                </c:pt>
                <c:pt idx="4346">
                  <c:v>0</c:v>
                </c:pt>
                <c:pt idx="4347">
                  <c:v>0</c:v>
                </c:pt>
                <c:pt idx="4348">
                  <c:v>0</c:v>
                </c:pt>
                <c:pt idx="4349">
                  <c:v>0</c:v>
                </c:pt>
                <c:pt idx="4350">
                  <c:v>0</c:v>
                </c:pt>
                <c:pt idx="4351">
                  <c:v>0</c:v>
                </c:pt>
                <c:pt idx="4352">
                  <c:v>0</c:v>
                </c:pt>
                <c:pt idx="4353">
                  <c:v>0</c:v>
                </c:pt>
                <c:pt idx="4354">
                  <c:v>0</c:v>
                </c:pt>
                <c:pt idx="4355">
                  <c:v>0</c:v>
                </c:pt>
                <c:pt idx="4356">
                  <c:v>0</c:v>
                </c:pt>
                <c:pt idx="4357">
                  <c:v>0</c:v>
                </c:pt>
                <c:pt idx="4358">
                  <c:v>0</c:v>
                </c:pt>
                <c:pt idx="4359">
                  <c:v>0</c:v>
                </c:pt>
                <c:pt idx="4360">
                  <c:v>0</c:v>
                </c:pt>
                <c:pt idx="4361">
                  <c:v>0</c:v>
                </c:pt>
                <c:pt idx="4362">
                  <c:v>0</c:v>
                </c:pt>
                <c:pt idx="4363">
                  <c:v>0</c:v>
                </c:pt>
                <c:pt idx="4364">
                  <c:v>0</c:v>
                </c:pt>
                <c:pt idx="4365">
                  <c:v>0</c:v>
                </c:pt>
                <c:pt idx="4366">
                  <c:v>0</c:v>
                </c:pt>
                <c:pt idx="4367">
                  <c:v>0</c:v>
                </c:pt>
                <c:pt idx="4368">
                  <c:v>0</c:v>
                </c:pt>
                <c:pt idx="4369">
                  <c:v>0</c:v>
                </c:pt>
                <c:pt idx="4370">
                  <c:v>0</c:v>
                </c:pt>
                <c:pt idx="4371">
                  <c:v>0</c:v>
                </c:pt>
                <c:pt idx="4372">
                  <c:v>0</c:v>
                </c:pt>
                <c:pt idx="4373">
                  <c:v>0</c:v>
                </c:pt>
                <c:pt idx="4374">
                  <c:v>0</c:v>
                </c:pt>
                <c:pt idx="4375">
                  <c:v>0</c:v>
                </c:pt>
                <c:pt idx="4376">
                  <c:v>0</c:v>
                </c:pt>
                <c:pt idx="4377">
                  <c:v>0</c:v>
                </c:pt>
                <c:pt idx="4378">
                  <c:v>0</c:v>
                </c:pt>
                <c:pt idx="4379">
                  <c:v>0</c:v>
                </c:pt>
                <c:pt idx="4380">
                  <c:v>0</c:v>
                </c:pt>
                <c:pt idx="4381">
                  <c:v>0</c:v>
                </c:pt>
                <c:pt idx="4382">
                  <c:v>0</c:v>
                </c:pt>
                <c:pt idx="4383">
                  <c:v>0</c:v>
                </c:pt>
                <c:pt idx="4384">
                  <c:v>0</c:v>
                </c:pt>
                <c:pt idx="4385">
                  <c:v>0</c:v>
                </c:pt>
                <c:pt idx="4386">
                  <c:v>0</c:v>
                </c:pt>
                <c:pt idx="4387">
                  <c:v>0</c:v>
                </c:pt>
                <c:pt idx="4388">
                  <c:v>0</c:v>
                </c:pt>
                <c:pt idx="4389">
                  <c:v>0</c:v>
                </c:pt>
                <c:pt idx="4390">
                  <c:v>0</c:v>
                </c:pt>
                <c:pt idx="4391">
                  <c:v>0</c:v>
                </c:pt>
                <c:pt idx="4392">
                  <c:v>0</c:v>
                </c:pt>
                <c:pt idx="4393">
                  <c:v>0</c:v>
                </c:pt>
                <c:pt idx="4394">
                  <c:v>0</c:v>
                </c:pt>
                <c:pt idx="4395">
                  <c:v>0</c:v>
                </c:pt>
                <c:pt idx="4396">
                  <c:v>0</c:v>
                </c:pt>
                <c:pt idx="4397">
                  <c:v>0</c:v>
                </c:pt>
                <c:pt idx="4398">
                  <c:v>0</c:v>
                </c:pt>
                <c:pt idx="4399">
                  <c:v>0</c:v>
                </c:pt>
                <c:pt idx="4400" formatCode="0">
                  <c:v>200384</c:v>
                </c:pt>
                <c:pt idx="4401">
                  <c:v>0</c:v>
                </c:pt>
                <c:pt idx="4402">
                  <c:v>0</c:v>
                </c:pt>
                <c:pt idx="4403">
                  <c:v>0</c:v>
                </c:pt>
                <c:pt idx="4404">
                  <c:v>0</c:v>
                </c:pt>
                <c:pt idx="4405">
                  <c:v>0</c:v>
                </c:pt>
                <c:pt idx="4406">
                  <c:v>0</c:v>
                </c:pt>
                <c:pt idx="4407">
                  <c:v>0</c:v>
                </c:pt>
                <c:pt idx="4408">
                  <c:v>0</c:v>
                </c:pt>
                <c:pt idx="4409">
                  <c:v>0</c:v>
                </c:pt>
                <c:pt idx="4410">
                  <c:v>0</c:v>
                </c:pt>
                <c:pt idx="4411">
                  <c:v>0</c:v>
                </c:pt>
                <c:pt idx="4412">
                  <c:v>0</c:v>
                </c:pt>
                <c:pt idx="4413">
                  <c:v>0</c:v>
                </c:pt>
                <c:pt idx="4414">
                  <c:v>0</c:v>
                </c:pt>
                <c:pt idx="4415">
                  <c:v>0</c:v>
                </c:pt>
                <c:pt idx="4416">
                  <c:v>0</c:v>
                </c:pt>
                <c:pt idx="4417">
                  <c:v>0</c:v>
                </c:pt>
                <c:pt idx="4418">
                  <c:v>0</c:v>
                </c:pt>
                <c:pt idx="4419">
                  <c:v>0</c:v>
                </c:pt>
                <c:pt idx="4420" formatCode="0">
                  <c:v>89568</c:v>
                </c:pt>
                <c:pt idx="4421">
                  <c:v>0</c:v>
                </c:pt>
                <c:pt idx="4422">
                  <c:v>0</c:v>
                </c:pt>
                <c:pt idx="4423">
                  <c:v>0</c:v>
                </c:pt>
                <c:pt idx="4424">
                  <c:v>0</c:v>
                </c:pt>
                <c:pt idx="4425">
                  <c:v>0</c:v>
                </c:pt>
                <c:pt idx="4426">
                  <c:v>0</c:v>
                </c:pt>
                <c:pt idx="4427">
                  <c:v>0</c:v>
                </c:pt>
                <c:pt idx="4428">
                  <c:v>0</c:v>
                </c:pt>
                <c:pt idx="4429">
                  <c:v>0</c:v>
                </c:pt>
                <c:pt idx="4430">
                  <c:v>0</c:v>
                </c:pt>
                <c:pt idx="4431">
                  <c:v>0</c:v>
                </c:pt>
                <c:pt idx="4432">
                  <c:v>0</c:v>
                </c:pt>
                <c:pt idx="4433">
                  <c:v>0</c:v>
                </c:pt>
                <c:pt idx="4434">
                  <c:v>0</c:v>
                </c:pt>
                <c:pt idx="4435">
                  <c:v>0</c:v>
                </c:pt>
                <c:pt idx="4436">
                  <c:v>0</c:v>
                </c:pt>
                <c:pt idx="4437">
                  <c:v>0</c:v>
                </c:pt>
                <c:pt idx="4438">
                  <c:v>0</c:v>
                </c:pt>
                <c:pt idx="4439">
                  <c:v>0</c:v>
                </c:pt>
                <c:pt idx="4440">
                  <c:v>0</c:v>
                </c:pt>
                <c:pt idx="4441" formatCode="0">
                  <c:v>90912</c:v>
                </c:pt>
                <c:pt idx="4442">
                  <c:v>0</c:v>
                </c:pt>
                <c:pt idx="4443">
                  <c:v>0</c:v>
                </c:pt>
                <c:pt idx="4444">
                  <c:v>0</c:v>
                </c:pt>
                <c:pt idx="4445">
                  <c:v>0</c:v>
                </c:pt>
                <c:pt idx="4446">
                  <c:v>0</c:v>
                </c:pt>
                <c:pt idx="4447">
                  <c:v>0</c:v>
                </c:pt>
                <c:pt idx="4448">
                  <c:v>0</c:v>
                </c:pt>
                <c:pt idx="4449">
                  <c:v>0</c:v>
                </c:pt>
                <c:pt idx="4450">
                  <c:v>0</c:v>
                </c:pt>
                <c:pt idx="4451">
                  <c:v>0</c:v>
                </c:pt>
                <c:pt idx="4452">
                  <c:v>0</c:v>
                </c:pt>
                <c:pt idx="4453">
                  <c:v>0</c:v>
                </c:pt>
                <c:pt idx="4454">
                  <c:v>0</c:v>
                </c:pt>
                <c:pt idx="4455">
                  <c:v>0</c:v>
                </c:pt>
                <c:pt idx="4456">
                  <c:v>0</c:v>
                </c:pt>
                <c:pt idx="4457">
                  <c:v>0</c:v>
                </c:pt>
                <c:pt idx="4458">
                  <c:v>0</c:v>
                </c:pt>
                <c:pt idx="4459">
                  <c:v>0</c:v>
                </c:pt>
                <c:pt idx="4460">
                  <c:v>0</c:v>
                </c:pt>
                <c:pt idx="4461">
                  <c:v>0</c:v>
                </c:pt>
                <c:pt idx="4462">
                  <c:v>0</c:v>
                </c:pt>
                <c:pt idx="4463" formatCode="0">
                  <c:v>107712</c:v>
                </c:pt>
                <c:pt idx="4464">
                  <c:v>0</c:v>
                </c:pt>
                <c:pt idx="4465">
                  <c:v>0</c:v>
                </c:pt>
                <c:pt idx="4466">
                  <c:v>0</c:v>
                </c:pt>
                <c:pt idx="4467">
                  <c:v>0</c:v>
                </c:pt>
                <c:pt idx="4468">
                  <c:v>0</c:v>
                </c:pt>
                <c:pt idx="4469">
                  <c:v>0</c:v>
                </c:pt>
                <c:pt idx="4470">
                  <c:v>0</c:v>
                </c:pt>
                <c:pt idx="4471">
                  <c:v>0</c:v>
                </c:pt>
                <c:pt idx="4472">
                  <c:v>0</c:v>
                </c:pt>
                <c:pt idx="4473">
                  <c:v>0</c:v>
                </c:pt>
                <c:pt idx="4474">
                  <c:v>0</c:v>
                </c:pt>
                <c:pt idx="4475">
                  <c:v>0</c:v>
                </c:pt>
                <c:pt idx="4476">
                  <c:v>0</c:v>
                </c:pt>
                <c:pt idx="4477">
                  <c:v>0</c:v>
                </c:pt>
                <c:pt idx="4478">
                  <c:v>0</c:v>
                </c:pt>
                <c:pt idx="4479">
                  <c:v>0</c:v>
                </c:pt>
                <c:pt idx="4480">
                  <c:v>0</c:v>
                </c:pt>
                <c:pt idx="4481">
                  <c:v>0</c:v>
                </c:pt>
                <c:pt idx="4482">
                  <c:v>0</c:v>
                </c:pt>
                <c:pt idx="4483">
                  <c:v>0</c:v>
                </c:pt>
                <c:pt idx="4484">
                  <c:v>0</c:v>
                </c:pt>
                <c:pt idx="4485">
                  <c:v>0</c:v>
                </c:pt>
                <c:pt idx="4486">
                  <c:v>0</c:v>
                </c:pt>
                <c:pt idx="4487">
                  <c:v>0</c:v>
                </c:pt>
                <c:pt idx="4488">
                  <c:v>0</c:v>
                </c:pt>
                <c:pt idx="4489">
                  <c:v>0</c:v>
                </c:pt>
                <c:pt idx="4490">
                  <c:v>0</c:v>
                </c:pt>
                <c:pt idx="4491">
                  <c:v>0</c:v>
                </c:pt>
                <c:pt idx="4492">
                  <c:v>0</c:v>
                </c:pt>
                <c:pt idx="4493">
                  <c:v>0</c:v>
                </c:pt>
                <c:pt idx="4494">
                  <c:v>0</c:v>
                </c:pt>
                <c:pt idx="4495">
                  <c:v>0</c:v>
                </c:pt>
                <c:pt idx="4496">
                  <c:v>0</c:v>
                </c:pt>
                <c:pt idx="4497">
                  <c:v>0</c:v>
                </c:pt>
                <c:pt idx="4498">
                  <c:v>0</c:v>
                </c:pt>
                <c:pt idx="4499">
                  <c:v>0</c:v>
                </c:pt>
                <c:pt idx="4500">
                  <c:v>0</c:v>
                </c:pt>
                <c:pt idx="4501">
                  <c:v>0</c:v>
                </c:pt>
                <c:pt idx="4502">
                  <c:v>0</c:v>
                </c:pt>
                <c:pt idx="4503">
                  <c:v>0</c:v>
                </c:pt>
                <c:pt idx="4504">
                  <c:v>0</c:v>
                </c:pt>
                <c:pt idx="4505" formatCode="0">
                  <c:v>89920</c:v>
                </c:pt>
                <c:pt idx="4506">
                  <c:v>0</c:v>
                </c:pt>
                <c:pt idx="4507">
                  <c:v>0</c:v>
                </c:pt>
                <c:pt idx="4508">
                  <c:v>0</c:v>
                </c:pt>
                <c:pt idx="4509">
                  <c:v>0</c:v>
                </c:pt>
                <c:pt idx="4510">
                  <c:v>0</c:v>
                </c:pt>
                <c:pt idx="4511">
                  <c:v>0</c:v>
                </c:pt>
                <c:pt idx="4512">
                  <c:v>0</c:v>
                </c:pt>
                <c:pt idx="4513">
                  <c:v>0</c:v>
                </c:pt>
                <c:pt idx="4514">
                  <c:v>0</c:v>
                </c:pt>
                <c:pt idx="4515">
                  <c:v>0</c:v>
                </c:pt>
                <c:pt idx="4516">
                  <c:v>0</c:v>
                </c:pt>
                <c:pt idx="4517">
                  <c:v>0</c:v>
                </c:pt>
                <c:pt idx="4518">
                  <c:v>0</c:v>
                </c:pt>
                <c:pt idx="4519">
                  <c:v>0</c:v>
                </c:pt>
                <c:pt idx="4520">
                  <c:v>0</c:v>
                </c:pt>
                <c:pt idx="4521">
                  <c:v>0</c:v>
                </c:pt>
                <c:pt idx="4522">
                  <c:v>0</c:v>
                </c:pt>
                <c:pt idx="4523">
                  <c:v>0</c:v>
                </c:pt>
                <c:pt idx="4524">
                  <c:v>0</c:v>
                </c:pt>
                <c:pt idx="4525" formatCode="0">
                  <c:v>221824</c:v>
                </c:pt>
                <c:pt idx="4526">
                  <c:v>0</c:v>
                </c:pt>
                <c:pt idx="4527">
                  <c:v>0</c:v>
                </c:pt>
                <c:pt idx="4528">
                  <c:v>0</c:v>
                </c:pt>
                <c:pt idx="4529">
                  <c:v>0</c:v>
                </c:pt>
                <c:pt idx="4530">
                  <c:v>0</c:v>
                </c:pt>
                <c:pt idx="4531">
                  <c:v>0</c:v>
                </c:pt>
                <c:pt idx="4532">
                  <c:v>0</c:v>
                </c:pt>
                <c:pt idx="4533">
                  <c:v>0</c:v>
                </c:pt>
                <c:pt idx="4534">
                  <c:v>0</c:v>
                </c:pt>
                <c:pt idx="4535">
                  <c:v>0</c:v>
                </c:pt>
                <c:pt idx="4536">
                  <c:v>0</c:v>
                </c:pt>
                <c:pt idx="4537">
                  <c:v>0</c:v>
                </c:pt>
                <c:pt idx="4538">
                  <c:v>0</c:v>
                </c:pt>
                <c:pt idx="4539">
                  <c:v>0</c:v>
                </c:pt>
                <c:pt idx="4540">
                  <c:v>0</c:v>
                </c:pt>
                <c:pt idx="4541">
                  <c:v>0</c:v>
                </c:pt>
                <c:pt idx="4542">
                  <c:v>0</c:v>
                </c:pt>
                <c:pt idx="4543">
                  <c:v>0</c:v>
                </c:pt>
                <c:pt idx="4544">
                  <c:v>0</c:v>
                </c:pt>
                <c:pt idx="4545">
                  <c:v>0</c:v>
                </c:pt>
                <c:pt idx="4546">
                  <c:v>0</c:v>
                </c:pt>
                <c:pt idx="4547">
                  <c:v>0</c:v>
                </c:pt>
                <c:pt idx="4548">
                  <c:v>0</c:v>
                </c:pt>
                <c:pt idx="4549">
                  <c:v>0</c:v>
                </c:pt>
                <c:pt idx="4550" formatCode="0">
                  <c:v>198976</c:v>
                </c:pt>
                <c:pt idx="4551">
                  <c:v>0</c:v>
                </c:pt>
                <c:pt idx="4552">
                  <c:v>0</c:v>
                </c:pt>
                <c:pt idx="4553">
                  <c:v>0</c:v>
                </c:pt>
                <c:pt idx="4554">
                  <c:v>0</c:v>
                </c:pt>
                <c:pt idx="4555">
                  <c:v>0</c:v>
                </c:pt>
                <c:pt idx="4556">
                  <c:v>0</c:v>
                </c:pt>
                <c:pt idx="4557">
                  <c:v>0</c:v>
                </c:pt>
                <c:pt idx="4558">
                  <c:v>0</c:v>
                </c:pt>
                <c:pt idx="4559">
                  <c:v>0</c:v>
                </c:pt>
                <c:pt idx="4560">
                  <c:v>0</c:v>
                </c:pt>
                <c:pt idx="4561">
                  <c:v>0</c:v>
                </c:pt>
                <c:pt idx="4562">
                  <c:v>0</c:v>
                </c:pt>
                <c:pt idx="4563">
                  <c:v>0</c:v>
                </c:pt>
                <c:pt idx="4564">
                  <c:v>0</c:v>
                </c:pt>
                <c:pt idx="4565">
                  <c:v>0</c:v>
                </c:pt>
                <c:pt idx="4566">
                  <c:v>0</c:v>
                </c:pt>
                <c:pt idx="4567">
                  <c:v>0</c:v>
                </c:pt>
                <c:pt idx="4568">
                  <c:v>0</c:v>
                </c:pt>
                <c:pt idx="4569">
                  <c:v>0</c:v>
                </c:pt>
                <c:pt idx="4570">
                  <c:v>0</c:v>
                </c:pt>
                <c:pt idx="4571">
                  <c:v>0</c:v>
                </c:pt>
                <c:pt idx="4572" formatCode="0">
                  <c:v>202688</c:v>
                </c:pt>
                <c:pt idx="4573">
                  <c:v>0</c:v>
                </c:pt>
                <c:pt idx="4574">
                  <c:v>0</c:v>
                </c:pt>
                <c:pt idx="4575">
                  <c:v>0</c:v>
                </c:pt>
                <c:pt idx="4576">
                  <c:v>0</c:v>
                </c:pt>
                <c:pt idx="4577">
                  <c:v>0</c:v>
                </c:pt>
                <c:pt idx="4578">
                  <c:v>0</c:v>
                </c:pt>
                <c:pt idx="4579">
                  <c:v>0</c:v>
                </c:pt>
                <c:pt idx="4580">
                  <c:v>0</c:v>
                </c:pt>
                <c:pt idx="4581">
                  <c:v>0</c:v>
                </c:pt>
                <c:pt idx="4582">
                  <c:v>0</c:v>
                </c:pt>
                <c:pt idx="4583">
                  <c:v>0</c:v>
                </c:pt>
                <c:pt idx="4584">
                  <c:v>0</c:v>
                </c:pt>
                <c:pt idx="4585">
                  <c:v>0</c:v>
                </c:pt>
                <c:pt idx="4586">
                  <c:v>0</c:v>
                </c:pt>
                <c:pt idx="4587">
                  <c:v>0</c:v>
                </c:pt>
                <c:pt idx="4588">
                  <c:v>0</c:v>
                </c:pt>
                <c:pt idx="4589">
                  <c:v>0</c:v>
                </c:pt>
                <c:pt idx="4590">
                  <c:v>0</c:v>
                </c:pt>
                <c:pt idx="4591">
                  <c:v>0</c:v>
                </c:pt>
                <c:pt idx="4592">
                  <c:v>0</c:v>
                </c:pt>
                <c:pt idx="4593">
                  <c:v>0</c:v>
                </c:pt>
                <c:pt idx="4594">
                  <c:v>0</c:v>
                </c:pt>
                <c:pt idx="4595">
                  <c:v>0</c:v>
                </c:pt>
                <c:pt idx="4596" formatCode="0">
                  <c:v>59840</c:v>
                </c:pt>
                <c:pt idx="4597">
                  <c:v>0</c:v>
                </c:pt>
                <c:pt idx="4598">
                  <c:v>0</c:v>
                </c:pt>
                <c:pt idx="4599">
                  <c:v>0</c:v>
                </c:pt>
                <c:pt idx="4600">
                  <c:v>0</c:v>
                </c:pt>
                <c:pt idx="4601">
                  <c:v>0</c:v>
                </c:pt>
                <c:pt idx="4602">
                  <c:v>0</c:v>
                </c:pt>
                <c:pt idx="4603">
                  <c:v>0</c:v>
                </c:pt>
                <c:pt idx="4604">
                  <c:v>0</c:v>
                </c:pt>
                <c:pt idx="4605">
                  <c:v>0</c:v>
                </c:pt>
                <c:pt idx="4606">
                  <c:v>0</c:v>
                </c:pt>
                <c:pt idx="4607">
                  <c:v>0</c:v>
                </c:pt>
                <c:pt idx="4608">
                  <c:v>0</c:v>
                </c:pt>
                <c:pt idx="4609">
                  <c:v>0</c:v>
                </c:pt>
                <c:pt idx="4610" formatCode="0">
                  <c:v>237056</c:v>
                </c:pt>
                <c:pt idx="4611">
                  <c:v>0</c:v>
                </c:pt>
                <c:pt idx="4612">
                  <c:v>0</c:v>
                </c:pt>
                <c:pt idx="4613">
                  <c:v>0</c:v>
                </c:pt>
                <c:pt idx="4614">
                  <c:v>0</c:v>
                </c:pt>
                <c:pt idx="4615">
                  <c:v>0</c:v>
                </c:pt>
                <c:pt idx="4616">
                  <c:v>0</c:v>
                </c:pt>
                <c:pt idx="4617">
                  <c:v>0</c:v>
                </c:pt>
                <c:pt idx="4618">
                  <c:v>0</c:v>
                </c:pt>
                <c:pt idx="4619">
                  <c:v>0</c:v>
                </c:pt>
                <c:pt idx="4620">
                  <c:v>0</c:v>
                </c:pt>
                <c:pt idx="4621">
                  <c:v>0</c:v>
                </c:pt>
                <c:pt idx="4622">
                  <c:v>0</c:v>
                </c:pt>
                <c:pt idx="4623">
                  <c:v>0</c:v>
                </c:pt>
                <c:pt idx="4624">
                  <c:v>0</c:v>
                </c:pt>
                <c:pt idx="4625">
                  <c:v>0</c:v>
                </c:pt>
                <c:pt idx="4626">
                  <c:v>0</c:v>
                </c:pt>
                <c:pt idx="4627">
                  <c:v>0</c:v>
                </c:pt>
                <c:pt idx="4628">
                  <c:v>0</c:v>
                </c:pt>
                <c:pt idx="4629">
                  <c:v>0</c:v>
                </c:pt>
                <c:pt idx="4630">
                  <c:v>0</c:v>
                </c:pt>
                <c:pt idx="4631">
                  <c:v>0</c:v>
                </c:pt>
                <c:pt idx="4632">
                  <c:v>0</c:v>
                </c:pt>
                <c:pt idx="4633">
                  <c:v>0</c:v>
                </c:pt>
                <c:pt idx="4634">
                  <c:v>0</c:v>
                </c:pt>
                <c:pt idx="4635">
                  <c:v>0</c:v>
                </c:pt>
                <c:pt idx="4636">
                  <c:v>0</c:v>
                </c:pt>
              </c:numCache>
              <c:extLst xmlns:c15="http://schemas.microsoft.com/office/drawing/2012/chart"/>
            </c:numRef>
          </c:yVal>
          <c:smooth val="0"/>
        </c:ser>
        <c:ser>
          <c:idx val="3"/>
          <c:order val="3"/>
          <c:tx>
            <c:strRef>
              <c:f>'Reach by type II'!$G$3</c:f>
              <c:strCache>
                <c:ptCount val="1"/>
                <c:pt idx="0">
                  <c:v>Video</c:v>
                </c:pt>
              </c:strCache>
            </c:strRef>
          </c:tx>
          <c:spPr>
            <a:ln w="28575">
              <a:noFill/>
            </a:ln>
          </c:spPr>
          <c:marker>
            <c:symbol val="triangle"/>
            <c:size val="7"/>
            <c:spPr>
              <a:solidFill>
                <a:schemeClr val="tx1">
                  <a:alpha val="70000"/>
                </a:schemeClr>
              </a:solidFill>
              <a:ln>
                <a:noFill/>
              </a:ln>
            </c:spPr>
          </c:marker>
          <c:xVal>
            <c:numRef>
              <c:f>'Reach by type II'!$C$4:$C$4640</c:f>
              <c:numCache>
                <c:formatCode>mmm</c:formatCode>
                <c:ptCount val="4637"/>
                <c:pt idx="0">
                  <c:v>41640.083935185183</c:v>
                </c:pt>
                <c:pt idx="1">
                  <c:v>41640.125381944446</c:v>
                </c:pt>
                <c:pt idx="2">
                  <c:v>41641.337384259263</c:v>
                </c:pt>
                <c:pt idx="3">
                  <c:v>41641.376099537039</c:v>
                </c:pt>
                <c:pt idx="4">
                  <c:v>41641.396412037036</c:v>
                </c:pt>
                <c:pt idx="5">
                  <c:v>41641.417094907411</c:v>
                </c:pt>
                <c:pt idx="6">
                  <c:v>41641.420636574076</c:v>
                </c:pt>
                <c:pt idx="7">
                  <c:v>41641.458726851852</c:v>
                </c:pt>
                <c:pt idx="8">
                  <c:v>41641.500983796293</c:v>
                </c:pt>
                <c:pt idx="9">
                  <c:v>41641.667546296296</c:v>
                </c:pt>
                <c:pt idx="10">
                  <c:v>41641.793090277781</c:v>
                </c:pt>
                <c:pt idx="11">
                  <c:v>41642.000914351855</c:v>
                </c:pt>
                <c:pt idx="12">
                  <c:v>41642.042395833334</c:v>
                </c:pt>
                <c:pt idx="13">
                  <c:v>41642.084305555552</c:v>
                </c:pt>
                <c:pt idx="14">
                  <c:v>41642.12568287037</c:v>
                </c:pt>
                <c:pt idx="15">
                  <c:v>41642.167581018519</c:v>
                </c:pt>
                <c:pt idx="16">
                  <c:v>41642.208518518521</c:v>
                </c:pt>
                <c:pt idx="17">
                  <c:v>41642.22928240741</c:v>
                </c:pt>
                <c:pt idx="18">
                  <c:v>41642.250219907408</c:v>
                </c:pt>
                <c:pt idx="19">
                  <c:v>41642.270983796298</c:v>
                </c:pt>
                <c:pt idx="20">
                  <c:v>41642.292337962965</c:v>
                </c:pt>
                <c:pt idx="21">
                  <c:v>41642.313506944447</c:v>
                </c:pt>
                <c:pt idx="22">
                  <c:v>41642.33388888889</c:v>
                </c:pt>
                <c:pt idx="23">
                  <c:v>41642.410613425927</c:v>
                </c:pt>
                <c:pt idx="24">
                  <c:v>41642.41983796296</c:v>
                </c:pt>
                <c:pt idx="25">
                  <c:v>41642.437615740739</c:v>
                </c:pt>
                <c:pt idx="26">
                  <c:v>41645.380856481483</c:v>
                </c:pt>
                <c:pt idx="27">
                  <c:v>41645.381192129629</c:v>
                </c:pt>
                <c:pt idx="28">
                  <c:v>41645.397164351853</c:v>
                </c:pt>
                <c:pt idx="29">
                  <c:v>41645.41679398148</c:v>
                </c:pt>
                <c:pt idx="30">
                  <c:v>41645.416817129626</c:v>
                </c:pt>
                <c:pt idx="31">
                  <c:v>41645.423796296294</c:v>
                </c:pt>
                <c:pt idx="32">
                  <c:v>41645.425659722219</c:v>
                </c:pt>
                <c:pt idx="33">
                  <c:v>41645.458518518521</c:v>
                </c:pt>
                <c:pt idx="34">
                  <c:v>41645.480393518519</c:v>
                </c:pt>
                <c:pt idx="35">
                  <c:v>41645.501967592594</c:v>
                </c:pt>
                <c:pt idx="36">
                  <c:v>41646.000543981485</c:v>
                </c:pt>
                <c:pt idx="37">
                  <c:v>41646.042349537034</c:v>
                </c:pt>
                <c:pt idx="38">
                  <c:v>41646.083969907406</c:v>
                </c:pt>
                <c:pt idx="39">
                  <c:v>41646.125810185185</c:v>
                </c:pt>
                <c:pt idx="40">
                  <c:v>41646.226886574077</c:v>
                </c:pt>
                <c:pt idx="41">
                  <c:v>41646.23636574074</c:v>
                </c:pt>
                <c:pt idx="42">
                  <c:v>41646.252349537041</c:v>
                </c:pt>
                <c:pt idx="43">
                  <c:v>41646.27202546296</c:v>
                </c:pt>
                <c:pt idx="44">
                  <c:v>41646.292268518519</c:v>
                </c:pt>
                <c:pt idx="45">
                  <c:v>41646.337175925924</c:v>
                </c:pt>
                <c:pt idx="46">
                  <c:v>41646.419918981483</c:v>
                </c:pt>
                <c:pt idx="47">
                  <c:v>41646.42763888889</c:v>
                </c:pt>
                <c:pt idx="48">
                  <c:v>41647.132662037038</c:v>
                </c:pt>
                <c:pt idx="49">
                  <c:v>41647.1562962963</c:v>
                </c:pt>
                <c:pt idx="50">
                  <c:v>41647.184212962966</c:v>
                </c:pt>
                <c:pt idx="51">
                  <c:v>41647.208680555559</c:v>
                </c:pt>
                <c:pt idx="52">
                  <c:v>41647.262638888889</c:v>
                </c:pt>
                <c:pt idx="53">
                  <c:v>41647.333912037036</c:v>
                </c:pt>
                <c:pt idx="54">
                  <c:v>41647.396377314813</c:v>
                </c:pt>
                <c:pt idx="55">
                  <c:v>41647.422476851854</c:v>
                </c:pt>
                <c:pt idx="56">
                  <c:v>41647.438587962963</c:v>
                </c:pt>
                <c:pt idx="57">
                  <c:v>41647.480555555558</c:v>
                </c:pt>
                <c:pt idx="58">
                  <c:v>41647.521747685183</c:v>
                </c:pt>
                <c:pt idx="59">
                  <c:v>41648.000474537039</c:v>
                </c:pt>
                <c:pt idx="60">
                  <c:v>41648.212245370371</c:v>
                </c:pt>
                <c:pt idx="61">
                  <c:v>41648.271296296298</c:v>
                </c:pt>
                <c:pt idx="62">
                  <c:v>41648.33488425926</c:v>
                </c:pt>
                <c:pt idx="63">
                  <c:v>41648.377997685187</c:v>
                </c:pt>
                <c:pt idx="64">
                  <c:v>41648.381354166668</c:v>
                </c:pt>
                <c:pt idx="65">
                  <c:v>41648.414814814816</c:v>
                </c:pt>
                <c:pt idx="66">
                  <c:v>41648.438449074078</c:v>
                </c:pt>
                <c:pt idx="67">
                  <c:v>41648.521168981482</c:v>
                </c:pt>
                <c:pt idx="68">
                  <c:v>41648.604583333334</c:v>
                </c:pt>
                <c:pt idx="69">
                  <c:v>41648.646574074075</c:v>
                </c:pt>
                <c:pt idx="70">
                  <c:v>41649.000787037039</c:v>
                </c:pt>
                <c:pt idx="71">
                  <c:v>41649.062835648147</c:v>
                </c:pt>
                <c:pt idx="72">
                  <c:v>41649.126446759263</c:v>
                </c:pt>
                <c:pt idx="73">
                  <c:v>41649.187847222223</c:v>
                </c:pt>
                <c:pt idx="74">
                  <c:v>41649.252557870372</c:v>
                </c:pt>
                <c:pt idx="75">
                  <c:v>41649.335717592592</c:v>
                </c:pt>
                <c:pt idx="76">
                  <c:v>41649.377060185187</c:v>
                </c:pt>
                <c:pt idx="77">
                  <c:v>41649.411678240744</c:v>
                </c:pt>
                <c:pt idx="78">
                  <c:v>41649.437789351854</c:v>
                </c:pt>
                <c:pt idx="79">
                  <c:v>41649.500636574077</c:v>
                </c:pt>
                <c:pt idx="80">
                  <c:v>41649.563657407409</c:v>
                </c:pt>
                <c:pt idx="81">
                  <c:v>41649.625844907408</c:v>
                </c:pt>
                <c:pt idx="82">
                  <c:v>41650.000740740739</c:v>
                </c:pt>
                <c:pt idx="83">
                  <c:v>41650.167407407411</c:v>
                </c:pt>
                <c:pt idx="84">
                  <c:v>41650.335324074076</c:v>
                </c:pt>
                <c:pt idx="85">
                  <c:v>41651.334421296298</c:v>
                </c:pt>
                <c:pt idx="86">
                  <c:v>41652.084282407406</c:v>
                </c:pt>
                <c:pt idx="87">
                  <c:v>41652.125937500001</c:v>
                </c:pt>
                <c:pt idx="88">
                  <c:v>41652.146469907406</c:v>
                </c:pt>
                <c:pt idx="89">
                  <c:v>41652.177812499998</c:v>
                </c:pt>
                <c:pt idx="90">
                  <c:v>41652.210057870368</c:v>
                </c:pt>
                <c:pt idx="91">
                  <c:v>41652.219108796293</c:v>
                </c:pt>
                <c:pt idx="92">
                  <c:v>41652.302719907406</c:v>
                </c:pt>
                <c:pt idx="93">
                  <c:v>41652.334965277776</c:v>
                </c:pt>
                <c:pt idx="94">
                  <c:v>41652.416192129633</c:v>
                </c:pt>
                <c:pt idx="95">
                  <c:v>41653.209930555553</c:v>
                </c:pt>
                <c:pt idx="96">
                  <c:v>41653.219363425924</c:v>
                </c:pt>
                <c:pt idx="97">
                  <c:v>41653.284837962965</c:v>
                </c:pt>
                <c:pt idx="98">
                  <c:v>41653.313425925924</c:v>
                </c:pt>
                <c:pt idx="99">
                  <c:v>41653.334780092591</c:v>
                </c:pt>
                <c:pt idx="100">
                  <c:v>41653.418043981481</c:v>
                </c:pt>
                <c:pt idx="101">
                  <c:v>41653.4372337963</c:v>
                </c:pt>
                <c:pt idx="102">
                  <c:v>41653.444652777776</c:v>
                </c:pt>
                <c:pt idx="103">
                  <c:v>41653.465937499997</c:v>
                </c:pt>
                <c:pt idx="104">
                  <c:v>41653.500520833331</c:v>
                </c:pt>
                <c:pt idx="105">
                  <c:v>41653.555983796294</c:v>
                </c:pt>
                <c:pt idx="106">
                  <c:v>41654.048981481479</c:v>
                </c:pt>
                <c:pt idx="107">
                  <c:v>41654.073437500003</c:v>
                </c:pt>
                <c:pt idx="108">
                  <c:v>41654.236631944441</c:v>
                </c:pt>
                <c:pt idx="109">
                  <c:v>41654.263981481483</c:v>
                </c:pt>
                <c:pt idx="110">
                  <c:v>41654.267604166664</c:v>
                </c:pt>
                <c:pt idx="111">
                  <c:v>41654.420844907407</c:v>
                </c:pt>
                <c:pt idx="112">
                  <c:v>41655.330821759257</c:v>
                </c:pt>
                <c:pt idx="113">
                  <c:v>41655.396689814814</c:v>
                </c:pt>
                <c:pt idx="114">
                  <c:v>41655.416493055556</c:v>
                </c:pt>
                <c:pt idx="115">
                  <c:v>41655.455069444448</c:v>
                </c:pt>
                <c:pt idx="116">
                  <c:v>41655.528356481482</c:v>
                </c:pt>
                <c:pt idx="117">
                  <c:v>41655.579976851855</c:v>
                </c:pt>
                <c:pt idx="118">
                  <c:v>41655.993148148147</c:v>
                </c:pt>
                <c:pt idx="119">
                  <c:v>41656.055752314816</c:v>
                </c:pt>
                <c:pt idx="120">
                  <c:v>41656.243333333332</c:v>
                </c:pt>
                <c:pt idx="121">
                  <c:v>41656.26761574074</c:v>
                </c:pt>
                <c:pt idx="122">
                  <c:v>41656.325960648152</c:v>
                </c:pt>
                <c:pt idx="123">
                  <c:v>41656.36546296296</c:v>
                </c:pt>
                <c:pt idx="124">
                  <c:v>41656.411944444444</c:v>
                </c:pt>
                <c:pt idx="125">
                  <c:v>41656.430775462963</c:v>
                </c:pt>
                <c:pt idx="126">
                  <c:v>41656.460046296299</c:v>
                </c:pt>
                <c:pt idx="127">
                  <c:v>41657.052291666667</c:v>
                </c:pt>
                <c:pt idx="128">
                  <c:v>41657.087002314816</c:v>
                </c:pt>
                <c:pt idx="129">
                  <c:v>41657.201585648145</c:v>
                </c:pt>
                <c:pt idx="130">
                  <c:v>41657.246724537035</c:v>
                </c:pt>
                <c:pt idx="131">
                  <c:v>41657.278368055559</c:v>
                </c:pt>
                <c:pt idx="132">
                  <c:v>41657.33457175926</c:v>
                </c:pt>
                <c:pt idx="133">
                  <c:v>41657.36146990741</c:v>
                </c:pt>
                <c:pt idx="134">
                  <c:v>41657.392650462964</c:v>
                </c:pt>
                <c:pt idx="135">
                  <c:v>41657.418113425927</c:v>
                </c:pt>
                <c:pt idx="136">
                  <c:v>41658.111307870371</c:v>
                </c:pt>
                <c:pt idx="137">
                  <c:v>41658.132199074076</c:v>
                </c:pt>
                <c:pt idx="138">
                  <c:v>41658.236377314817</c:v>
                </c:pt>
                <c:pt idx="139">
                  <c:v>41658.260763888888</c:v>
                </c:pt>
                <c:pt idx="140">
                  <c:v>41659.082650462966</c:v>
                </c:pt>
                <c:pt idx="141">
                  <c:v>41659.084270833337</c:v>
                </c:pt>
                <c:pt idx="142">
                  <c:v>41659.087696759256</c:v>
                </c:pt>
                <c:pt idx="143">
                  <c:v>41659.41615740741</c:v>
                </c:pt>
                <c:pt idx="144">
                  <c:v>41659.490243055552</c:v>
                </c:pt>
                <c:pt idx="145">
                  <c:v>41659.51489583333</c:v>
                </c:pt>
                <c:pt idx="146">
                  <c:v>41660.010509259257</c:v>
                </c:pt>
                <c:pt idx="147">
                  <c:v>41660.034803240742</c:v>
                </c:pt>
                <c:pt idx="148">
                  <c:v>41660.191099537034</c:v>
                </c:pt>
                <c:pt idx="149">
                  <c:v>41660.222488425927</c:v>
                </c:pt>
                <c:pt idx="150">
                  <c:v>41660.23165509259</c:v>
                </c:pt>
                <c:pt idx="151">
                  <c:v>41660.261157407411</c:v>
                </c:pt>
                <c:pt idx="152">
                  <c:v>41660.284872685188</c:v>
                </c:pt>
                <c:pt idx="153">
                  <c:v>41660.337280092594</c:v>
                </c:pt>
                <c:pt idx="154">
                  <c:v>41660.361481481479</c:v>
                </c:pt>
                <c:pt idx="155">
                  <c:v>41660.412083333336</c:v>
                </c:pt>
                <c:pt idx="156">
                  <c:v>41660.418645833335</c:v>
                </c:pt>
                <c:pt idx="157">
                  <c:v>41660.522337962961</c:v>
                </c:pt>
                <c:pt idx="158">
                  <c:v>41660.545717592591</c:v>
                </c:pt>
                <c:pt idx="159">
                  <c:v>41660.566365740742</c:v>
                </c:pt>
                <c:pt idx="160">
                  <c:v>41660.941250000003</c:v>
                </c:pt>
                <c:pt idx="161">
                  <c:v>41660.979456018518</c:v>
                </c:pt>
                <c:pt idx="162">
                  <c:v>41661.084687499999</c:v>
                </c:pt>
                <c:pt idx="163">
                  <c:v>41661.156701388885</c:v>
                </c:pt>
                <c:pt idx="164">
                  <c:v>41661.191192129627</c:v>
                </c:pt>
                <c:pt idx="165">
                  <c:v>41661.347893518519</c:v>
                </c:pt>
                <c:pt idx="166">
                  <c:v>41661.422696759262</c:v>
                </c:pt>
                <c:pt idx="167">
                  <c:v>41661.545682870368</c:v>
                </c:pt>
                <c:pt idx="168">
                  <c:v>41661.580150462964</c:v>
                </c:pt>
                <c:pt idx="169">
                  <c:v>41661.941145833334</c:v>
                </c:pt>
                <c:pt idx="170">
                  <c:v>41661.982870370368</c:v>
                </c:pt>
                <c:pt idx="171">
                  <c:v>41662.118194444447</c:v>
                </c:pt>
                <c:pt idx="172">
                  <c:v>41662.243206018517</c:v>
                </c:pt>
                <c:pt idx="173">
                  <c:v>41662.274467592593</c:v>
                </c:pt>
                <c:pt idx="174">
                  <c:v>41662.299004629633</c:v>
                </c:pt>
                <c:pt idx="175">
                  <c:v>41662.313067129631</c:v>
                </c:pt>
                <c:pt idx="176">
                  <c:v>41662.352222222224</c:v>
                </c:pt>
                <c:pt idx="177">
                  <c:v>41662.418900462966</c:v>
                </c:pt>
                <c:pt idx="178">
                  <c:v>41663.219305555554</c:v>
                </c:pt>
                <c:pt idx="179">
                  <c:v>41663.272962962961</c:v>
                </c:pt>
                <c:pt idx="180">
                  <c:v>41663.281388888892</c:v>
                </c:pt>
                <c:pt idx="181">
                  <c:v>41663.335578703707</c:v>
                </c:pt>
                <c:pt idx="182">
                  <c:v>41663.389039351852</c:v>
                </c:pt>
                <c:pt idx="183">
                  <c:v>41663.413356481484</c:v>
                </c:pt>
                <c:pt idx="184">
                  <c:v>41663.416944444441</c:v>
                </c:pt>
                <c:pt idx="185">
                  <c:v>41663.472418981481</c:v>
                </c:pt>
                <c:pt idx="186">
                  <c:v>41663.496678240743</c:v>
                </c:pt>
                <c:pt idx="187">
                  <c:v>41663.559432870374</c:v>
                </c:pt>
                <c:pt idx="188">
                  <c:v>41663.941157407404</c:v>
                </c:pt>
                <c:pt idx="189">
                  <c:v>41664.043182870373</c:v>
                </c:pt>
                <c:pt idx="190">
                  <c:v>41664.05914351852</c:v>
                </c:pt>
                <c:pt idx="191">
                  <c:v>41664.167592592596</c:v>
                </c:pt>
                <c:pt idx="192">
                  <c:v>41664.239837962959</c:v>
                </c:pt>
                <c:pt idx="193">
                  <c:v>41664.313263888886</c:v>
                </c:pt>
                <c:pt idx="194">
                  <c:v>41664.475925925923</c:v>
                </c:pt>
                <c:pt idx="195">
                  <c:v>41664.507407407407</c:v>
                </c:pt>
                <c:pt idx="196">
                  <c:v>41664.545555555553</c:v>
                </c:pt>
                <c:pt idx="197">
                  <c:v>41666.208460648151</c:v>
                </c:pt>
                <c:pt idx="198">
                  <c:v>41666.250879629632</c:v>
                </c:pt>
                <c:pt idx="199">
                  <c:v>41666.253622685188</c:v>
                </c:pt>
                <c:pt idx="200">
                  <c:v>41666.271307870367</c:v>
                </c:pt>
                <c:pt idx="201">
                  <c:v>41666.295266203706</c:v>
                </c:pt>
                <c:pt idx="202">
                  <c:v>41666.335659722223</c:v>
                </c:pt>
                <c:pt idx="203">
                  <c:v>41666.347638888888</c:v>
                </c:pt>
                <c:pt idx="204">
                  <c:v>41666.372060185182</c:v>
                </c:pt>
                <c:pt idx="205">
                  <c:v>41666.392592592594</c:v>
                </c:pt>
                <c:pt idx="206">
                  <c:v>41666.425694444442</c:v>
                </c:pt>
                <c:pt idx="207">
                  <c:v>41666.507118055553</c:v>
                </c:pt>
                <c:pt idx="208">
                  <c:v>41667.090682870374</c:v>
                </c:pt>
                <c:pt idx="209">
                  <c:v>41667.114837962959</c:v>
                </c:pt>
                <c:pt idx="210">
                  <c:v>41667.188530092593</c:v>
                </c:pt>
                <c:pt idx="211">
                  <c:v>41667.209560185183</c:v>
                </c:pt>
                <c:pt idx="212">
                  <c:v>41667.306597222225</c:v>
                </c:pt>
                <c:pt idx="213">
                  <c:v>41667.334733796299</c:v>
                </c:pt>
                <c:pt idx="214">
                  <c:v>41667.403078703705</c:v>
                </c:pt>
                <c:pt idx="215">
                  <c:v>41667.417685185188</c:v>
                </c:pt>
                <c:pt idx="216">
                  <c:v>41667.438298611109</c:v>
                </c:pt>
                <c:pt idx="217">
                  <c:v>41667.576736111114</c:v>
                </c:pt>
                <c:pt idx="218">
                  <c:v>41667.944722222222</c:v>
                </c:pt>
                <c:pt idx="219">
                  <c:v>41667.975821759261</c:v>
                </c:pt>
                <c:pt idx="220">
                  <c:v>41668.000717592593</c:v>
                </c:pt>
                <c:pt idx="221">
                  <c:v>41668.097604166665</c:v>
                </c:pt>
                <c:pt idx="222">
                  <c:v>41668.209398148145</c:v>
                </c:pt>
                <c:pt idx="223">
                  <c:v>41668.225821759261</c:v>
                </c:pt>
                <c:pt idx="224">
                  <c:v>41668.267500000002</c:v>
                </c:pt>
                <c:pt idx="225">
                  <c:v>41668.338310185187</c:v>
                </c:pt>
                <c:pt idx="226">
                  <c:v>41668.411793981482</c:v>
                </c:pt>
                <c:pt idx="227">
                  <c:v>41668.482858796298</c:v>
                </c:pt>
                <c:pt idx="228">
                  <c:v>41668.576736111114</c:v>
                </c:pt>
                <c:pt idx="229">
                  <c:v>41669.073078703703</c:v>
                </c:pt>
                <c:pt idx="230">
                  <c:v>41669.19</c:v>
                </c:pt>
                <c:pt idx="231">
                  <c:v>41669.190509259257</c:v>
                </c:pt>
                <c:pt idx="232">
                  <c:v>41669.229780092595</c:v>
                </c:pt>
                <c:pt idx="233">
                  <c:v>41669.288402777776</c:v>
                </c:pt>
                <c:pt idx="234">
                  <c:v>41669.313402777778</c:v>
                </c:pt>
                <c:pt idx="235">
                  <c:v>41669.318831018521</c:v>
                </c:pt>
                <c:pt idx="236">
                  <c:v>41669.366608796299</c:v>
                </c:pt>
                <c:pt idx="237">
                  <c:v>41669.396319444444</c:v>
                </c:pt>
                <c:pt idx="238">
                  <c:v>41669.412569444445</c:v>
                </c:pt>
                <c:pt idx="239">
                  <c:v>41669.448113425926</c:v>
                </c:pt>
                <c:pt idx="240">
                  <c:v>41669.451620370368</c:v>
                </c:pt>
                <c:pt idx="241">
                  <c:v>41670.111342592594</c:v>
                </c:pt>
                <c:pt idx="242">
                  <c:v>41670.267789351848</c:v>
                </c:pt>
                <c:pt idx="243">
                  <c:v>41670.316261574073</c:v>
                </c:pt>
                <c:pt idx="244">
                  <c:v>41670.362824074073</c:v>
                </c:pt>
                <c:pt idx="245">
                  <c:v>41670.396620370368</c:v>
                </c:pt>
                <c:pt idx="246">
                  <c:v>41670.417071759257</c:v>
                </c:pt>
                <c:pt idx="247">
                  <c:v>41670.419282407405</c:v>
                </c:pt>
                <c:pt idx="248">
                  <c:v>41670.441423611112</c:v>
                </c:pt>
                <c:pt idx="249">
                  <c:v>41670.465532407405</c:v>
                </c:pt>
                <c:pt idx="250">
                  <c:v>41670.542627314811</c:v>
                </c:pt>
                <c:pt idx="251">
                  <c:v>41673.41511574074</c:v>
                </c:pt>
                <c:pt idx="252">
                  <c:v>41673.989768518521</c:v>
                </c:pt>
                <c:pt idx="253">
                  <c:v>41675.204942129632</c:v>
                </c:pt>
                <c:pt idx="254">
                  <c:v>41675.410150462965</c:v>
                </c:pt>
                <c:pt idx="255">
                  <c:v>41675.438321759262</c:v>
                </c:pt>
                <c:pt idx="256">
                  <c:v>41675.462384259263</c:v>
                </c:pt>
                <c:pt idx="257">
                  <c:v>41676.420405092591</c:v>
                </c:pt>
                <c:pt idx="258">
                  <c:v>41676.52140046296</c:v>
                </c:pt>
                <c:pt idx="259">
                  <c:v>41677.055844907409</c:v>
                </c:pt>
                <c:pt idx="260">
                  <c:v>41677.08</c:v>
                </c:pt>
                <c:pt idx="261">
                  <c:v>41677.371805555558</c:v>
                </c:pt>
                <c:pt idx="262">
                  <c:v>41677.402870370373</c:v>
                </c:pt>
                <c:pt idx="263">
                  <c:v>41677.416539351849</c:v>
                </c:pt>
                <c:pt idx="264">
                  <c:v>41677.434155092589</c:v>
                </c:pt>
                <c:pt idx="265">
                  <c:v>41677.47246527778</c:v>
                </c:pt>
                <c:pt idx="266">
                  <c:v>41677.583310185182</c:v>
                </c:pt>
                <c:pt idx="267">
                  <c:v>41677.986284722225</c:v>
                </c:pt>
                <c:pt idx="268">
                  <c:v>41678.010497685187</c:v>
                </c:pt>
                <c:pt idx="269">
                  <c:v>41678.052303240744</c:v>
                </c:pt>
                <c:pt idx="270">
                  <c:v>41678.152870370373</c:v>
                </c:pt>
                <c:pt idx="271">
                  <c:v>41678.288298611114</c:v>
                </c:pt>
                <c:pt idx="272">
                  <c:v>41678.319733796299</c:v>
                </c:pt>
                <c:pt idx="273">
                  <c:v>41678.364999999998</c:v>
                </c:pt>
                <c:pt idx="274">
                  <c:v>41678.396527777775</c:v>
                </c:pt>
                <c:pt idx="275">
                  <c:v>41678.500543981485</c:v>
                </c:pt>
                <c:pt idx="276">
                  <c:v>41679.125173611108</c:v>
                </c:pt>
                <c:pt idx="277">
                  <c:v>41679.173715277779</c:v>
                </c:pt>
                <c:pt idx="278">
                  <c:v>41679.232939814814</c:v>
                </c:pt>
                <c:pt idx="279">
                  <c:v>41679.274421296293</c:v>
                </c:pt>
                <c:pt idx="280">
                  <c:v>41679.455000000002</c:v>
                </c:pt>
                <c:pt idx="281">
                  <c:v>41679.524560185186</c:v>
                </c:pt>
                <c:pt idx="282">
                  <c:v>41680.059155092589</c:v>
                </c:pt>
                <c:pt idx="283">
                  <c:v>41680.173773148148</c:v>
                </c:pt>
                <c:pt idx="284">
                  <c:v>41680.239988425928</c:v>
                </c:pt>
                <c:pt idx="285">
                  <c:v>41680.365115740744</c:v>
                </c:pt>
                <c:pt idx="286">
                  <c:v>41680.389270833337</c:v>
                </c:pt>
                <c:pt idx="287">
                  <c:v>41680.41778935185</c:v>
                </c:pt>
                <c:pt idx="288">
                  <c:v>41680.418865740743</c:v>
                </c:pt>
                <c:pt idx="289">
                  <c:v>41680.444768518515</c:v>
                </c:pt>
                <c:pt idx="290">
                  <c:v>41681.087013888886</c:v>
                </c:pt>
                <c:pt idx="291">
                  <c:v>41681.111400462964</c:v>
                </c:pt>
                <c:pt idx="292">
                  <c:v>41681.128622685188</c:v>
                </c:pt>
                <c:pt idx="293">
                  <c:v>41681.135613425926</c:v>
                </c:pt>
                <c:pt idx="294">
                  <c:v>41681.253750000003</c:v>
                </c:pt>
                <c:pt idx="295">
                  <c:v>41681.371608796297</c:v>
                </c:pt>
                <c:pt idx="296">
                  <c:v>41681.392685185187</c:v>
                </c:pt>
                <c:pt idx="297">
                  <c:v>41681.428587962961</c:v>
                </c:pt>
                <c:pt idx="298">
                  <c:v>41681.496712962966</c:v>
                </c:pt>
                <c:pt idx="299">
                  <c:v>41681.831944444442</c:v>
                </c:pt>
                <c:pt idx="300">
                  <c:v>41682.344097222223</c:v>
                </c:pt>
                <c:pt idx="301">
                  <c:v>41682.428159722222</c:v>
                </c:pt>
                <c:pt idx="302">
                  <c:v>41683.134155092594</c:v>
                </c:pt>
                <c:pt idx="303">
                  <c:v>41683.167754629627</c:v>
                </c:pt>
                <c:pt idx="304">
                  <c:v>41683.173715277779</c:v>
                </c:pt>
                <c:pt idx="305">
                  <c:v>41683.24659722222</c:v>
                </c:pt>
                <c:pt idx="306">
                  <c:v>41683.257268518515</c:v>
                </c:pt>
                <c:pt idx="307">
                  <c:v>41683.326724537037</c:v>
                </c:pt>
                <c:pt idx="308">
                  <c:v>41683.371655092589</c:v>
                </c:pt>
                <c:pt idx="309">
                  <c:v>41683.389328703706</c:v>
                </c:pt>
                <c:pt idx="310">
                  <c:v>41683.416979166665</c:v>
                </c:pt>
                <c:pt idx="311">
                  <c:v>41683.420069444444</c:v>
                </c:pt>
                <c:pt idx="312">
                  <c:v>41683.43787037037</c:v>
                </c:pt>
                <c:pt idx="313">
                  <c:v>41683.569733796299</c:v>
                </c:pt>
                <c:pt idx="314">
                  <c:v>41683.98982638889</c:v>
                </c:pt>
                <c:pt idx="315">
                  <c:v>41684.06962962963</c:v>
                </c:pt>
                <c:pt idx="316">
                  <c:v>41684.114872685182</c:v>
                </c:pt>
                <c:pt idx="317">
                  <c:v>41684.150983796295</c:v>
                </c:pt>
                <c:pt idx="318">
                  <c:v>41684.177314814813</c:v>
                </c:pt>
                <c:pt idx="319">
                  <c:v>41684.204872685186</c:v>
                </c:pt>
                <c:pt idx="320">
                  <c:v>41684.205023148148</c:v>
                </c:pt>
                <c:pt idx="321">
                  <c:v>41684.213379629633</c:v>
                </c:pt>
                <c:pt idx="322">
                  <c:v>41684.253981481481</c:v>
                </c:pt>
                <c:pt idx="323">
                  <c:v>41684.350891203707</c:v>
                </c:pt>
                <c:pt idx="324">
                  <c:v>41684.386238425926</c:v>
                </c:pt>
                <c:pt idx="325">
                  <c:v>41684.393888888888</c:v>
                </c:pt>
                <c:pt idx="326">
                  <c:v>41684.408055555556</c:v>
                </c:pt>
                <c:pt idx="327">
                  <c:v>41684.420115740744</c:v>
                </c:pt>
                <c:pt idx="328">
                  <c:v>41684.42255787037</c:v>
                </c:pt>
                <c:pt idx="329">
                  <c:v>41684.431481481479</c:v>
                </c:pt>
                <c:pt idx="330">
                  <c:v>41684.434178240743</c:v>
                </c:pt>
                <c:pt idx="331">
                  <c:v>41684.46234953704</c:v>
                </c:pt>
                <c:pt idx="332">
                  <c:v>41684.482824074075</c:v>
                </c:pt>
                <c:pt idx="333">
                  <c:v>41684.507187499999</c:v>
                </c:pt>
                <c:pt idx="334">
                  <c:v>41684.524513888886</c:v>
                </c:pt>
                <c:pt idx="335">
                  <c:v>41684.552395833336</c:v>
                </c:pt>
                <c:pt idx="336">
                  <c:v>41684.972453703704</c:v>
                </c:pt>
                <c:pt idx="337">
                  <c:v>41685.104432870372</c:v>
                </c:pt>
                <c:pt idx="338">
                  <c:v>41685.191076388888</c:v>
                </c:pt>
                <c:pt idx="339">
                  <c:v>41685.215428240743</c:v>
                </c:pt>
                <c:pt idx="340">
                  <c:v>41685.406655092593</c:v>
                </c:pt>
                <c:pt idx="341">
                  <c:v>41685.472430555557</c:v>
                </c:pt>
                <c:pt idx="342">
                  <c:v>41686.069594907407</c:v>
                </c:pt>
                <c:pt idx="343">
                  <c:v>41686.149398148147</c:v>
                </c:pt>
                <c:pt idx="344">
                  <c:v>41686.173761574071</c:v>
                </c:pt>
                <c:pt idx="345">
                  <c:v>41686.201493055552</c:v>
                </c:pt>
                <c:pt idx="346">
                  <c:v>41686.253692129627</c:v>
                </c:pt>
                <c:pt idx="347">
                  <c:v>41687.1565625</c:v>
                </c:pt>
                <c:pt idx="348">
                  <c:v>41687.253634259258</c:v>
                </c:pt>
                <c:pt idx="349">
                  <c:v>41687.298854166664</c:v>
                </c:pt>
                <c:pt idx="350">
                  <c:v>41687.336921296293</c:v>
                </c:pt>
                <c:pt idx="351">
                  <c:v>41687.406539351854</c:v>
                </c:pt>
                <c:pt idx="352">
                  <c:v>41687.428842592592</c:v>
                </c:pt>
                <c:pt idx="353">
                  <c:v>41688.194548611114</c:v>
                </c:pt>
                <c:pt idx="354">
                  <c:v>41688.236296296294</c:v>
                </c:pt>
                <c:pt idx="355">
                  <c:v>41688.274386574078</c:v>
                </c:pt>
                <c:pt idx="356">
                  <c:v>41688.316250000003</c:v>
                </c:pt>
                <c:pt idx="357">
                  <c:v>41688.344398148147</c:v>
                </c:pt>
                <c:pt idx="358">
                  <c:v>41688.419293981482</c:v>
                </c:pt>
                <c:pt idx="359">
                  <c:v>41688.493414351855</c:v>
                </c:pt>
                <c:pt idx="360">
                  <c:v>41688.528229166666</c:v>
                </c:pt>
                <c:pt idx="361">
                  <c:v>41688.552303240744</c:v>
                </c:pt>
                <c:pt idx="362">
                  <c:v>41689.136030092595</c:v>
                </c:pt>
                <c:pt idx="363">
                  <c:v>41689.159756944442</c:v>
                </c:pt>
                <c:pt idx="364">
                  <c:v>41689.184120370373</c:v>
                </c:pt>
                <c:pt idx="365">
                  <c:v>41689.185624999998</c:v>
                </c:pt>
                <c:pt idx="366">
                  <c:v>41689.208657407406</c:v>
                </c:pt>
                <c:pt idx="367">
                  <c:v>41689.278101851851</c:v>
                </c:pt>
                <c:pt idx="368">
                  <c:v>41689.295381944445</c:v>
                </c:pt>
                <c:pt idx="369">
                  <c:v>41689.36478009259</c:v>
                </c:pt>
                <c:pt idx="370">
                  <c:v>41689.395844907405</c:v>
                </c:pt>
                <c:pt idx="371">
                  <c:v>41690.347696759258</c:v>
                </c:pt>
                <c:pt idx="372">
                  <c:v>41690.469826388886</c:v>
                </c:pt>
                <c:pt idx="373">
                  <c:v>41691.203715277778</c:v>
                </c:pt>
                <c:pt idx="374">
                  <c:v>41691.205555555556</c:v>
                </c:pt>
                <c:pt idx="375">
                  <c:v>41691.236284722225</c:v>
                </c:pt>
                <c:pt idx="376">
                  <c:v>41691.298761574071</c:v>
                </c:pt>
                <c:pt idx="377">
                  <c:v>41691.335173611114</c:v>
                </c:pt>
                <c:pt idx="378">
                  <c:v>41691.402997685182</c:v>
                </c:pt>
                <c:pt idx="379">
                  <c:v>41691.410138888888</c:v>
                </c:pt>
                <c:pt idx="380">
                  <c:v>41691.429652777777</c:v>
                </c:pt>
                <c:pt idx="381">
                  <c:v>41691.432847222219</c:v>
                </c:pt>
                <c:pt idx="382">
                  <c:v>41691.531643518516</c:v>
                </c:pt>
                <c:pt idx="383">
                  <c:v>41692.084074074075</c:v>
                </c:pt>
                <c:pt idx="384">
                  <c:v>41692.125856481478</c:v>
                </c:pt>
                <c:pt idx="385">
                  <c:v>41692.302245370367</c:v>
                </c:pt>
                <c:pt idx="386">
                  <c:v>41692.44458333333</c:v>
                </c:pt>
                <c:pt idx="387">
                  <c:v>41692.496770833335</c:v>
                </c:pt>
                <c:pt idx="388">
                  <c:v>41693.042430555557</c:v>
                </c:pt>
                <c:pt idx="389">
                  <c:v>41693.066087962965</c:v>
                </c:pt>
                <c:pt idx="390">
                  <c:v>41693.118159722224</c:v>
                </c:pt>
                <c:pt idx="391">
                  <c:v>41693.139004629629</c:v>
                </c:pt>
                <c:pt idx="392">
                  <c:v>41693.232743055552</c:v>
                </c:pt>
                <c:pt idx="393">
                  <c:v>41693.271493055552</c:v>
                </c:pt>
                <c:pt idx="394">
                  <c:v>41693.295277777775</c:v>
                </c:pt>
                <c:pt idx="395">
                  <c:v>41693.459062499998</c:v>
                </c:pt>
                <c:pt idx="396">
                  <c:v>41693.50712962963</c:v>
                </c:pt>
                <c:pt idx="397">
                  <c:v>41693.5315162037</c:v>
                </c:pt>
                <c:pt idx="398">
                  <c:v>41694.08699074074</c:v>
                </c:pt>
                <c:pt idx="399">
                  <c:v>41694.180787037039</c:v>
                </c:pt>
                <c:pt idx="400">
                  <c:v>41694.271527777775</c:v>
                </c:pt>
                <c:pt idx="401">
                  <c:v>41694.299016203702</c:v>
                </c:pt>
                <c:pt idx="402">
                  <c:v>41694.323310185187</c:v>
                </c:pt>
                <c:pt idx="403">
                  <c:v>41694.335381944446</c:v>
                </c:pt>
                <c:pt idx="404">
                  <c:v>41694.350601851853</c:v>
                </c:pt>
                <c:pt idx="405">
                  <c:v>41694.350960648146</c:v>
                </c:pt>
                <c:pt idx="406">
                  <c:v>41694.365162037036</c:v>
                </c:pt>
                <c:pt idx="407">
                  <c:v>41694.388981481483</c:v>
                </c:pt>
                <c:pt idx="408">
                  <c:v>41694.413240740738</c:v>
                </c:pt>
                <c:pt idx="409">
                  <c:v>41694.417025462964</c:v>
                </c:pt>
                <c:pt idx="410">
                  <c:v>41694.448298611111</c:v>
                </c:pt>
                <c:pt idx="411">
                  <c:v>41694.559131944443</c:v>
                </c:pt>
                <c:pt idx="412">
                  <c:v>41694.941087962965</c:v>
                </c:pt>
                <c:pt idx="413">
                  <c:v>41695.101921296293</c:v>
                </c:pt>
                <c:pt idx="414">
                  <c:v>41695.205127314817</c:v>
                </c:pt>
                <c:pt idx="415">
                  <c:v>41695.288877314815</c:v>
                </c:pt>
                <c:pt idx="416">
                  <c:v>41695.313472222224</c:v>
                </c:pt>
                <c:pt idx="417">
                  <c:v>41695.329594907409</c:v>
                </c:pt>
                <c:pt idx="418">
                  <c:v>41695.350995370369</c:v>
                </c:pt>
                <c:pt idx="419">
                  <c:v>41695.392581018517</c:v>
                </c:pt>
                <c:pt idx="420">
                  <c:v>41695.423935185187</c:v>
                </c:pt>
                <c:pt idx="421">
                  <c:v>41696.119525462964</c:v>
                </c:pt>
                <c:pt idx="422">
                  <c:v>41696.186597222222</c:v>
                </c:pt>
                <c:pt idx="423">
                  <c:v>41696.195775462962</c:v>
                </c:pt>
                <c:pt idx="424">
                  <c:v>41696.230185185188</c:v>
                </c:pt>
                <c:pt idx="425">
                  <c:v>41696.236527777779</c:v>
                </c:pt>
                <c:pt idx="426">
                  <c:v>41696.278148148151</c:v>
                </c:pt>
                <c:pt idx="427">
                  <c:v>41696.323206018518</c:v>
                </c:pt>
                <c:pt idx="428">
                  <c:v>41696.36482638889</c:v>
                </c:pt>
                <c:pt idx="429">
                  <c:v>41696.413518518515</c:v>
                </c:pt>
                <c:pt idx="430">
                  <c:v>41696.426851851851</c:v>
                </c:pt>
                <c:pt idx="431">
                  <c:v>41697.113900462966</c:v>
                </c:pt>
                <c:pt idx="432">
                  <c:v>41697.125104166669</c:v>
                </c:pt>
                <c:pt idx="433">
                  <c:v>41697.163252314815</c:v>
                </c:pt>
                <c:pt idx="434">
                  <c:v>41697.184120370373</c:v>
                </c:pt>
                <c:pt idx="435">
                  <c:v>41697.204918981479</c:v>
                </c:pt>
                <c:pt idx="436">
                  <c:v>41697.305659722224</c:v>
                </c:pt>
                <c:pt idx="437">
                  <c:v>41697.319687499999</c:v>
                </c:pt>
                <c:pt idx="438">
                  <c:v>41697.337256944447</c:v>
                </c:pt>
                <c:pt idx="439">
                  <c:v>41697.380162037036</c:v>
                </c:pt>
                <c:pt idx="440">
                  <c:v>41697.382210648146</c:v>
                </c:pt>
                <c:pt idx="441">
                  <c:v>41697.4143287037</c:v>
                </c:pt>
                <c:pt idx="442">
                  <c:v>41697.545300925929</c:v>
                </c:pt>
                <c:pt idx="443">
                  <c:v>41697.569687499999</c:v>
                </c:pt>
                <c:pt idx="444">
                  <c:v>41698.013784722221</c:v>
                </c:pt>
                <c:pt idx="445">
                  <c:v>41698.264201388891</c:v>
                </c:pt>
                <c:pt idx="446">
                  <c:v>41698.33966435185</c:v>
                </c:pt>
                <c:pt idx="447">
                  <c:v>41698.38177083333</c:v>
                </c:pt>
                <c:pt idx="448">
                  <c:v>41698.399583333332</c:v>
                </c:pt>
                <c:pt idx="449">
                  <c:v>41698.417881944442</c:v>
                </c:pt>
                <c:pt idx="450">
                  <c:v>41698.424293981479</c:v>
                </c:pt>
                <c:pt idx="451">
                  <c:v>41698.434317129628</c:v>
                </c:pt>
                <c:pt idx="452">
                  <c:v>41698.56994212963</c:v>
                </c:pt>
                <c:pt idx="453">
                  <c:v>41698.989768518521</c:v>
                </c:pt>
                <c:pt idx="454">
                  <c:v>41699.042060185187</c:v>
                </c:pt>
                <c:pt idx="455">
                  <c:v>41699.139120370368</c:v>
                </c:pt>
                <c:pt idx="456">
                  <c:v>41699.982777777775</c:v>
                </c:pt>
                <c:pt idx="457">
                  <c:v>41700.406701388885</c:v>
                </c:pt>
                <c:pt idx="458">
                  <c:v>41701.126215277778</c:v>
                </c:pt>
                <c:pt idx="459">
                  <c:v>41701.163460648146</c:v>
                </c:pt>
                <c:pt idx="460">
                  <c:v>41702.239814814813</c:v>
                </c:pt>
                <c:pt idx="461">
                  <c:v>41703.222407407404</c:v>
                </c:pt>
                <c:pt idx="462">
                  <c:v>41703.264317129629</c:v>
                </c:pt>
                <c:pt idx="463">
                  <c:v>41703.425717592596</c:v>
                </c:pt>
                <c:pt idx="464">
                  <c:v>41704.031493055554</c:v>
                </c:pt>
                <c:pt idx="465">
                  <c:v>41704.251539351855</c:v>
                </c:pt>
                <c:pt idx="466">
                  <c:v>41704.31622685185</c:v>
                </c:pt>
                <c:pt idx="467">
                  <c:v>41704.340532407405</c:v>
                </c:pt>
                <c:pt idx="468">
                  <c:v>41704.413391203707</c:v>
                </c:pt>
                <c:pt idx="469">
                  <c:v>41704.418182870373</c:v>
                </c:pt>
                <c:pt idx="470">
                  <c:v>41704.548819444448</c:v>
                </c:pt>
                <c:pt idx="471">
                  <c:v>41704.996608796297</c:v>
                </c:pt>
                <c:pt idx="472">
                  <c:v>41705.069803240738</c:v>
                </c:pt>
                <c:pt idx="473">
                  <c:v>41705.194687499999</c:v>
                </c:pt>
                <c:pt idx="474">
                  <c:v>41705.215763888889</c:v>
                </c:pt>
                <c:pt idx="475">
                  <c:v>41705.232824074075</c:v>
                </c:pt>
                <c:pt idx="476">
                  <c:v>41705.288495370369</c:v>
                </c:pt>
                <c:pt idx="477">
                  <c:v>41705.330335648148</c:v>
                </c:pt>
                <c:pt idx="478">
                  <c:v>41705.420555555553</c:v>
                </c:pt>
                <c:pt idx="479">
                  <c:v>41705.42224537037</c:v>
                </c:pt>
                <c:pt idx="480">
                  <c:v>41705.430752314816</c:v>
                </c:pt>
                <c:pt idx="481">
                  <c:v>41705.524513888886</c:v>
                </c:pt>
                <c:pt idx="482">
                  <c:v>41705.562997685185</c:v>
                </c:pt>
                <c:pt idx="483">
                  <c:v>41706.048935185187</c:v>
                </c:pt>
                <c:pt idx="484">
                  <c:v>41706.142523148148</c:v>
                </c:pt>
                <c:pt idx="485">
                  <c:v>41706.215555555558</c:v>
                </c:pt>
                <c:pt idx="486">
                  <c:v>41706.219166666669</c:v>
                </c:pt>
                <c:pt idx="487">
                  <c:v>41706.274594907409</c:v>
                </c:pt>
                <c:pt idx="488">
                  <c:v>41706.316145833334</c:v>
                </c:pt>
                <c:pt idx="489">
                  <c:v>41706.438020833331</c:v>
                </c:pt>
                <c:pt idx="490">
                  <c:v>41706.462187500001</c:v>
                </c:pt>
                <c:pt idx="491">
                  <c:v>41706.501435185186</c:v>
                </c:pt>
                <c:pt idx="492">
                  <c:v>41707.073159722226</c:v>
                </c:pt>
                <c:pt idx="493">
                  <c:v>41707.139062499999</c:v>
                </c:pt>
                <c:pt idx="494">
                  <c:v>41707.229502314818</c:v>
                </c:pt>
                <c:pt idx="495">
                  <c:v>41707.357766203706</c:v>
                </c:pt>
                <c:pt idx="496">
                  <c:v>41707.39266203704</c:v>
                </c:pt>
                <c:pt idx="497">
                  <c:v>41707.434270833335</c:v>
                </c:pt>
                <c:pt idx="498">
                  <c:v>41707.459282407406</c:v>
                </c:pt>
                <c:pt idx="499">
                  <c:v>41707.614861111113</c:v>
                </c:pt>
                <c:pt idx="500">
                  <c:v>41708.084108796298</c:v>
                </c:pt>
                <c:pt idx="501">
                  <c:v>41708.184108796297</c:v>
                </c:pt>
                <c:pt idx="502">
                  <c:v>41708.232731481483</c:v>
                </c:pt>
                <c:pt idx="503">
                  <c:v>41708.257037037038</c:v>
                </c:pt>
                <c:pt idx="504">
                  <c:v>41708.257962962962</c:v>
                </c:pt>
                <c:pt idx="505">
                  <c:v>41708.302754629629</c:v>
                </c:pt>
                <c:pt idx="506">
                  <c:v>41708.41783564815</c:v>
                </c:pt>
                <c:pt idx="507">
                  <c:v>41708.456192129626</c:v>
                </c:pt>
                <c:pt idx="508">
                  <c:v>41708.482870370368</c:v>
                </c:pt>
                <c:pt idx="509">
                  <c:v>41708.618148148147</c:v>
                </c:pt>
                <c:pt idx="510">
                  <c:v>41708.709016203706</c:v>
                </c:pt>
                <c:pt idx="511">
                  <c:v>41708.982800925929</c:v>
                </c:pt>
                <c:pt idx="512">
                  <c:v>41709.259097222224</c:v>
                </c:pt>
                <c:pt idx="513">
                  <c:v>41709.262858796297</c:v>
                </c:pt>
                <c:pt idx="514">
                  <c:v>41709.313969907409</c:v>
                </c:pt>
                <c:pt idx="515">
                  <c:v>41709.365219907406</c:v>
                </c:pt>
                <c:pt idx="516">
                  <c:v>41709.413541666669</c:v>
                </c:pt>
                <c:pt idx="517">
                  <c:v>41709.44122685185</c:v>
                </c:pt>
                <c:pt idx="518">
                  <c:v>41709.47115740741</c:v>
                </c:pt>
                <c:pt idx="519">
                  <c:v>41709.482800925929</c:v>
                </c:pt>
                <c:pt idx="520">
                  <c:v>41709.489895833336</c:v>
                </c:pt>
                <c:pt idx="521">
                  <c:v>41709.809259259258</c:v>
                </c:pt>
                <c:pt idx="522">
                  <c:v>41710.181250000001</c:v>
                </c:pt>
                <c:pt idx="523">
                  <c:v>41710.295243055552</c:v>
                </c:pt>
                <c:pt idx="524">
                  <c:v>41710.305798611109</c:v>
                </c:pt>
                <c:pt idx="525">
                  <c:v>41710.319664351853</c:v>
                </c:pt>
                <c:pt idx="526">
                  <c:v>41710.344363425924</c:v>
                </c:pt>
                <c:pt idx="527">
                  <c:v>41710.378622685188</c:v>
                </c:pt>
                <c:pt idx="528">
                  <c:v>41710.403009259258</c:v>
                </c:pt>
                <c:pt idx="529">
                  <c:v>41710.438842592594</c:v>
                </c:pt>
                <c:pt idx="530">
                  <c:v>41710.441030092596</c:v>
                </c:pt>
                <c:pt idx="531">
                  <c:v>41710.466180555559</c:v>
                </c:pt>
                <c:pt idx="532">
                  <c:v>41710.503541666665</c:v>
                </c:pt>
                <c:pt idx="533">
                  <c:v>41710.520833333336</c:v>
                </c:pt>
                <c:pt idx="534">
                  <c:v>41710.528020833335</c:v>
                </c:pt>
                <c:pt idx="535">
                  <c:v>41710.80572916667</c:v>
                </c:pt>
                <c:pt idx="536">
                  <c:v>41711.153275462966</c:v>
                </c:pt>
                <c:pt idx="537">
                  <c:v>41711.278287037036</c:v>
                </c:pt>
                <c:pt idx="538">
                  <c:v>41711.294722222221</c:v>
                </c:pt>
                <c:pt idx="539">
                  <c:v>41711.306030092594</c:v>
                </c:pt>
                <c:pt idx="540">
                  <c:v>41711.458796296298</c:v>
                </c:pt>
                <c:pt idx="541">
                  <c:v>41711.473020833335</c:v>
                </c:pt>
                <c:pt idx="542">
                  <c:v>41711.489745370367</c:v>
                </c:pt>
                <c:pt idx="543">
                  <c:v>41711.537835648145</c:v>
                </c:pt>
                <c:pt idx="544">
                  <c:v>41711.562789351854</c:v>
                </c:pt>
                <c:pt idx="545">
                  <c:v>41711.611805555556</c:v>
                </c:pt>
                <c:pt idx="546">
                  <c:v>41711.812997685185</c:v>
                </c:pt>
                <c:pt idx="547">
                  <c:v>41711.982812499999</c:v>
                </c:pt>
                <c:pt idx="548">
                  <c:v>41712.007141203707</c:v>
                </c:pt>
                <c:pt idx="549">
                  <c:v>41712.107800925929</c:v>
                </c:pt>
                <c:pt idx="550">
                  <c:v>41712.107824074075</c:v>
                </c:pt>
                <c:pt idx="551">
                  <c:v>41712.140914351854</c:v>
                </c:pt>
                <c:pt idx="552">
                  <c:v>41712.215497685182</c:v>
                </c:pt>
                <c:pt idx="553">
                  <c:v>41712.313425925924</c:v>
                </c:pt>
                <c:pt idx="554">
                  <c:v>41712.32371527778</c:v>
                </c:pt>
                <c:pt idx="555">
                  <c:v>41712.344606481478</c:v>
                </c:pt>
                <c:pt idx="556">
                  <c:v>41712.456643518519</c:v>
                </c:pt>
                <c:pt idx="557">
                  <c:v>41712.531886574077</c:v>
                </c:pt>
                <c:pt idx="558">
                  <c:v>41712.580196759256</c:v>
                </c:pt>
                <c:pt idx="559">
                  <c:v>41712.674120370371</c:v>
                </c:pt>
                <c:pt idx="560">
                  <c:v>41712.81621527778</c:v>
                </c:pt>
                <c:pt idx="561">
                  <c:v>41713.319826388892</c:v>
                </c:pt>
                <c:pt idx="562">
                  <c:v>41713.670358796298</c:v>
                </c:pt>
                <c:pt idx="563">
                  <c:v>41713.819687499999</c:v>
                </c:pt>
                <c:pt idx="564">
                  <c:v>41714.323321759257</c:v>
                </c:pt>
                <c:pt idx="565">
                  <c:v>41715.158310185187</c:v>
                </c:pt>
                <c:pt idx="566">
                  <c:v>41715.178506944445</c:v>
                </c:pt>
                <c:pt idx="567">
                  <c:v>41715.187800925924</c:v>
                </c:pt>
                <c:pt idx="568">
                  <c:v>41715.209652777776</c:v>
                </c:pt>
                <c:pt idx="569">
                  <c:v>41715.246886574074</c:v>
                </c:pt>
                <c:pt idx="570">
                  <c:v>41715.326805555553</c:v>
                </c:pt>
                <c:pt idx="571">
                  <c:v>41715.381909722222</c:v>
                </c:pt>
                <c:pt idx="572">
                  <c:v>41715.394756944443</c:v>
                </c:pt>
                <c:pt idx="573">
                  <c:v>41715.404999999999</c:v>
                </c:pt>
                <c:pt idx="574">
                  <c:v>41715.441076388888</c:v>
                </c:pt>
                <c:pt idx="575">
                  <c:v>41715.45484953704</c:v>
                </c:pt>
                <c:pt idx="576">
                  <c:v>41715.465879629628</c:v>
                </c:pt>
                <c:pt idx="577">
                  <c:v>41715.493518518517</c:v>
                </c:pt>
                <c:pt idx="578">
                  <c:v>41715.576817129629</c:v>
                </c:pt>
                <c:pt idx="579">
                  <c:v>41715.600983796299</c:v>
                </c:pt>
                <c:pt idx="580">
                  <c:v>41715.670300925929</c:v>
                </c:pt>
                <c:pt idx="581">
                  <c:v>41715.826678240737</c:v>
                </c:pt>
                <c:pt idx="582">
                  <c:v>41715.98978009259</c:v>
                </c:pt>
                <c:pt idx="583">
                  <c:v>41716.090682870374</c:v>
                </c:pt>
                <c:pt idx="584">
                  <c:v>41716.297569444447</c:v>
                </c:pt>
                <c:pt idx="585">
                  <c:v>41716.314375000002</c:v>
                </c:pt>
                <c:pt idx="586">
                  <c:v>41716.330231481479</c:v>
                </c:pt>
                <c:pt idx="587">
                  <c:v>41716.354675925926</c:v>
                </c:pt>
                <c:pt idx="588">
                  <c:v>41716.379050925927</c:v>
                </c:pt>
                <c:pt idx="589">
                  <c:v>41716.405115740738</c:v>
                </c:pt>
                <c:pt idx="590">
                  <c:v>41716.448587962965</c:v>
                </c:pt>
                <c:pt idx="591">
                  <c:v>41716.462048611109</c:v>
                </c:pt>
                <c:pt idx="592">
                  <c:v>41716.507106481484</c:v>
                </c:pt>
                <c:pt idx="593">
                  <c:v>41716.543252314812</c:v>
                </c:pt>
                <c:pt idx="594">
                  <c:v>41716.83425925926</c:v>
                </c:pt>
                <c:pt idx="595">
                  <c:v>41717.08388888889</c:v>
                </c:pt>
                <c:pt idx="596">
                  <c:v>41717.249143518522</c:v>
                </c:pt>
                <c:pt idx="597">
                  <c:v>41717.299085648148</c:v>
                </c:pt>
                <c:pt idx="598">
                  <c:v>41717.344525462962</c:v>
                </c:pt>
                <c:pt idx="599">
                  <c:v>41717.371145833335</c:v>
                </c:pt>
                <c:pt idx="600">
                  <c:v>41717.388935185183</c:v>
                </c:pt>
                <c:pt idx="601">
                  <c:v>41717.423680555556</c:v>
                </c:pt>
                <c:pt idx="602">
                  <c:v>41717.469421296293</c:v>
                </c:pt>
                <c:pt idx="603">
                  <c:v>41717.480393518519</c:v>
                </c:pt>
                <c:pt idx="604">
                  <c:v>41717.543356481481</c:v>
                </c:pt>
                <c:pt idx="605">
                  <c:v>41717.601446759261</c:v>
                </c:pt>
                <c:pt idx="606">
                  <c:v>41718.142395833333</c:v>
                </c:pt>
                <c:pt idx="607">
                  <c:v>41718.175671296296</c:v>
                </c:pt>
                <c:pt idx="608">
                  <c:v>41718.184293981481</c:v>
                </c:pt>
                <c:pt idx="609">
                  <c:v>41718.194525462961</c:v>
                </c:pt>
                <c:pt idx="610">
                  <c:v>41718.199467592596</c:v>
                </c:pt>
                <c:pt idx="611">
                  <c:v>41718.226006944446</c:v>
                </c:pt>
                <c:pt idx="612">
                  <c:v>41718.270740740743</c:v>
                </c:pt>
                <c:pt idx="613">
                  <c:v>41718.285312499997</c:v>
                </c:pt>
                <c:pt idx="614">
                  <c:v>41718.330023148148</c:v>
                </c:pt>
                <c:pt idx="615">
                  <c:v>41718.378750000003</c:v>
                </c:pt>
                <c:pt idx="616">
                  <c:v>41718.464930555558</c:v>
                </c:pt>
                <c:pt idx="617">
                  <c:v>41718.474849537037</c:v>
                </c:pt>
                <c:pt idx="618">
                  <c:v>41718.482974537037</c:v>
                </c:pt>
                <c:pt idx="619">
                  <c:v>41718.500509259262</c:v>
                </c:pt>
                <c:pt idx="620">
                  <c:v>41718.52443287037</c:v>
                </c:pt>
                <c:pt idx="621">
                  <c:v>41718.541898148149</c:v>
                </c:pt>
                <c:pt idx="622">
                  <c:v>41718.544131944444</c:v>
                </c:pt>
                <c:pt idx="623">
                  <c:v>41718.58697916667</c:v>
                </c:pt>
                <c:pt idx="624">
                  <c:v>41719.086921296293</c:v>
                </c:pt>
                <c:pt idx="625">
                  <c:v>41719.131458333337</c:v>
                </c:pt>
                <c:pt idx="626">
                  <c:v>41719.153182870374</c:v>
                </c:pt>
                <c:pt idx="627">
                  <c:v>41719.218946759262</c:v>
                </c:pt>
                <c:pt idx="628">
                  <c:v>41719.23159722222</c:v>
                </c:pt>
                <c:pt idx="629">
                  <c:v>41719.380671296298</c:v>
                </c:pt>
                <c:pt idx="630">
                  <c:v>41719.543506944443</c:v>
                </c:pt>
                <c:pt idx="631">
                  <c:v>41719.576666666668</c:v>
                </c:pt>
                <c:pt idx="632">
                  <c:v>41721.524513888886</c:v>
                </c:pt>
                <c:pt idx="633">
                  <c:v>41722.18644675926</c:v>
                </c:pt>
                <c:pt idx="634">
                  <c:v>41722.196203703701</c:v>
                </c:pt>
                <c:pt idx="635">
                  <c:v>41722.201828703706</c:v>
                </c:pt>
                <c:pt idx="636">
                  <c:v>41722.210069444445</c:v>
                </c:pt>
                <c:pt idx="637">
                  <c:v>41722.246747685182</c:v>
                </c:pt>
                <c:pt idx="638">
                  <c:v>41722.40966435185</c:v>
                </c:pt>
                <c:pt idx="639">
                  <c:v>41722.446886574071</c:v>
                </c:pt>
                <c:pt idx="640">
                  <c:v>41722.45511574074</c:v>
                </c:pt>
                <c:pt idx="641">
                  <c:v>41722.524386574078</c:v>
                </c:pt>
                <c:pt idx="642">
                  <c:v>41722.566180555557</c:v>
                </c:pt>
                <c:pt idx="643">
                  <c:v>41722.587060185186</c:v>
                </c:pt>
                <c:pt idx="644">
                  <c:v>41722.732824074075</c:v>
                </c:pt>
                <c:pt idx="645">
                  <c:v>41722.875405092593</c:v>
                </c:pt>
                <c:pt idx="646">
                  <c:v>41723.045520833337</c:v>
                </c:pt>
                <c:pt idx="647">
                  <c:v>41723.084814814814</c:v>
                </c:pt>
                <c:pt idx="648">
                  <c:v>41723.307303240741</c:v>
                </c:pt>
                <c:pt idx="649">
                  <c:v>41723.358229166668</c:v>
                </c:pt>
                <c:pt idx="650">
                  <c:v>41723.39980324074</c:v>
                </c:pt>
                <c:pt idx="651">
                  <c:v>41723.448437500003</c:v>
                </c:pt>
                <c:pt idx="652">
                  <c:v>41723.500787037039</c:v>
                </c:pt>
                <c:pt idx="653">
                  <c:v>41723.521296296298</c:v>
                </c:pt>
                <c:pt idx="654">
                  <c:v>41723.535682870373</c:v>
                </c:pt>
                <c:pt idx="655">
                  <c:v>41723.543969907405</c:v>
                </c:pt>
                <c:pt idx="656">
                  <c:v>41723.563379629632</c:v>
                </c:pt>
                <c:pt idx="657">
                  <c:v>41723.585162037038</c:v>
                </c:pt>
                <c:pt idx="658">
                  <c:v>41723.729803240742</c:v>
                </c:pt>
                <c:pt idx="659">
                  <c:v>41724.151087962964</c:v>
                </c:pt>
                <c:pt idx="660">
                  <c:v>41724.177222222221</c:v>
                </c:pt>
                <c:pt idx="661">
                  <c:v>41724.177465277775</c:v>
                </c:pt>
                <c:pt idx="662">
                  <c:v>41724.198020833333</c:v>
                </c:pt>
                <c:pt idx="663">
                  <c:v>41724.345578703702</c:v>
                </c:pt>
                <c:pt idx="664">
                  <c:v>41724.361168981479</c:v>
                </c:pt>
                <c:pt idx="665">
                  <c:v>41724.375335648147</c:v>
                </c:pt>
                <c:pt idx="666">
                  <c:v>41724.392650462964</c:v>
                </c:pt>
                <c:pt idx="667">
                  <c:v>41724.400034722225</c:v>
                </c:pt>
                <c:pt idx="668">
                  <c:v>41724.446145833332</c:v>
                </c:pt>
                <c:pt idx="669">
                  <c:v>41724.462546296294</c:v>
                </c:pt>
                <c:pt idx="670">
                  <c:v>41724.477893518517</c:v>
                </c:pt>
                <c:pt idx="671">
                  <c:v>41724.486655092594</c:v>
                </c:pt>
                <c:pt idx="672">
                  <c:v>41724.511134259257</c:v>
                </c:pt>
                <c:pt idx="673">
                  <c:v>41724.517395833333</c:v>
                </c:pt>
                <c:pt idx="674">
                  <c:v>41724.524513888886</c:v>
                </c:pt>
                <c:pt idx="675">
                  <c:v>41724.531342592592</c:v>
                </c:pt>
                <c:pt idx="676">
                  <c:v>41724.541979166665</c:v>
                </c:pt>
                <c:pt idx="677">
                  <c:v>41724.563460648147</c:v>
                </c:pt>
                <c:pt idx="678">
                  <c:v>41725.132361111115</c:v>
                </c:pt>
                <c:pt idx="679">
                  <c:v>41725.156307870369</c:v>
                </c:pt>
                <c:pt idx="680">
                  <c:v>41725.177118055559</c:v>
                </c:pt>
                <c:pt idx="681">
                  <c:v>41725.257534722223</c:v>
                </c:pt>
                <c:pt idx="682">
                  <c:v>41725.373692129629</c:v>
                </c:pt>
                <c:pt idx="683">
                  <c:v>41725.395439814813</c:v>
                </c:pt>
                <c:pt idx="684">
                  <c:v>41725.408553240741</c:v>
                </c:pt>
                <c:pt idx="685">
                  <c:v>41725.448101851849</c:v>
                </c:pt>
                <c:pt idx="686">
                  <c:v>41725.463692129626</c:v>
                </c:pt>
                <c:pt idx="687">
                  <c:v>41725.466134259259</c:v>
                </c:pt>
                <c:pt idx="688">
                  <c:v>41725.470671296294</c:v>
                </c:pt>
                <c:pt idx="689">
                  <c:v>41725.521932870368</c:v>
                </c:pt>
                <c:pt idx="690">
                  <c:v>41725.543206018519</c:v>
                </c:pt>
                <c:pt idx="691">
                  <c:v>41726.209918981483</c:v>
                </c:pt>
                <c:pt idx="692">
                  <c:v>41726.239641203705</c:v>
                </c:pt>
                <c:pt idx="693">
                  <c:v>41726.260462962964</c:v>
                </c:pt>
                <c:pt idx="694">
                  <c:v>41726.288518518515</c:v>
                </c:pt>
                <c:pt idx="695">
                  <c:v>41726.302916666667</c:v>
                </c:pt>
                <c:pt idx="696">
                  <c:v>41726.389490740738</c:v>
                </c:pt>
                <c:pt idx="697">
                  <c:v>41726.400856481479</c:v>
                </c:pt>
                <c:pt idx="698">
                  <c:v>41726.461608796293</c:v>
                </c:pt>
                <c:pt idx="699">
                  <c:v>41726.467106481483</c:v>
                </c:pt>
                <c:pt idx="700">
                  <c:v>41726.490405092591</c:v>
                </c:pt>
                <c:pt idx="701">
                  <c:v>41726.500578703701</c:v>
                </c:pt>
                <c:pt idx="702">
                  <c:v>41726.545451388891</c:v>
                </c:pt>
                <c:pt idx="703">
                  <c:v>41728.420474537037</c:v>
                </c:pt>
                <c:pt idx="704">
                  <c:v>41728.420601851853</c:v>
                </c:pt>
                <c:pt idx="705">
                  <c:v>41728.482835648145</c:v>
                </c:pt>
                <c:pt idx="706">
                  <c:v>41728.521770833337</c:v>
                </c:pt>
                <c:pt idx="707">
                  <c:v>41728.688194444447</c:v>
                </c:pt>
                <c:pt idx="708">
                  <c:v>41728.691192129627</c:v>
                </c:pt>
                <c:pt idx="709">
                  <c:v>41729.00372685185</c:v>
                </c:pt>
                <c:pt idx="710">
                  <c:v>41729.045543981483</c:v>
                </c:pt>
                <c:pt idx="711">
                  <c:v>41729.125289351854</c:v>
                </c:pt>
                <c:pt idx="712">
                  <c:v>41729.158877314818</c:v>
                </c:pt>
                <c:pt idx="713">
                  <c:v>41729.182314814818</c:v>
                </c:pt>
                <c:pt idx="714">
                  <c:v>41729.184374999997</c:v>
                </c:pt>
                <c:pt idx="715">
                  <c:v>41729.191041666665</c:v>
                </c:pt>
                <c:pt idx="716">
                  <c:v>41729.370983796296</c:v>
                </c:pt>
                <c:pt idx="717">
                  <c:v>41729.388252314813</c:v>
                </c:pt>
                <c:pt idx="718">
                  <c:v>41729.430185185185</c:v>
                </c:pt>
                <c:pt idx="719">
                  <c:v>41729.482708333337</c:v>
                </c:pt>
                <c:pt idx="720">
                  <c:v>41729.500648148147</c:v>
                </c:pt>
                <c:pt idx="721">
                  <c:v>41729.507685185185</c:v>
                </c:pt>
                <c:pt idx="722">
                  <c:v>41729.514282407406</c:v>
                </c:pt>
                <c:pt idx="723">
                  <c:v>41729.524571759262</c:v>
                </c:pt>
                <c:pt idx="724">
                  <c:v>41729.53502314815</c:v>
                </c:pt>
                <c:pt idx="725">
                  <c:v>41729.56354166667</c:v>
                </c:pt>
                <c:pt idx="726">
                  <c:v>41729.69121527778</c:v>
                </c:pt>
                <c:pt idx="727">
                  <c:v>41729.875856481478</c:v>
                </c:pt>
                <c:pt idx="728">
                  <c:v>41730.003668981481</c:v>
                </c:pt>
                <c:pt idx="729">
                  <c:v>41730.124224537038</c:v>
                </c:pt>
                <c:pt idx="730">
                  <c:v>41730.163055555553</c:v>
                </c:pt>
                <c:pt idx="731">
                  <c:v>41730.170567129629</c:v>
                </c:pt>
                <c:pt idx="732">
                  <c:v>41730.197893518518</c:v>
                </c:pt>
                <c:pt idx="733">
                  <c:v>41730.250474537039</c:v>
                </c:pt>
                <c:pt idx="734">
                  <c:v>41730.402604166666</c:v>
                </c:pt>
                <c:pt idx="735">
                  <c:v>41730.482685185183</c:v>
                </c:pt>
                <c:pt idx="736">
                  <c:v>41730.503564814811</c:v>
                </c:pt>
                <c:pt idx="737">
                  <c:v>41730.521180555559</c:v>
                </c:pt>
                <c:pt idx="738">
                  <c:v>41730.688310185185</c:v>
                </c:pt>
                <c:pt idx="739">
                  <c:v>41731.122743055559</c:v>
                </c:pt>
                <c:pt idx="740">
                  <c:v>41731.201331018521</c:v>
                </c:pt>
                <c:pt idx="741">
                  <c:v>41731.210196759261</c:v>
                </c:pt>
                <c:pt idx="742">
                  <c:v>41731.39984953704</c:v>
                </c:pt>
                <c:pt idx="743">
                  <c:v>41731.406863425924</c:v>
                </c:pt>
                <c:pt idx="744">
                  <c:v>41731.413483796299</c:v>
                </c:pt>
                <c:pt idx="745">
                  <c:v>41731.41946759259</c:v>
                </c:pt>
                <c:pt idx="746">
                  <c:v>41731.430949074071</c:v>
                </c:pt>
                <c:pt idx="747">
                  <c:v>41731.438969907409</c:v>
                </c:pt>
                <c:pt idx="748">
                  <c:v>41731.448587962965</c:v>
                </c:pt>
                <c:pt idx="749">
                  <c:v>41731.483171296299</c:v>
                </c:pt>
                <c:pt idx="750">
                  <c:v>41731.503969907404</c:v>
                </c:pt>
                <c:pt idx="751">
                  <c:v>41731.520995370367</c:v>
                </c:pt>
                <c:pt idx="752">
                  <c:v>41731.521562499998</c:v>
                </c:pt>
                <c:pt idx="753">
                  <c:v>41731.688263888886</c:v>
                </c:pt>
                <c:pt idx="754">
                  <c:v>41732.108981481484</c:v>
                </c:pt>
                <c:pt idx="755">
                  <c:v>41732.125208333331</c:v>
                </c:pt>
                <c:pt idx="756">
                  <c:v>41732.341412037036</c:v>
                </c:pt>
                <c:pt idx="757">
                  <c:v>41732.350740740738</c:v>
                </c:pt>
                <c:pt idx="758">
                  <c:v>41732.368310185186</c:v>
                </c:pt>
                <c:pt idx="759">
                  <c:v>41732.392442129632</c:v>
                </c:pt>
                <c:pt idx="760">
                  <c:v>41732.392442129632</c:v>
                </c:pt>
                <c:pt idx="761">
                  <c:v>41732.481921296298</c:v>
                </c:pt>
                <c:pt idx="762">
                  <c:v>41732.493622685186</c:v>
                </c:pt>
                <c:pt idx="763">
                  <c:v>41732.503599537034</c:v>
                </c:pt>
                <c:pt idx="764">
                  <c:v>41732.514143518521</c:v>
                </c:pt>
                <c:pt idx="765">
                  <c:v>41732.522222222222</c:v>
                </c:pt>
                <c:pt idx="766">
                  <c:v>41732.545289351852</c:v>
                </c:pt>
                <c:pt idx="767">
                  <c:v>41732.563310185185</c:v>
                </c:pt>
                <c:pt idx="768">
                  <c:v>41732.753796296296</c:v>
                </c:pt>
                <c:pt idx="769">
                  <c:v>41732.875208333331</c:v>
                </c:pt>
                <c:pt idx="770">
                  <c:v>41732.958611111113</c:v>
                </c:pt>
                <c:pt idx="771">
                  <c:v>41733.385694444441</c:v>
                </c:pt>
                <c:pt idx="772">
                  <c:v>41733.392025462963</c:v>
                </c:pt>
                <c:pt idx="773">
                  <c:v>41733.406215277777</c:v>
                </c:pt>
                <c:pt idx="774">
                  <c:v>41733.426562499997</c:v>
                </c:pt>
                <c:pt idx="775">
                  <c:v>41733.43037037037</c:v>
                </c:pt>
                <c:pt idx="776">
                  <c:v>41735.431006944447</c:v>
                </c:pt>
                <c:pt idx="777">
                  <c:v>41735.514178240737</c:v>
                </c:pt>
                <c:pt idx="778">
                  <c:v>41735.521539351852</c:v>
                </c:pt>
                <c:pt idx="779">
                  <c:v>41736.000694444447</c:v>
                </c:pt>
                <c:pt idx="780">
                  <c:v>41736.12128472222</c:v>
                </c:pt>
                <c:pt idx="781">
                  <c:v>41736.145995370367</c:v>
                </c:pt>
                <c:pt idx="782">
                  <c:v>41736.29078703704</c:v>
                </c:pt>
                <c:pt idx="783">
                  <c:v>41736.295624999999</c:v>
                </c:pt>
                <c:pt idx="784">
                  <c:v>41736.312928240739</c:v>
                </c:pt>
                <c:pt idx="785">
                  <c:v>41736.429166666669</c:v>
                </c:pt>
                <c:pt idx="786">
                  <c:v>41736.431805555556</c:v>
                </c:pt>
                <c:pt idx="787">
                  <c:v>41736.447974537034</c:v>
                </c:pt>
                <c:pt idx="788">
                  <c:v>41736.503564814811</c:v>
                </c:pt>
                <c:pt idx="789">
                  <c:v>41736.514467592591</c:v>
                </c:pt>
                <c:pt idx="790">
                  <c:v>41736.545578703706</c:v>
                </c:pt>
                <c:pt idx="791">
                  <c:v>41736.563611111109</c:v>
                </c:pt>
                <c:pt idx="792">
                  <c:v>41737.00372685185</c:v>
                </c:pt>
                <c:pt idx="793">
                  <c:v>41737.115104166667</c:v>
                </c:pt>
                <c:pt idx="794">
                  <c:v>41737.159699074073</c:v>
                </c:pt>
                <c:pt idx="795">
                  <c:v>41737.173067129632</c:v>
                </c:pt>
                <c:pt idx="796">
                  <c:v>41737.19159722222</c:v>
                </c:pt>
                <c:pt idx="797">
                  <c:v>41737.218819444446</c:v>
                </c:pt>
                <c:pt idx="798">
                  <c:v>41737.383310185185</c:v>
                </c:pt>
                <c:pt idx="799">
                  <c:v>41737.400694444441</c:v>
                </c:pt>
                <c:pt idx="800">
                  <c:v>41737.411620370367</c:v>
                </c:pt>
                <c:pt idx="801">
                  <c:v>41737.482731481483</c:v>
                </c:pt>
                <c:pt idx="802">
                  <c:v>41737.500393518516</c:v>
                </c:pt>
                <c:pt idx="803">
                  <c:v>41737.542060185187</c:v>
                </c:pt>
                <c:pt idx="804">
                  <c:v>41738.305497685185</c:v>
                </c:pt>
                <c:pt idx="805">
                  <c:v>41738.322662037041</c:v>
                </c:pt>
                <c:pt idx="806">
                  <c:v>41738.323101851849</c:v>
                </c:pt>
                <c:pt idx="807">
                  <c:v>41738.365995370368</c:v>
                </c:pt>
                <c:pt idx="808">
                  <c:v>41738.39434027778</c:v>
                </c:pt>
                <c:pt idx="809">
                  <c:v>41738.41138888889</c:v>
                </c:pt>
                <c:pt idx="810">
                  <c:v>41738.421724537038</c:v>
                </c:pt>
                <c:pt idx="811">
                  <c:v>41738.430092592593</c:v>
                </c:pt>
                <c:pt idx="812">
                  <c:v>41738.437627314815</c:v>
                </c:pt>
                <c:pt idx="813">
                  <c:v>41738.438611111109</c:v>
                </c:pt>
                <c:pt idx="814">
                  <c:v>41738.458935185183</c:v>
                </c:pt>
                <c:pt idx="815">
                  <c:v>41738.479270833333</c:v>
                </c:pt>
                <c:pt idx="816">
                  <c:v>41738.501238425924</c:v>
                </c:pt>
                <c:pt idx="817">
                  <c:v>41738.521701388891</c:v>
                </c:pt>
                <c:pt idx="818">
                  <c:v>41738.545428240737</c:v>
                </c:pt>
                <c:pt idx="819">
                  <c:v>41739.128587962965</c:v>
                </c:pt>
                <c:pt idx="820">
                  <c:v>41739.162233796298</c:v>
                </c:pt>
                <c:pt idx="821">
                  <c:v>41739.282048611109</c:v>
                </c:pt>
                <c:pt idx="822">
                  <c:v>41739.410590277781</c:v>
                </c:pt>
                <c:pt idx="823">
                  <c:v>41739.412523148145</c:v>
                </c:pt>
                <c:pt idx="824">
                  <c:v>41739.438703703701</c:v>
                </c:pt>
                <c:pt idx="825">
                  <c:v>41739.461863425924</c:v>
                </c:pt>
                <c:pt idx="826">
                  <c:v>41739.495972222219</c:v>
                </c:pt>
                <c:pt idx="827">
                  <c:v>41739.503622685188</c:v>
                </c:pt>
                <c:pt idx="828">
                  <c:v>41739.543310185189</c:v>
                </c:pt>
                <c:pt idx="829">
                  <c:v>41739.587013888886</c:v>
                </c:pt>
                <c:pt idx="830">
                  <c:v>41739.649375000001</c:v>
                </c:pt>
                <c:pt idx="831">
                  <c:v>41740.000740740739</c:v>
                </c:pt>
                <c:pt idx="832">
                  <c:v>41740.171851851854</c:v>
                </c:pt>
                <c:pt idx="833">
                  <c:v>41740.194490740738</c:v>
                </c:pt>
                <c:pt idx="834">
                  <c:v>41740.215370370373</c:v>
                </c:pt>
                <c:pt idx="835">
                  <c:v>41740.218923611108</c:v>
                </c:pt>
                <c:pt idx="836">
                  <c:v>41740.236574074072</c:v>
                </c:pt>
                <c:pt idx="837">
                  <c:v>41740.370173611111</c:v>
                </c:pt>
                <c:pt idx="838">
                  <c:v>41740.382164351853</c:v>
                </c:pt>
                <c:pt idx="839">
                  <c:v>41740.403171296297</c:v>
                </c:pt>
                <c:pt idx="840">
                  <c:v>41740.40457175926</c:v>
                </c:pt>
                <c:pt idx="841">
                  <c:v>41740.431932870371</c:v>
                </c:pt>
                <c:pt idx="842">
                  <c:v>41740.451851851853</c:v>
                </c:pt>
                <c:pt idx="843">
                  <c:v>41742.503703703704</c:v>
                </c:pt>
                <c:pt idx="844">
                  <c:v>41742.543182870373</c:v>
                </c:pt>
                <c:pt idx="845">
                  <c:v>41743.000636574077</c:v>
                </c:pt>
                <c:pt idx="846">
                  <c:v>41743.358275462961</c:v>
                </c:pt>
                <c:pt idx="847">
                  <c:v>41743.372210648151</c:v>
                </c:pt>
                <c:pt idx="848">
                  <c:v>41743.379930555559</c:v>
                </c:pt>
                <c:pt idx="849">
                  <c:v>41743.402962962966</c:v>
                </c:pt>
                <c:pt idx="850">
                  <c:v>41743.543703703705</c:v>
                </c:pt>
                <c:pt idx="851">
                  <c:v>41743.569004629629</c:v>
                </c:pt>
                <c:pt idx="852">
                  <c:v>41744.007071759261</c:v>
                </c:pt>
                <c:pt idx="853">
                  <c:v>41744.041956018518</c:v>
                </c:pt>
                <c:pt idx="854">
                  <c:v>41744.137233796297</c:v>
                </c:pt>
                <c:pt idx="855">
                  <c:v>41744.167361111111</c:v>
                </c:pt>
                <c:pt idx="856">
                  <c:v>41744.196585648147</c:v>
                </c:pt>
                <c:pt idx="857">
                  <c:v>41744.295752314814</c:v>
                </c:pt>
                <c:pt idx="858">
                  <c:v>41744.410000000003</c:v>
                </c:pt>
                <c:pt idx="859">
                  <c:v>41745.034872685188</c:v>
                </c:pt>
                <c:pt idx="860">
                  <c:v>41745.129942129628</c:v>
                </c:pt>
                <c:pt idx="861">
                  <c:v>41745.133877314816</c:v>
                </c:pt>
                <c:pt idx="862">
                  <c:v>41745.149965277778</c:v>
                </c:pt>
                <c:pt idx="863">
                  <c:v>41745.17690972222</c:v>
                </c:pt>
                <c:pt idx="864">
                  <c:v>41745.184166666666</c:v>
                </c:pt>
                <c:pt idx="865">
                  <c:v>41745.213576388887</c:v>
                </c:pt>
                <c:pt idx="866">
                  <c:v>41745.226006944446</c:v>
                </c:pt>
                <c:pt idx="867">
                  <c:v>41745.256076388891</c:v>
                </c:pt>
                <c:pt idx="868">
                  <c:v>41745.293032407404</c:v>
                </c:pt>
                <c:pt idx="869">
                  <c:v>41745.427395833336</c:v>
                </c:pt>
                <c:pt idx="870">
                  <c:v>41745.502928240741</c:v>
                </c:pt>
                <c:pt idx="871">
                  <c:v>41745.833692129629</c:v>
                </c:pt>
                <c:pt idx="872">
                  <c:v>41746.031504629631</c:v>
                </c:pt>
                <c:pt idx="873">
                  <c:v>41746.173472222225</c:v>
                </c:pt>
                <c:pt idx="874">
                  <c:v>41746.210543981484</c:v>
                </c:pt>
                <c:pt idx="875">
                  <c:v>41746.24359953704</c:v>
                </c:pt>
                <c:pt idx="876">
                  <c:v>41746.275752314818</c:v>
                </c:pt>
                <c:pt idx="877">
                  <c:v>41746.295451388891</c:v>
                </c:pt>
                <c:pt idx="878">
                  <c:v>41746.320787037039</c:v>
                </c:pt>
                <c:pt idx="879">
                  <c:v>41746.417245370372</c:v>
                </c:pt>
                <c:pt idx="880">
                  <c:v>41746.503611111111</c:v>
                </c:pt>
                <c:pt idx="881">
                  <c:v>41747.295567129629</c:v>
                </c:pt>
                <c:pt idx="882">
                  <c:v>41747.295671296299</c:v>
                </c:pt>
                <c:pt idx="883">
                  <c:v>41747.42082175926</c:v>
                </c:pt>
                <c:pt idx="884">
                  <c:v>41748.337129629632</c:v>
                </c:pt>
                <c:pt idx="885">
                  <c:v>41748.340636574074</c:v>
                </c:pt>
                <c:pt idx="886">
                  <c:v>41748.420347222222</c:v>
                </c:pt>
                <c:pt idx="887">
                  <c:v>41748.510752314818</c:v>
                </c:pt>
                <c:pt idx="888">
                  <c:v>41749.503634259258</c:v>
                </c:pt>
                <c:pt idx="889">
                  <c:v>41750.295439814814</c:v>
                </c:pt>
                <c:pt idx="890">
                  <c:v>41750.379027777781</c:v>
                </c:pt>
                <c:pt idx="891">
                  <c:v>41750.420497685183</c:v>
                </c:pt>
                <c:pt idx="892">
                  <c:v>41750.462280092594</c:v>
                </c:pt>
                <c:pt idx="893">
                  <c:v>41750.503761574073</c:v>
                </c:pt>
                <c:pt idx="894">
                  <c:v>41751.132893518516</c:v>
                </c:pt>
                <c:pt idx="895">
                  <c:v>41751.149513888886</c:v>
                </c:pt>
                <c:pt idx="896">
                  <c:v>41751.163229166668</c:v>
                </c:pt>
                <c:pt idx="897">
                  <c:v>41751.170335648145</c:v>
                </c:pt>
                <c:pt idx="898">
                  <c:v>41751.194814814815</c:v>
                </c:pt>
                <c:pt idx="899">
                  <c:v>41751.253634259258</c:v>
                </c:pt>
                <c:pt idx="900">
                  <c:v>41751.273599537039</c:v>
                </c:pt>
                <c:pt idx="901">
                  <c:v>41751.462245370371</c:v>
                </c:pt>
                <c:pt idx="902">
                  <c:v>41751.475844907407</c:v>
                </c:pt>
                <c:pt idx="903">
                  <c:v>41752.170300925929</c:v>
                </c:pt>
                <c:pt idx="904">
                  <c:v>41752.195057870369</c:v>
                </c:pt>
                <c:pt idx="905">
                  <c:v>41752.201620370368</c:v>
                </c:pt>
                <c:pt idx="906">
                  <c:v>41752.213553240741</c:v>
                </c:pt>
                <c:pt idx="907">
                  <c:v>41752.337094907409</c:v>
                </c:pt>
                <c:pt idx="908">
                  <c:v>41752.372777777775</c:v>
                </c:pt>
                <c:pt idx="909">
                  <c:v>41752.382025462961</c:v>
                </c:pt>
                <c:pt idx="910">
                  <c:v>41752.392430555556</c:v>
                </c:pt>
                <c:pt idx="911">
                  <c:v>41752.545439814814</c:v>
                </c:pt>
                <c:pt idx="912">
                  <c:v>41752.576620370368</c:v>
                </c:pt>
                <c:pt idx="913">
                  <c:v>41752.598275462966</c:v>
                </c:pt>
                <c:pt idx="914">
                  <c:v>41753.042511574073</c:v>
                </c:pt>
                <c:pt idx="915">
                  <c:v>41753.115949074076</c:v>
                </c:pt>
                <c:pt idx="916">
                  <c:v>41753.147951388892</c:v>
                </c:pt>
                <c:pt idx="917">
                  <c:v>41753.167233796295</c:v>
                </c:pt>
                <c:pt idx="918">
                  <c:v>41753.210462962961</c:v>
                </c:pt>
                <c:pt idx="919">
                  <c:v>41753.285115740742</c:v>
                </c:pt>
                <c:pt idx="920">
                  <c:v>41753.334675925929</c:v>
                </c:pt>
                <c:pt idx="921">
                  <c:v>41753.375879629632</c:v>
                </c:pt>
                <c:pt idx="922">
                  <c:v>41753.385787037034</c:v>
                </c:pt>
                <c:pt idx="923">
                  <c:v>41753.42046296296</c:v>
                </c:pt>
                <c:pt idx="924">
                  <c:v>41753.501840277779</c:v>
                </c:pt>
                <c:pt idx="925">
                  <c:v>41753.504027777781</c:v>
                </c:pt>
                <c:pt idx="926">
                  <c:v>41753.664502314816</c:v>
                </c:pt>
                <c:pt idx="927">
                  <c:v>41754.001203703701</c:v>
                </c:pt>
                <c:pt idx="928">
                  <c:v>41754.003622685188</c:v>
                </c:pt>
                <c:pt idx="929">
                  <c:v>41754.139918981484</c:v>
                </c:pt>
                <c:pt idx="930">
                  <c:v>41754.149560185186</c:v>
                </c:pt>
                <c:pt idx="931">
                  <c:v>41754.163877314815</c:v>
                </c:pt>
                <c:pt idx="932">
                  <c:v>41754.168877314813</c:v>
                </c:pt>
                <c:pt idx="933">
                  <c:v>41754.21497685185</c:v>
                </c:pt>
                <c:pt idx="934">
                  <c:v>41754.250717592593</c:v>
                </c:pt>
                <c:pt idx="935">
                  <c:v>41754.276550925926</c:v>
                </c:pt>
                <c:pt idx="936">
                  <c:v>41754.33935185185</c:v>
                </c:pt>
                <c:pt idx="937">
                  <c:v>41754.366018518522</c:v>
                </c:pt>
                <c:pt idx="938">
                  <c:v>41754.469189814816</c:v>
                </c:pt>
                <c:pt idx="939">
                  <c:v>41754.504467592589</c:v>
                </c:pt>
                <c:pt idx="940">
                  <c:v>41754.663472222222</c:v>
                </c:pt>
                <c:pt idx="941">
                  <c:v>41754.920289351852</c:v>
                </c:pt>
                <c:pt idx="942">
                  <c:v>41755.170266203706</c:v>
                </c:pt>
                <c:pt idx="943">
                  <c:v>41755.538321759261</c:v>
                </c:pt>
                <c:pt idx="944">
                  <c:v>41757.003599537034</c:v>
                </c:pt>
                <c:pt idx="945">
                  <c:v>41757.189942129633</c:v>
                </c:pt>
                <c:pt idx="946">
                  <c:v>41757.315115740741</c:v>
                </c:pt>
                <c:pt idx="947">
                  <c:v>41757.31658564815</c:v>
                </c:pt>
                <c:pt idx="948">
                  <c:v>41757.32644675926</c:v>
                </c:pt>
                <c:pt idx="949">
                  <c:v>41757.406469907408</c:v>
                </c:pt>
                <c:pt idx="950">
                  <c:v>41757.419340277775</c:v>
                </c:pt>
                <c:pt idx="951">
                  <c:v>41757.458645833336</c:v>
                </c:pt>
                <c:pt idx="952">
                  <c:v>41757.489756944444</c:v>
                </c:pt>
                <c:pt idx="953">
                  <c:v>41757.502210648148</c:v>
                </c:pt>
                <c:pt idx="954">
                  <c:v>41757.52144675926</c:v>
                </c:pt>
                <c:pt idx="955">
                  <c:v>41757.543240740742</c:v>
                </c:pt>
                <c:pt idx="956">
                  <c:v>41757.659849537034</c:v>
                </c:pt>
                <c:pt idx="957">
                  <c:v>41758.098356481481</c:v>
                </c:pt>
                <c:pt idx="958">
                  <c:v>41758.38758101852</c:v>
                </c:pt>
                <c:pt idx="959">
                  <c:v>41758.406423611108</c:v>
                </c:pt>
                <c:pt idx="960">
                  <c:v>41758.417094907411</c:v>
                </c:pt>
                <c:pt idx="961">
                  <c:v>41758.424513888887</c:v>
                </c:pt>
                <c:pt idx="962">
                  <c:v>41758.438298611109</c:v>
                </c:pt>
                <c:pt idx="963">
                  <c:v>41758.458912037036</c:v>
                </c:pt>
                <c:pt idx="964">
                  <c:v>41758.500358796293</c:v>
                </c:pt>
                <c:pt idx="965">
                  <c:v>41758.54210648148</c:v>
                </c:pt>
                <c:pt idx="966">
                  <c:v>41758.584768518522</c:v>
                </c:pt>
                <c:pt idx="967">
                  <c:v>41759.191469907404</c:v>
                </c:pt>
                <c:pt idx="968">
                  <c:v>41759.368148148147</c:v>
                </c:pt>
                <c:pt idx="969">
                  <c:v>41759.38212962963</c:v>
                </c:pt>
                <c:pt idx="970">
                  <c:v>41759.406458333331</c:v>
                </c:pt>
                <c:pt idx="971">
                  <c:v>41759.413310185184</c:v>
                </c:pt>
                <c:pt idx="972">
                  <c:v>41759.421469907407</c:v>
                </c:pt>
                <c:pt idx="973">
                  <c:v>41759.430763888886</c:v>
                </c:pt>
                <c:pt idx="974">
                  <c:v>41759.439236111109</c:v>
                </c:pt>
                <c:pt idx="975">
                  <c:v>41759.444490740738</c:v>
                </c:pt>
                <c:pt idx="976">
                  <c:v>41759.462048611109</c:v>
                </c:pt>
                <c:pt idx="977">
                  <c:v>41759.480034722219</c:v>
                </c:pt>
                <c:pt idx="978">
                  <c:v>41759.501712962963</c:v>
                </c:pt>
                <c:pt idx="979">
                  <c:v>41759.520983796298</c:v>
                </c:pt>
                <c:pt idx="980">
                  <c:v>41759.544166666667</c:v>
                </c:pt>
                <c:pt idx="981">
                  <c:v>41760.179016203707</c:v>
                </c:pt>
                <c:pt idx="982">
                  <c:v>41760.33253472222</c:v>
                </c:pt>
                <c:pt idx="983">
                  <c:v>41760.341168981482</c:v>
                </c:pt>
                <c:pt idx="984">
                  <c:v>41760.382071759261</c:v>
                </c:pt>
                <c:pt idx="985">
                  <c:v>41760.394456018519</c:v>
                </c:pt>
                <c:pt idx="986">
                  <c:v>41760.39943287037</c:v>
                </c:pt>
                <c:pt idx="987">
                  <c:v>41760.41710648148</c:v>
                </c:pt>
                <c:pt idx="988">
                  <c:v>41760.438263888886</c:v>
                </c:pt>
                <c:pt idx="989">
                  <c:v>41760.45857638889</c:v>
                </c:pt>
                <c:pt idx="990">
                  <c:v>41760.47991898148</c:v>
                </c:pt>
                <c:pt idx="991">
                  <c:v>41760.500439814816</c:v>
                </c:pt>
                <c:pt idx="992">
                  <c:v>41760.542523148149</c:v>
                </c:pt>
                <c:pt idx="993">
                  <c:v>41761.326469907406</c:v>
                </c:pt>
                <c:pt idx="994">
                  <c:v>41761.336400462962</c:v>
                </c:pt>
                <c:pt idx="995">
                  <c:v>41761.404479166667</c:v>
                </c:pt>
                <c:pt idx="996">
                  <c:v>41761.423020833332</c:v>
                </c:pt>
                <c:pt idx="997">
                  <c:v>41761.437824074077</c:v>
                </c:pt>
                <c:pt idx="998">
                  <c:v>41761.459374999999</c:v>
                </c:pt>
                <c:pt idx="999">
                  <c:v>41762.167233796295</c:v>
                </c:pt>
                <c:pt idx="1000">
                  <c:v>41762.334039351852</c:v>
                </c:pt>
                <c:pt idx="1001">
                  <c:v>41763.459143518521</c:v>
                </c:pt>
                <c:pt idx="1002">
                  <c:v>41763.503599537034</c:v>
                </c:pt>
                <c:pt idx="1003">
                  <c:v>41763.548715277779</c:v>
                </c:pt>
                <c:pt idx="1004">
                  <c:v>41763.632118055553</c:v>
                </c:pt>
                <c:pt idx="1005">
                  <c:v>41764.010682870372</c:v>
                </c:pt>
                <c:pt idx="1006">
                  <c:v>41764.167407407411</c:v>
                </c:pt>
                <c:pt idx="1007">
                  <c:v>41764.41846064815</c:v>
                </c:pt>
                <c:pt idx="1008">
                  <c:v>41764.459293981483</c:v>
                </c:pt>
                <c:pt idx="1009">
                  <c:v>41764.501203703701</c:v>
                </c:pt>
                <c:pt idx="1010">
                  <c:v>41764.542812500003</c:v>
                </c:pt>
                <c:pt idx="1011">
                  <c:v>41765.000520833331</c:v>
                </c:pt>
                <c:pt idx="1012">
                  <c:v>41765.112569444442</c:v>
                </c:pt>
                <c:pt idx="1013">
                  <c:v>41765.125543981485</c:v>
                </c:pt>
                <c:pt idx="1014">
                  <c:v>41765.253877314812</c:v>
                </c:pt>
                <c:pt idx="1015">
                  <c:v>41765.329236111109</c:v>
                </c:pt>
                <c:pt idx="1016">
                  <c:v>41765.371608796297</c:v>
                </c:pt>
                <c:pt idx="1017">
                  <c:v>41765.385324074072</c:v>
                </c:pt>
                <c:pt idx="1018">
                  <c:v>41765.412199074075</c:v>
                </c:pt>
                <c:pt idx="1019">
                  <c:v>41765.41846064815</c:v>
                </c:pt>
                <c:pt idx="1020">
                  <c:v>41765.427175925928</c:v>
                </c:pt>
                <c:pt idx="1021">
                  <c:v>41765.448171296295</c:v>
                </c:pt>
                <c:pt idx="1022">
                  <c:v>41765.543020833335</c:v>
                </c:pt>
                <c:pt idx="1023">
                  <c:v>41766.000428240739</c:v>
                </c:pt>
                <c:pt idx="1024">
                  <c:v>41766.112986111111</c:v>
                </c:pt>
                <c:pt idx="1025">
                  <c:v>41766.12164351852</c:v>
                </c:pt>
                <c:pt idx="1026">
                  <c:v>41766.304884259262</c:v>
                </c:pt>
                <c:pt idx="1027">
                  <c:v>41766.312604166669</c:v>
                </c:pt>
                <c:pt idx="1028">
                  <c:v>41766.32304398148</c:v>
                </c:pt>
                <c:pt idx="1029">
                  <c:v>41766.335277777776</c:v>
                </c:pt>
                <c:pt idx="1030">
                  <c:v>41766.396412037036</c:v>
                </c:pt>
                <c:pt idx="1031">
                  <c:v>41766.401145833333</c:v>
                </c:pt>
                <c:pt idx="1032">
                  <c:v>41766.423530092594</c:v>
                </c:pt>
                <c:pt idx="1033">
                  <c:v>41766.427523148152</c:v>
                </c:pt>
                <c:pt idx="1034">
                  <c:v>41766.433321759258</c:v>
                </c:pt>
                <c:pt idx="1035">
                  <c:v>41766.442013888889</c:v>
                </c:pt>
                <c:pt idx="1036">
                  <c:v>41766.451620370368</c:v>
                </c:pt>
                <c:pt idx="1037">
                  <c:v>41766.459791666668</c:v>
                </c:pt>
                <c:pt idx="1038">
                  <c:v>41766.46534722222</c:v>
                </c:pt>
                <c:pt idx="1039">
                  <c:v>41766.47928240741</c:v>
                </c:pt>
                <c:pt idx="1040">
                  <c:v>41766.500555555554</c:v>
                </c:pt>
                <c:pt idx="1041">
                  <c:v>41766.521006944444</c:v>
                </c:pt>
                <c:pt idx="1042">
                  <c:v>41766.542083333334</c:v>
                </c:pt>
                <c:pt idx="1043">
                  <c:v>41767.000775462962</c:v>
                </c:pt>
                <c:pt idx="1044">
                  <c:v>41767.139641203707</c:v>
                </c:pt>
                <c:pt idx="1045">
                  <c:v>41767.39707175926</c:v>
                </c:pt>
                <c:pt idx="1046">
                  <c:v>41767.41474537037</c:v>
                </c:pt>
                <c:pt idx="1047">
                  <c:v>41767.425844907404</c:v>
                </c:pt>
                <c:pt idx="1048">
                  <c:v>41767.444618055553</c:v>
                </c:pt>
                <c:pt idx="1049">
                  <c:v>41767.45988425926</c:v>
                </c:pt>
                <c:pt idx="1050">
                  <c:v>41767.479305555556</c:v>
                </c:pt>
                <c:pt idx="1051">
                  <c:v>41767.501539351855</c:v>
                </c:pt>
                <c:pt idx="1052">
                  <c:v>41767.520972222221</c:v>
                </c:pt>
                <c:pt idx="1053">
                  <c:v>41767.542615740742</c:v>
                </c:pt>
                <c:pt idx="1054">
                  <c:v>41767.875451388885</c:v>
                </c:pt>
                <c:pt idx="1055">
                  <c:v>41768.000543981485</c:v>
                </c:pt>
                <c:pt idx="1056">
                  <c:v>41768.380798611113</c:v>
                </c:pt>
                <c:pt idx="1057">
                  <c:v>41768.402858796297</c:v>
                </c:pt>
                <c:pt idx="1058">
                  <c:v>41768.408101851855</c:v>
                </c:pt>
                <c:pt idx="1059">
                  <c:v>41768.430891203701</c:v>
                </c:pt>
                <c:pt idx="1060">
                  <c:v>41769.000543981485</c:v>
                </c:pt>
                <c:pt idx="1061">
                  <c:v>41769.417592592596</c:v>
                </c:pt>
                <c:pt idx="1062">
                  <c:v>41770.417175925926</c:v>
                </c:pt>
                <c:pt idx="1063">
                  <c:v>41770.459756944445</c:v>
                </c:pt>
                <c:pt idx="1064">
                  <c:v>41770.500497685185</c:v>
                </c:pt>
                <c:pt idx="1065">
                  <c:v>41771.000451388885</c:v>
                </c:pt>
                <c:pt idx="1066">
                  <c:v>41771.158668981479</c:v>
                </c:pt>
                <c:pt idx="1067">
                  <c:v>41771.167256944442</c:v>
                </c:pt>
                <c:pt idx="1068">
                  <c:v>41771.358981481484</c:v>
                </c:pt>
                <c:pt idx="1069">
                  <c:v>41771.360243055555</c:v>
                </c:pt>
                <c:pt idx="1070">
                  <c:v>41771.399189814816</c:v>
                </c:pt>
                <c:pt idx="1071">
                  <c:v>41771.40829861111</c:v>
                </c:pt>
                <c:pt idx="1072">
                  <c:v>41771.409988425927</c:v>
                </c:pt>
                <c:pt idx="1073">
                  <c:v>41771.458483796298</c:v>
                </c:pt>
                <c:pt idx="1074">
                  <c:v>41771.47991898148</c:v>
                </c:pt>
                <c:pt idx="1075">
                  <c:v>41771.500185185185</c:v>
                </c:pt>
                <c:pt idx="1076">
                  <c:v>41771.507280092592</c:v>
                </c:pt>
                <c:pt idx="1077">
                  <c:v>41771.542175925926</c:v>
                </c:pt>
                <c:pt idx="1078">
                  <c:v>41771.584583333337</c:v>
                </c:pt>
                <c:pt idx="1079">
                  <c:v>41771.597291666665</c:v>
                </c:pt>
                <c:pt idx="1080">
                  <c:v>41772.147662037038</c:v>
                </c:pt>
                <c:pt idx="1081">
                  <c:v>41772.35738425926</c:v>
                </c:pt>
                <c:pt idx="1082">
                  <c:v>41772.364664351851</c:v>
                </c:pt>
                <c:pt idx="1083">
                  <c:v>41772.378553240742</c:v>
                </c:pt>
                <c:pt idx="1084">
                  <c:v>41772.402928240743</c:v>
                </c:pt>
                <c:pt idx="1085">
                  <c:v>41772.416944444441</c:v>
                </c:pt>
                <c:pt idx="1086">
                  <c:v>41772.427812499998</c:v>
                </c:pt>
                <c:pt idx="1087">
                  <c:v>41772.438171296293</c:v>
                </c:pt>
                <c:pt idx="1088">
                  <c:v>41772.459618055553</c:v>
                </c:pt>
                <c:pt idx="1089">
                  <c:v>41772.47934027778</c:v>
                </c:pt>
                <c:pt idx="1090">
                  <c:v>41772.500127314815</c:v>
                </c:pt>
                <c:pt idx="1091">
                  <c:v>41773.0003125</c:v>
                </c:pt>
                <c:pt idx="1092">
                  <c:v>41773.233935185184</c:v>
                </c:pt>
                <c:pt idx="1093">
                  <c:v>41773.340717592589</c:v>
                </c:pt>
                <c:pt idx="1094">
                  <c:v>41773.364988425928</c:v>
                </c:pt>
                <c:pt idx="1095">
                  <c:v>41773.385509259257</c:v>
                </c:pt>
                <c:pt idx="1096">
                  <c:v>41773.406469907408</c:v>
                </c:pt>
                <c:pt idx="1097">
                  <c:v>41773.406770833331</c:v>
                </c:pt>
                <c:pt idx="1098">
                  <c:v>41773.420752314814</c:v>
                </c:pt>
                <c:pt idx="1099">
                  <c:v>41773.427118055559</c:v>
                </c:pt>
                <c:pt idx="1100">
                  <c:v>41773.437581018516</c:v>
                </c:pt>
                <c:pt idx="1101">
                  <c:v>41773.445023148146</c:v>
                </c:pt>
                <c:pt idx="1102">
                  <c:v>41773.458541666667</c:v>
                </c:pt>
                <c:pt idx="1103">
                  <c:v>41773.468993055554</c:v>
                </c:pt>
                <c:pt idx="1104">
                  <c:v>41773.47923611111</c:v>
                </c:pt>
                <c:pt idx="1105">
                  <c:v>41773.500474537039</c:v>
                </c:pt>
                <c:pt idx="1106">
                  <c:v>41773.520925925928</c:v>
                </c:pt>
                <c:pt idx="1107">
                  <c:v>41774.000798611109</c:v>
                </c:pt>
                <c:pt idx="1108">
                  <c:v>41774.042685185188</c:v>
                </c:pt>
                <c:pt idx="1109">
                  <c:v>41774.083715277775</c:v>
                </c:pt>
                <c:pt idx="1110">
                  <c:v>41774.122094907405</c:v>
                </c:pt>
                <c:pt idx="1111">
                  <c:v>41774.164444444446</c:v>
                </c:pt>
                <c:pt idx="1112">
                  <c:v>41774.409918981481</c:v>
                </c:pt>
                <c:pt idx="1113">
                  <c:v>41774.420208333337</c:v>
                </c:pt>
                <c:pt idx="1114">
                  <c:v>41774.441099537034</c:v>
                </c:pt>
                <c:pt idx="1115">
                  <c:v>41774.460023148145</c:v>
                </c:pt>
                <c:pt idx="1116">
                  <c:v>41774.479872685188</c:v>
                </c:pt>
                <c:pt idx="1117">
                  <c:v>41774.48978009259</c:v>
                </c:pt>
                <c:pt idx="1118">
                  <c:v>41774.500451388885</c:v>
                </c:pt>
                <c:pt idx="1119">
                  <c:v>41774.520925925928</c:v>
                </c:pt>
                <c:pt idx="1120">
                  <c:v>41774.542233796295</c:v>
                </c:pt>
                <c:pt idx="1121">
                  <c:v>41774.583912037036</c:v>
                </c:pt>
                <c:pt idx="1122">
                  <c:v>41775.000590277778</c:v>
                </c:pt>
                <c:pt idx="1123">
                  <c:v>41775.042245370372</c:v>
                </c:pt>
                <c:pt idx="1124">
                  <c:v>41775.149305555555</c:v>
                </c:pt>
                <c:pt idx="1125">
                  <c:v>41775.156481481485</c:v>
                </c:pt>
                <c:pt idx="1126">
                  <c:v>41775.159756944442</c:v>
                </c:pt>
                <c:pt idx="1127">
                  <c:v>41775.334594907406</c:v>
                </c:pt>
                <c:pt idx="1128">
                  <c:v>41775.373657407406</c:v>
                </c:pt>
                <c:pt idx="1129">
                  <c:v>41775.377245370371</c:v>
                </c:pt>
                <c:pt idx="1130">
                  <c:v>41775.402905092589</c:v>
                </c:pt>
                <c:pt idx="1131">
                  <c:v>41775.405289351853</c:v>
                </c:pt>
                <c:pt idx="1132">
                  <c:v>41775.50136574074</c:v>
                </c:pt>
                <c:pt idx="1133">
                  <c:v>41775.521481481483</c:v>
                </c:pt>
                <c:pt idx="1134">
                  <c:v>41776.00068287037</c:v>
                </c:pt>
                <c:pt idx="1135">
                  <c:v>41776.083715277775</c:v>
                </c:pt>
                <c:pt idx="1136">
                  <c:v>41776.209189814814</c:v>
                </c:pt>
                <c:pt idx="1137">
                  <c:v>41776.274444444447</c:v>
                </c:pt>
                <c:pt idx="1138">
                  <c:v>41776.292592592596</c:v>
                </c:pt>
                <c:pt idx="1139">
                  <c:v>41776.417604166665</c:v>
                </c:pt>
                <c:pt idx="1140">
                  <c:v>41777.083923611113</c:v>
                </c:pt>
                <c:pt idx="1141">
                  <c:v>41777.208981481483</c:v>
                </c:pt>
                <c:pt idx="1142">
                  <c:v>41777.417569444442</c:v>
                </c:pt>
                <c:pt idx="1143">
                  <c:v>41777.459120370368</c:v>
                </c:pt>
                <c:pt idx="1144">
                  <c:v>41777.50068287037</c:v>
                </c:pt>
                <c:pt idx="1145">
                  <c:v>41778.042685185188</c:v>
                </c:pt>
                <c:pt idx="1146">
                  <c:v>41778.083865740744</c:v>
                </c:pt>
                <c:pt idx="1147">
                  <c:v>41778.186921296299</c:v>
                </c:pt>
                <c:pt idx="1148">
                  <c:v>41778.194479166668</c:v>
                </c:pt>
                <c:pt idx="1149">
                  <c:v>41778.334467592591</c:v>
                </c:pt>
                <c:pt idx="1150">
                  <c:v>41778.446423611109</c:v>
                </c:pt>
                <c:pt idx="1151">
                  <c:v>41778.480069444442</c:v>
                </c:pt>
                <c:pt idx="1152">
                  <c:v>41778.543055555558</c:v>
                </c:pt>
                <c:pt idx="1153">
                  <c:v>41779.048715277779</c:v>
                </c:pt>
                <c:pt idx="1154">
                  <c:v>41779.096678240741</c:v>
                </c:pt>
                <c:pt idx="1155">
                  <c:v>41779.113541666666</c:v>
                </c:pt>
                <c:pt idx="1156">
                  <c:v>41779.121562499997</c:v>
                </c:pt>
                <c:pt idx="1157">
                  <c:v>41779.125104166669</c:v>
                </c:pt>
                <c:pt idx="1158">
                  <c:v>41779.135474537034</c:v>
                </c:pt>
                <c:pt idx="1159">
                  <c:v>41779.145879629628</c:v>
                </c:pt>
                <c:pt idx="1160">
                  <c:v>41779.239942129629</c:v>
                </c:pt>
                <c:pt idx="1161">
                  <c:v>41779.334965277776</c:v>
                </c:pt>
                <c:pt idx="1162">
                  <c:v>41779.37190972222</c:v>
                </c:pt>
                <c:pt idx="1163">
                  <c:v>41779.386782407404</c:v>
                </c:pt>
                <c:pt idx="1164">
                  <c:v>41779.402060185188</c:v>
                </c:pt>
                <c:pt idx="1165">
                  <c:v>41779.402928240743</c:v>
                </c:pt>
                <c:pt idx="1166">
                  <c:v>41779.430937500001</c:v>
                </c:pt>
                <c:pt idx="1167">
                  <c:v>41779.451550925929</c:v>
                </c:pt>
                <c:pt idx="1168">
                  <c:v>41779.458622685182</c:v>
                </c:pt>
                <c:pt idx="1169">
                  <c:v>41779.479363425926</c:v>
                </c:pt>
                <c:pt idx="1170">
                  <c:v>41779.500324074077</c:v>
                </c:pt>
                <c:pt idx="1171">
                  <c:v>41780.038287037038</c:v>
                </c:pt>
                <c:pt idx="1172">
                  <c:v>41780.097268518519</c:v>
                </c:pt>
                <c:pt idx="1173">
                  <c:v>41780.10423611111</c:v>
                </c:pt>
                <c:pt idx="1174">
                  <c:v>41780.396724537037</c:v>
                </c:pt>
                <c:pt idx="1175">
                  <c:v>41780.406319444446</c:v>
                </c:pt>
                <c:pt idx="1176">
                  <c:v>41780.424039351848</c:v>
                </c:pt>
                <c:pt idx="1177">
                  <c:v>41780.433564814812</c:v>
                </c:pt>
                <c:pt idx="1178">
                  <c:v>41780.437662037039</c:v>
                </c:pt>
                <c:pt idx="1179">
                  <c:v>41780.459282407406</c:v>
                </c:pt>
                <c:pt idx="1180">
                  <c:v>41780.46056712963</c:v>
                </c:pt>
                <c:pt idx="1181">
                  <c:v>41780.464016203703</c:v>
                </c:pt>
                <c:pt idx="1182">
                  <c:v>41780.468923611108</c:v>
                </c:pt>
                <c:pt idx="1183">
                  <c:v>41780.500694444447</c:v>
                </c:pt>
                <c:pt idx="1184">
                  <c:v>41780.541828703703</c:v>
                </c:pt>
                <c:pt idx="1185">
                  <c:v>41780.584351851852</c:v>
                </c:pt>
                <c:pt idx="1186">
                  <c:v>41780.750439814816</c:v>
                </c:pt>
                <c:pt idx="1187">
                  <c:v>41781.111192129632</c:v>
                </c:pt>
                <c:pt idx="1188">
                  <c:v>41781.21056712963</c:v>
                </c:pt>
                <c:pt idx="1189">
                  <c:v>41781.258599537039</c:v>
                </c:pt>
                <c:pt idx="1190">
                  <c:v>41781.284120370372</c:v>
                </c:pt>
                <c:pt idx="1191">
                  <c:v>41781.370335648149</c:v>
                </c:pt>
                <c:pt idx="1192">
                  <c:v>41781.378587962965</c:v>
                </c:pt>
                <c:pt idx="1193">
                  <c:v>41781.404108796298</c:v>
                </c:pt>
                <c:pt idx="1194">
                  <c:v>41781.405173611114</c:v>
                </c:pt>
                <c:pt idx="1195">
                  <c:v>41781.417858796296</c:v>
                </c:pt>
                <c:pt idx="1196">
                  <c:v>41781.427152777775</c:v>
                </c:pt>
                <c:pt idx="1197">
                  <c:v>41781.437638888892</c:v>
                </c:pt>
                <c:pt idx="1198">
                  <c:v>41781.458657407406</c:v>
                </c:pt>
                <c:pt idx="1199">
                  <c:v>41781.469189814816</c:v>
                </c:pt>
                <c:pt idx="1200">
                  <c:v>41781.50104166667</c:v>
                </c:pt>
                <c:pt idx="1201">
                  <c:v>41782.220451388886</c:v>
                </c:pt>
                <c:pt idx="1202">
                  <c:v>41782.243148148147</c:v>
                </c:pt>
                <c:pt idx="1203">
                  <c:v>41782.264131944445</c:v>
                </c:pt>
                <c:pt idx="1204">
                  <c:v>41782.271932870368</c:v>
                </c:pt>
                <c:pt idx="1205">
                  <c:v>41782.284780092596</c:v>
                </c:pt>
                <c:pt idx="1206">
                  <c:v>41782.403171296297</c:v>
                </c:pt>
                <c:pt idx="1207">
                  <c:v>41782.430763888886</c:v>
                </c:pt>
                <c:pt idx="1208">
                  <c:v>41782.453263888892</c:v>
                </c:pt>
                <c:pt idx="1209">
                  <c:v>41782.626006944447</c:v>
                </c:pt>
                <c:pt idx="1210">
                  <c:v>41783.084108796298</c:v>
                </c:pt>
                <c:pt idx="1211">
                  <c:v>41783.334178240744</c:v>
                </c:pt>
                <c:pt idx="1212">
                  <c:v>41784.333958333336</c:v>
                </c:pt>
                <c:pt idx="1213">
                  <c:v>41784.459386574075</c:v>
                </c:pt>
                <c:pt idx="1214">
                  <c:v>41784.500393518516</c:v>
                </c:pt>
                <c:pt idx="1215">
                  <c:v>41784.708935185183</c:v>
                </c:pt>
                <c:pt idx="1216">
                  <c:v>41785.014374999999</c:v>
                </c:pt>
                <c:pt idx="1217">
                  <c:v>41785.167326388888</c:v>
                </c:pt>
                <c:pt idx="1218">
                  <c:v>41785.334953703707</c:v>
                </c:pt>
                <c:pt idx="1219">
                  <c:v>41785.459583333337</c:v>
                </c:pt>
                <c:pt idx="1220">
                  <c:v>41785.469178240739</c:v>
                </c:pt>
                <c:pt idx="1221">
                  <c:v>41785.500925925924</c:v>
                </c:pt>
                <c:pt idx="1222">
                  <c:v>41786.135474537034</c:v>
                </c:pt>
                <c:pt idx="1223">
                  <c:v>41786.167546296296</c:v>
                </c:pt>
                <c:pt idx="1224">
                  <c:v>41786.357685185183</c:v>
                </c:pt>
                <c:pt idx="1225">
                  <c:v>41786.363888888889</c:v>
                </c:pt>
                <c:pt idx="1226">
                  <c:v>41786.368437500001</c:v>
                </c:pt>
                <c:pt idx="1227">
                  <c:v>41786.401585648149</c:v>
                </c:pt>
                <c:pt idx="1228">
                  <c:v>41786.412800925929</c:v>
                </c:pt>
                <c:pt idx="1229">
                  <c:v>41786.413263888891</c:v>
                </c:pt>
                <c:pt idx="1230">
                  <c:v>41786.414189814815</c:v>
                </c:pt>
                <c:pt idx="1231">
                  <c:v>41786.42019675926</c:v>
                </c:pt>
                <c:pt idx="1232">
                  <c:v>41786.420219907406</c:v>
                </c:pt>
                <c:pt idx="1233">
                  <c:v>41786.454907407409</c:v>
                </c:pt>
                <c:pt idx="1234">
                  <c:v>41786.46539351852</c:v>
                </c:pt>
                <c:pt idx="1235">
                  <c:v>41786.542939814812</c:v>
                </c:pt>
                <c:pt idx="1236">
                  <c:v>41786.569641203707</c:v>
                </c:pt>
                <c:pt idx="1237">
                  <c:v>41787.181932870371</c:v>
                </c:pt>
                <c:pt idx="1238">
                  <c:v>41787.197094907409</c:v>
                </c:pt>
                <c:pt idx="1239">
                  <c:v>41787.334745370368</c:v>
                </c:pt>
                <c:pt idx="1240">
                  <c:v>41787.376550925925</c:v>
                </c:pt>
                <c:pt idx="1241">
                  <c:v>41787.407037037039</c:v>
                </c:pt>
                <c:pt idx="1242">
                  <c:v>41787.418067129627</c:v>
                </c:pt>
                <c:pt idx="1243">
                  <c:v>41787.423692129632</c:v>
                </c:pt>
                <c:pt idx="1244">
                  <c:v>41787.428020833337</c:v>
                </c:pt>
                <c:pt idx="1245">
                  <c:v>41787.845138888886</c:v>
                </c:pt>
                <c:pt idx="1246">
                  <c:v>41788.171030092592</c:v>
                </c:pt>
                <c:pt idx="1247">
                  <c:v>41788.179432870369</c:v>
                </c:pt>
                <c:pt idx="1248">
                  <c:v>41788.364305555559</c:v>
                </c:pt>
                <c:pt idx="1249">
                  <c:v>41788.389050925929</c:v>
                </c:pt>
                <c:pt idx="1250">
                  <c:v>41788.403912037036</c:v>
                </c:pt>
                <c:pt idx="1251">
                  <c:v>41788.415844907409</c:v>
                </c:pt>
                <c:pt idx="1252">
                  <c:v>41788.437974537039</c:v>
                </c:pt>
                <c:pt idx="1253">
                  <c:v>41788.459097222221</c:v>
                </c:pt>
                <c:pt idx="1254">
                  <c:v>41788.479444444441</c:v>
                </c:pt>
                <c:pt idx="1255">
                  <c:v>41788.500451388885</c:v>
                </c:pt>
                <c:pt idx="1256">
                  <c:v>41788.517465277779</c:v>
                </c:pt>
                <c:pt idx="1257">
                  <c:v>41788.520972222221</c:v>
                </c:pt>
                <c:pt idx="1258">
                  <c:v>41788.563032407408</c:v>
                </c:pt>
                <c:pt idx="1259">
                  <c:v>41789.00037037037</c:v>
                </c:pt>
                <c:pt idx="1260">
                  <c:v>41789.129270833335</c:v>
                </c:pt>
                <c:pt idx="1261">
                  <c:v>41789.146180555559</c:v>
                </c:pt>
                <c:pt idx="1262">
                  <c:v>41789.14912037037</c:v>
                </c:pt>
                <c:pt idx="1263">
                  <c:v>41789.167928240742</c:v>
                </c:pt>
                <c:pt idx="1264">
                  <c:v>41789.178298611114</c:v>
                </c:pt>
                <c:pt idx="1265">
                  <c:v>41789.239664351851</c:v>
                </c:pt>
                <c:pt idx="1266">
                  <c:v>41789.253159722219</c:v>
                </c:pt>
                <c:pt idx="1267">
                  <c:v>41789.294270833336</c:v>
                </c:pt>
                <c:pt idx="1268">
                  <c:v>41789.350925925923</c:v>
                </c:pt>
                <c:pt idx="1269">
                  <c:v>41789.420347222222</c:v>
                </c:pt>
                <c:pt idx="1270">
                  <c:v>41789.438692129632</c:v>
                </c:pt>
                <c:pt idx="1271">
                  <c:v>41789.459062499998</c:v>
                </c:pt>
                <c:pt idx="1272">
                  <c:v>41789.479490740741</c:v>
                </c:pt>
                <c:pt idx="1273">
                  <c:v>41789.833692129629</c:v>
                </c:pt>
                <c:pt idx="1274">
                  <c:v>41790.083715277775</c:v>
                </c:pt>
                <c:pt idx="1275">
                  <c:v>41790.33384259259</c:v>
                </c:pt>
                <c:pt idx="1276">
                  <c:v>41790.375532407408</c:v>
                </c:pt>
                <c:pt idx="1277">
                  <c:v>41791.417662037034</c:v>
                </c:pt>
                <c:pt idx="1278">
                  <c:v>41791.45884259259</c:v>
                </c:pt>
                <c:pt idx="1279">
                  <c:v>41791.500393518516</c:v>
                </c:pt>
                <c:pt idx="1280">
                  <c:v>41791.542523148149</c:v>
                </c:pt>
                <c:pt idx="1281">
                  <c:v>41792.15996527778</c:v>
                </c:pt>
                <c:pt idx="1282">
                  <c:v>41792.397800925923</c:v>
                </c:pt>
                <c:pt idx="1283">
                  <c:v>41792.409548611111</c:v>
                </c:pt>
                <c:pt idx="1284">
                  <c:v>41792.418229166666</c:v>
                </c:pt>
                <c:pt idx="1285">
                  <c:v>41792.437650462962</c:v>
                </c:pt>
                <c:pt idx="1286">
                  <c:v>41792.448020833333</c:v>
                </c:pt>
                <c:pt idx="1287">
                  <c:v>41792.459675925929</c:v>
                </c:pt>
                <c:pt idx="1288">
                  <c:v>41792.468865740739</c:v>
                </c:pt>
                <c:pt idx="1289">
                  <c:v>41792.500763888886</c:v>
                </c:pt>
                <c:pt idx="1290">
                  <c:v>41792.50141203704</c:v>
                </c:pt>
                <c:pt idx="1291">
                  <c:v>41793.170868055553</c:v>
                </c:pt>
                <c:pt idx="1292">
                  <c:v>41793.210787037038</c:v>
                </c:pt>
                <c:pt idx="1293">
                  <c:v>41793.273379629631</c:v>
                </c:pt>
                <c:pt idx="1294">
                  <c:v>41793.337951388887</c:v>
                </c:pt>
                <c:pt idx="1295">
                  <c:v>41793.404999999999</c:v>
                </c:pt>
                <c:pt idx="1296">
                  <c:v>41793.408495370371</c:v>
                </c:pt>
                <c:pt idx="1297">
                  <c:v>41793.430983796294</c:v>
                </c:pt>
                <c:pt idx="1298">
                  <c:v>41793.451643518521</c:v>
                </c:pt>
                <c:pt idx="1299">
                  <c:v>41793.5002662037</c:v>
                </c:pt>
                <c:pt idx="1300">
                  <c:v>41793.670324074075</c:v>
                </c:pt>
                <c:pt idx="1301">
                  <c:v>41794.000601851854</c:v>
                </c:pt>
                <c:pt idx="1302">
                  <c:v>41794.304652777777</c:v>
                </c:pt>
                <c:pt idx="1303">
                  <c:v>41794.377071759256</c:v>
                </c:pt>
                <c:pt idx="1304">
                  <c:v>41794.404652777775</c:v>
                </c:pt>
                <c:pt idx="1305">
                  <c:v>41794.463622685187</c:v>
                </c:pt>
                <c:pt idx="1306">
                  <c:v>41795.079907407409</c:v>
                </c:pt>
                <c:pt idx="1307">
                  <c:v>41795.079907407409</c:v>
                </c:pt>
                <c:pt idx="1308">
                  <c:v>41795.103900462964</c:v>
                </c:pt>
                <c:pt idx="1309">
                  <c:v>41795.104502314818</c:v>
                </c:pt>
                <c:pt idx="1310">
                  <c:v>41795.159814814811</c:v>
                </c:pt>
                <c:pt idx="1311">
                  <c:v>41795.170405092591</c:v>
                </c:pt>
                <c:pt idx="1312">
                  <c:v>41795.281643518516</c:v>
                </c:pt>
                <c:pt idx="1313">
                  <c:v>41795.292013888888</c:v>
                </c:pt>
                <c:pt idx="1314">
                  <c:v>41795.337210648147</c:v>
                </c:pt>
                <c:pt idx="1315">
                  <c:v>41795.35428240741</c:v>
                </c:pt>
                <c:pt idx="1316">
                  <c:v>41795.371759259258</c:v>
                </c:pt>
                <c:pt idx="1317">
                  <c:v>41795.388935185183</c:v>
                </c:pt>
                <c:pt idx="1318">
                  <c:v>41795.406354166669</c:v>
                </c:pt>
                <c:pt idx="1319">
                  <c:v>41795.410277777781</c:v>
                </c:pt>
                <c:pt idx="1320">
                  <c:v>41795.4296875</c:v>
                </c:pt>
                <c:pt idx="1321">
                  <c:v>41795.438425925924</c:v>
                </c:pt>
                <c:pt idx="1322">
                  <c:v>41795.460046296299</c:v>
                </c:pt>
                <c:pt idx="1323">
                  <c:v>41796.19127314815</c:v>
                </c:pt>
                <c:pt idx="1324">
                  <c:v>41796.239699074074</c:v>
                </c:pt>
                <c:pt idx="1325">
                  <c:v>41796.28497685185</c:v>
                </c:pt>
                <c:pt idx="1326">
                  <c:v>41796.298703703702</c:v>
                </c:pt>
                <c:pt idx="1327">
                  <c:v>41796.343923611108</c:v>
                </c:pt>
                <c:pt idx="1328">
                  <c:v>41796.390810185185</c:v>
                </c:pt>
                <c:pt idx="1329">
                  <c:v>41796.417118055557</c:v>
                </c:pt>
                <c:pt idx="1330">
                  <c:v>41796.419895833336</c:v>
                </c:pt>
                <c:pt idx="1331">
                  <c:v>41796.43787037037</c:v>
                </c:pt>
                <c:pt idx="1332">
                  <c:v>41796.45957175926</c:v>
                </c:pt>
                <c:pt idx="1333">
                  <c:v>41796.479768518519</c:v>
                </c:pt>
                <c:pt idx="1334">
                  <c:v>41796.501250000001</c:v>
                </c:pt>
                <c:pt idx="1335">
                  <c:v>41796.603090277778</c:v>
                </c:pt>
                <c:pt idx="1336">
                  <c:v>41796.608530092592</c:v>
                </c:pt>
                <c:pt idx="1337">
                  <c:v>41797.33394675926</c:v>
                </c:pt>
                <c:pt idx="1338">
                  <c:v>41798.458993055552</c:v>
                </c:pt>
                <c:pt idx="1339">
                  <c:v>41799.000671296293</c:v>
                </c:pt>
                <c:pt idx="1340">
                  <c:v>41799.133240740739</c:v>
                </c:pt>
                <c:pt idx="1341">
                  <c:v>41799.18408564815</c:v>
                </c:pt>
                <c:pt idx="1342">
                  <c:v>41799.232685185183</c:v>
                </c:pt>
                <c:pt idx="1343">
                  <c:v>41799.328761574077</c:v>
                </c:pt>
                <c:pt idx="1344">
                  <c:v>41799.334131944444</c:v>
                </c:pt>
                <c:pt idx="1345">
                  <c:v>41799.354907407411</c:v>
                </c:pt>
                <c:pt idx="1346">
                  <c:v>41799.35837962963</c:v>
                </c:pt>
                <c:pt idx="1347">
                  <c:v>41799.378518518519</c:v>
                </c:pt>
                <c:pt idx="1348">
                  <c:v>41799.409131944441</c:v>
                </c:pt>
                <c:pt idx="1349">
                  <c:v>41799.420208333337</c:v>
                </c:pt>
                <c:pt idx="1350">
                  <c:v>41799.459907407407</c:v>
                </c:pt>
                <c:pt idx="1351">
                  <c:v>41799.465532407405</c:v>
                </c:pt>
                <c:pt idx="1352">
                  <c:v>41799.503587962965</c:v>
                </c:pt>
                <c:pt idx="1353">
                  <c:v>41799.510972222219</c:v>
                </c:pt>
                <c:pt idx="1354">
                  <c:v>41799.521666666667</c:v>
                </c:pt>
                <c:pt idx="1355">
                  <c:v>41799.602650462963</c:v>
                </c:pt>
                <c:pt idx="1356">
                  <c:v>41800.110833333332</c:v>
                </c:pt>
                <c:pt idx="1357">
                  <c:v>41800.170370370368</c:v>
                </c:pt>
                <c:pt idx="1358">
                  <c:v>41800.365451388891</c:v>
                </c:pt>
                <c:pt idx="1359">
                  <c:v>41800.404814814814</c:v>
                </c:pt>
                <c:pt idx="1360">
                  <c:v>41800.408194444448</c:v>
                </c:pt>
                <c:pt idx="1361">
                  <c:v>41800.438101851854</c:v>
                </c:pt>
                <c:pt idx="1362">
                  <c:v>41800.460057870368</c:v>
                </c:pt>
                <c:pt idx="1363">
                  <c:v>41800.479386574072</c:v>
                </c:pt>
                <c:pt idx="1364">
                  <c:v>41800.501168981478</c:v>
                </c:pt>
                <c:pt idx="1365">
                  <c:v>41800.52107638889</c:v>
                </c:pt>
                <c:pt idx="1366">
                  <c:v>41801.105763888889</c:v>
                </c:pt>
                <c:pt idx="1367">
                  <c:v>41801.114849537036</c:v>
                </c:pt>
                <c:pt idx="1368">
                  <c:v>41801.253842592596</c:v>
                </c:pt>
                <c:pt idx="1369">
                  <c:v>41801.351423611108</c:v>
                </c:pt>
                <c:pt idx="1370">
                  <c:v>41801.361481481479</c:v>
                </c:pt>
                <c:pt idx="1371">
                  <c:v>41801.371689814812</c:v>
                </c:pt>
                <c:pt idx="1372">
                  <c:v>41801.466157407405</c:v>
                </c:pt>
                <c:pt idx="1373">
                  <c:v>41801.485000000001</c:v>
                </c:pt>
                <c:pt idx="1374">
                  <c:v>41801.486180555556</c:v>
                </c:pt>
                <c:pt idx="1375">
                  <c:v>41801.507037037038</c:v>
                </c:pt>
                <c:pt idx="1376">
                  <c:v>41801.527858796297</c:v>
                </c:pt>
                <c:pt idx="1377">
                  <c:v>41802.000902777778</c:v>
                </c:pt>
                <c:pt idx="1378">
                  <c:v>41802.128321759257</c:v>
                </c:pt>
                <c:pt idx="1379">
                  <c:v>41802.147673611114</c:v>
                </c:pt>
                <c:pt idx="1380">
                  <c:v>41802.160428240742</c:v>
                </c:pt>
                <c:pt idx="1381">
                  <c:v>41802.168634259258</c:v>
                </c:pt>
                <c:pt idx="1382">
                  <c:v>41802.20648148148</c:v>
                </c:pt>
                <c:pt idx="1383">
                  <c:v>41802.257037037038</c:v>
                </c:pt>
                <c:pt idx="1384">
                  <c:v>41802.289375</c:v>
                </c:pt>
                <c:pt idx="1385">
                  <c:v>41802.34033564815</c:v>
                </c:pt>
                <c:pt idx="1386">
                  <c:v>41802.409988425927</c:v>
                </c:pt>
                <c:pt idx="1387">
                  <c:v>41802.415960648148</c:v>
                </c:pt>
                <c:pt idx="1388">
                  <c:v>41802.423831018517</c:v>
                </c:pt>
                <c:pt idx="1389">
                  <c:v>41802.437662037039</c:v>
                </c:pt>
                <c:pt idx="1390">
                  <c:v>41802.44804398148</c:v>
                </c:pt>
                <c:pt idx="1391">
                  <c:v>41802.460115740738</c:v>
                </c:pt>
                <c:pt idx="1392">
                  <c:v>41802.468865740739</c:v>
                </c:pt>
                <c:pt idx="1393">
                  <c:v>41802.507523148146</c:v>
                </c:pt>
                <c:pt idx="1394">
                  <c:v>41802.548888888887</c:v>
                </c:pt>
                <c:pt idx="1395">
                  <c:v>41802.589861111112</c:v>
                </c:pt>
                <c:pt idx="1396">
                  <c:v>41802.600497685184</c:v>
                </c:pt>
                <c:pt idx="1397">
                  <c:v>41802.614942129629</c:v>
                </c:pt>
                <c:pt idx="1398">
                  <c:v>41802.649351851855</c:v>
                </c:pt>
                <c:pt idx="1399">
                  <c:v>41802.656608796293</c:v>
                </c:pt>
                <c:pt idx="1400">
                  <c:v>41803.034895833334</c:v>
                </c:pt>
                <c:pt idx="1401">
                  <c:v>41803.12159722222</c:v>
                </c:pt>
                <c:pt idx="1402">
                  <c:v>41803.20821759259</c:v>
                </c:pt>
                <c:pt idx="1403">
                  <c:v>41803.213402777779</c:v>
                </c:pt>
                <c:pt idx="1404">
                  <c:v>41803.232754629629</c:v>
                </c:pt>
                <c:pt idx="1405">
                  <c:v>41803.253553240742</c:v>
                </c:pt>
                <c:pt idx="1406">
                  <c:v>41803.305474537039</c:v>
                </c:pt>
                <c:pt idx="1407">
                  <c:v>41803.41134259259</c:v>
                </c:pt>
                <c:pt idx="1408">
                  <c:v>41803.417754629627</c:v>
                </c:pt>
                <c:pt idx="1409">
                  <c:v>41803.620081018518</c:v>
                </c:pt>
                <c:pt idx="1410">
                  <c:v>41804.000439814816</c:v>
                </c:pt>
                <c:pt idx="1411">
                  <c:v>41804.125601851854</c:v>
                </c:pt>
                <c:pt idx="1412">
                  <c:v>41804.33425925926</c:v>
                </c:pt>
                <c:pt idx="1413">
                  <c:v>41805.042233796295</c:v>
                </c:pt>
                <c:pt idx="1414">
                  <c:v>41805.45921296296</c:v>
                </c:pt>
                <c:pt idx="1415">
                  <c:v>41805.500636574077</c:v>
                </c:pt>
                <c:pt idx="1416">
                  <c:v>41806.234675925924</c:v>
                </c:pt>
                <c:pt idx="1417">
                  <c:v>41806.266331018516</c:v>
                </c:pt>
                <c:pt idx="1418">
                  <c:v>41806.285011574073</c:v>
                </c:pt>
                <c:pt idx="1419">
                  <c:v>41806.329918981479</c:v>
                </c:pt>
                <c:pt idx="1420">
                  <c:v>41806.357812499999</c:v>
                </c:pt>
                <c:pt idx="1421">
                  <c:v>41806.40353009259</c:v>
                </c:pt>
                <c:pt idx="1422">
                  <c:v>41807.178726851853</c:v>
                </c:pt>
                <c:pt idx="1423">
                  <c:v>41807.426354166666</c:v>
                </c:pt>
                <c:pt idx="1424">
                  <c:v>41807.431157407409</c:v>
                </c:pt>
                <c:pt idx="1425">
                  <c:v>41807.45884259259</c:v>
                </c:pt>
                <c:pt idx="1426">
                  <c:v>41808.098553240743</c:v>
                </c:pt>
                <c:pt idx="1427">
                  <c:v>41808.149525462963</c:v>
                </c:pt>
                <c:pt idx="1428">
                  <c:v>41808.167210648149</c:v>
                </c:pt>
                <c:pt idx="1429">
                  <c:v>41808.177222222221</c:v>
                </c:pt>
                <c:pt idx="1430">
                  <c:v>41808.198136574072</c:v>
                </c:pt>
                <c:pt idx="1431">
                  <c:v>41808.246631944443</c:v>
                </c:pt>
                <c:pt idx="1432">
                  <c:v>41808.274375000001</c:v>
                </c:pt>
                <c:pt idx="1433">
                  <c:v>41808.295243055552</c:v>
                </c:pt>
                <c:pt idx="1434">
                  <c:v>41808.334652777776</c:v>
                </c:pt>
                <c:pt idx="1435">
                  <c:v>41808.34039351852</c:v>
                </c:pt>
                <c:pt idx="1436">
                  <c:v>41808.3752662037</c:v>
                </c:pt>
                <c:pt idx="1437">
                  <c:v>41808.399421296293</c:v>
                </c:pt>
                <c:pt idx="1438">
                  <c:v>41808.412743055553</c:v>
                </c:pt>
                <c:pt idx="1439">
                  <c:v>41808.431863425925</c:v>
                </c:pt>
                <c:pt idx="1440">
                  <c:v>41808.459224537037</c:v>
                </c:pt>
                <c:pt idx="1441">
                  <c:v>41809.13989583333</c:v>
                </c:pt>
                <c:pt idx="1442">
                  <c:v>41809.154120370367</c:v>
                </c:pt>
                <c:pt idx="1443">
                  <c:v>41809.167546296296</c:v>
                </c:pt>
                <c:pt idx="1444">
                  <c:v>41809.168020833335</c:v>
                </c:pt>
                <c:pt idx="1445">
                  <c:v>41809.181805555556</c:v>
                </c:pt>
                <c:pt idx="1446">
                  <c:v>41809.197812500002</c:v>
                </c:pt>
                <c:pt idx="1447">
                  <c:v>41809.246446759258</c:v>
                </c:pt>
                <c:pt idx="1448">
                  <c:v>41809.260717592595</c:v>
                </c:pt>
                <c:pt idx="1449">
                  <c:v>41809.281319444446</c:v>
                </c:pt>
                <c:pt idx="1450">
                  <c:v>41809.305613425924</c:v>
                </c:pt>
                <c:pt idx="1451">
                  <c:v>41809.344155092593</c:v>
                </c:pt>
                <c:pt idx="1452">
                  <c:v>41809.363807870373</c:v>
                </c:pt>
                <c:pt idx="1453">
                  <c:v>41809.371631944443</c:v>
                </c:pt>
                <c:pt idx="1454">
                  <c:v>41809.378888888888</c:v>
                </c:pt>
                <c:pt idx="1455">
                  <c:v>41809.392500000002</c:v>
                </c:pt>
                <c:pt idx="1456">
                  <c:v>41809.407500000001</c:v>
                </c:pt>
                <c:pt idx="1457">
                  <c:v>41809.409467592595</c:v>
                </c:pt>
                <c:pt idx="1458">
                  <c:v>41809.413275462961</c:v>
                </c:pt>
                <c:pt idx="1459">
                  <c:v>41809.434062499997</c:v>
                </c:pt>
                <c:pt idx="1460">
                  <c:v>41809.459097222221</c:v>
                </c:pt>
                <c:pt idx="1461">
                  <c:v>41809.472569444442</c:v>
                </c:pt>
                <c:pt idx="1462">
                  <c:v>41809.760520833333</c:v>
                </c:pt>
                <c:pt idx="1463">
                  <c:v>41810.132245370369</c:v>
                </c:pt>
                <c:pt idx="1464">
                  <c:v>41810.139004629629</c:v>
                </c:pt>
                <c:pt idx="1465">
                  <c:v>41810.165902777779</c:v>
                </c:pt>
                <c:pt idx="1466">
                  <c:v>41810.167384259257</c:v>
                </c:pt>
                <c:pt idx="1467">
                  <c:v>41810.184178240743</c:v>
                </c:pt>
                <c:pt idx="1468">
                  <c:v>41810.215601851851</c:v>
                </c:pt>
                <c:pt idx="1469">
                  <c:v>41810.216331018521</c:v>
                </c:pt>
                <c:pt idx="1470">
                  <c:v>41810.25377314815</c:v>
                </c:pt>
                <c:pt idx="1471">
                  <c:v>41810.292847222219</c:v>
                </c:pt>
                <c:pt idx="1472">
                  <c:v>41810.35087962963</c:v>
                </c:pt>
                <c:pt idx="1473">
                  <c:v>41810.407835648148</c:v>
                </c:pt>
                <c:pt idx="1474">
                  <c:v>41810.459293981483</c:v>
                </c:pt>
                <c:pt idx="1475">
                  <c:v>41810.548726851855</c:v>
                </c:pt>
                <c:pt idx="1476">
                  <c:v>41810.603587962964</c:v>
                </c:pt>
                <c:pt idx="1477">
                  <c:v>41810.628657407404</c:v>
                </c:pt>
                <c:pt idx="1478">
                  <c:v>41810.652974537035</c:v>
                </c:pt>
                <c:pt idx="1479">
                  <c:v>41810.670381944445</c:v>
                </c:pt>
                <c:pt idx="1480">
                  <c:v>41810.739664351851</c:v>
                </c:pt>
                <c:pt idx="1481">
                  <c:v>41810.7812962963</c:v>
                </c:pt>
                <c:pt idx="1482">
                  <c:v>41811.167164351849</c:v>
                </c:pt>
                <c:pt idx="1483">
                  <c:v>41813.117465277777</c:v>
                </c:pt>
                <c:pt idx="1484">
                  <c:v>41813.345972222225</c:v>
                </c:pt>
                <c:pt idx="1485">
                  <c:v>41813.354988425926</c:v>
                </c:pt>
                <c:pt idx="1486">
                  <c:v>41813.364675925928</c:v>
                </c:pt>
                <c:pt idx="1487">
                  <c:v>41813.378564814811</c:v>
                </c:pt>
                <c:pt idx="1488">
                  <c:v>41813.400879629633</c:v>
                </c:pt>
                <c:pt idx="1489">
                  <c:v>41813.422326388885</c:v>
                </c:pt>
                <c:pt idx="1490">
                  <c:v>41813.444733796299</c:v>
                </c:pt>
                <c:pt idx="1491">
                  <c:v>41813.462002314816</c:v>
                </c:pt>
                <c:pt idx="1492">
                  <c:v>41813.503842592596</c:v>
                </c:pt>
                <c:pt idx="1493">
                  <c:v>41813.587025462963</c:v>
                </c:pt>
                <c:pt idx="1494">
                  <c:v>41813.663252314815</c:v>
                </c:pt>
                <c:pt idx="1495">
                  <c:v>41814.128379629627</c:v>
                </c:pt>
                <c:pt idx="1496">
                  <c:v>41814.238935185182</c:v>
                </c:pt>
                <c:pt idx="1497">
                  <c:v>41814.246851851851</c:v>
                </c:pt>
                <c:pt idx="1498">
                  <c:v>41814.346643518518</c:v>
                </c:pt>
                <c:pt idx="1499">
                  <c:v>41814.391608796293</c:v>
                </c:pt>
                <c:pt idx="1500">
                  <c:v>41814.407349537039</c:v>
                </c:pt>
                <c:pt idx="1501">
                  <c:v>41814.410069444442</c:v>
                </c:pt>
                <c:pt idx="1502">
                  <c:v>41814.461909722224</c:v>
                </c:pt>
                <c:pt idx="1503">
                  <c:v>41814.462048611109</c:v>
                </c:pt>
                <c:pt idx="1504">
                  <c:v>41814.500451388885</c:v>
                </c:pt>
                <c:pt idx="1505">
                  <c:v>41814.503657407404</c:v>
                </c:pt>
                <c:pt idx="1506">
                  <c:v>41815.000555555554</c:v>
                </c:pt>
                <c:pt idx="1507">
                  <c:v>41815.093726851854</c:v>
                </c:pt>
                <c:pt idx="1508">
                  <c:v>41815.142430555556</c:v>
                </c:pt>
                <c:pt idx="1509">
                  <c:v>41815.240381944444</c:v>
                </c:pt>
                <c:pt idx="1510">
                  <c:v>41815.250335648147</c:v>
                </c:pt>
                <c:pt idx="1511">
                  <c:v>41815.264155092591</c:v>
                </c:pt>
                <c:pt idx="1512">
                  <c:v>41815.346250000002</c:v>
                </c:pt>
                <c:pt idx="1513">
                  <c:v>41815.349930555552</c:v>
                </c:pt>
                <c:pt idx="1514">
                  <c:v>41815.399444444447</c:v>
                </c:pt>
                <c:pt idx="1515">
                  <c:v>41815.415567129632</c:v>
                </c:pt>
                <c:pt idx="1516">
                  <c:v>41815.420567129629</c:v>
                </c:pt>
                <c:pt idx="1517">
                  <c:v>41815.441018518519</c:v>
                </c:pt>
                <c:pt idx="1518">
                  <c:v>41815.462037037039</c:v>
                </c:pt>
                <c:pt idx="1519">
                  <c:v>41815.503668981481</c:v>
                </c:pt>
                <c:pt idx="1520">
                  <c:v>41815.58697916667</c:v>
                </c:pt>
                <c:pt idx="1521">
                  <c:v>41816.000775462962</c:v>
                </c:pt>
                <c:pt idx="1522">
                  <c:v>41816.1328587963</c:v>
                </c:pt>
                <c:pt idx="1523">
                  <c:v>41816.156319444446</c:v>
                </c:pt>
                <c:pt idx="1524">
                  <c:v>41816.184074074074</c:v>
                </c:pt>
                <c:pt idx="1525">
                  <c:v>41816.204942129632</c:v>
                </c:pt>
                <c:pt idx="1526">
                  <c:v>41816.225891203707</c:v>
                </c:pt>
                <c:pt idx="1527">
                  <c:v>41816.267650462964</c:v>
                </c:pt>
                <c:pt idx="1528">
                  <c:v>41816.440937500003</c:v>
                </c:pt>
                <c:pt idx="1529">
                  <c:v>41816.443599537037</c:v>
                </c:pt>
                <c:pt idx="1530">
                  <c:v>41816.462037037039</c:v>
                </c:pt>
                <c:pt idx="1531">
                  <c:v>41816.479791666665</c:v>
                </c:pt>
                <c:pt idx="1532">
                  <c:v>41816.500185185185</c:v>
                </c:pt>
                <c:pt idx="1533">
                  <c:v>41816.816030092596</c:v>
                </c:pt>
                <c:pt idx="1534">
                  <c:v>41817.000393518516</c:v>
                </c:pt>
                <c:pt idx="1535">
                  <c:v>41817.089907407404</c:v>
                </c:pt>
                <c:pt idx="1536">
                  <c:v>41817.121562499997</c:v>
                </c:pt>
                <c:pt idx="1537">
                  <c:v>41817.132905092592</c:v>
                </c:pt>
                <c:pt idx="1538">
                  <c:v>41817.139062499999</c:v>
                </c:pt>
                <c:pt idx="1539">
                  <c:v>41817.198148148149</c:v>
                </c:pt>
                <c:pt idx="1540">
                  <c:v>41817.284884259258</c:v>
                </c:pt>
                <c:pt idx="1541">
                  <c:v>41817.285729166666</c:v>
                </c:pt>
                <c:pt idx="1542">
                  <c:v>41817.309293981481</c:v>
                </c:pt>
                <c:pt idx="1543">
                  <c:v>41817.322997685187</c:v>
                </c:pt>
                <c:pt idx="1544">
                  <c:v>41817.347418981481</c:v>
                </c:pt>
                <c:pt idx="1545">
                  <c:v>41817.36042824074</c:v>
                </c:pt>
                <c:pt idx="1546">
                  <c:v>41817.364699074074</c:v>
                </c:pt>
                <c:pt idx="1547">
                  <c:v>41817.389293981483</c:v>
                </c:pt>
                <c:pt idx="1548">
                  <c:v>41817.403194444443</c:v>
                </c:pt>
                <c:pt idx="1549">
                  <c:v>41817.409814814811</c:v>
                </c:pt>
                <c:pt idx="1550">
                  <c:v>41817.422129629631</c:v>
                </c:pt>
                <c:pt idx="1551">
                  <c:v>41817.459386574075</c:v>
                </c:pt>
                <c:pt idx="1552">
                  <c:v>41818.083622685182</c:v>
                </c:pt>
                <c:pt idx="1553">
                  <c:v>41819.08394675926</c:v>
                </c:pt>
                <c:pt idx="1554">
                  <c:v>41819.461967592593</c:v>
                </c:pt>
                <c:pt idx="1555">
                  <c:v>41820.095231481479</c:v>
                </c:pt>
                <c:pt idx="1556">
                  <c:v>41820.14603009259</c:v>
                </c:pt>
                <c:pt idx="1557">
                  <c:v>41820.170254629629</c:v>
                </c:pt>
                <c:pt idx="1558">
                  <c:v>41820.194687499999</c:v>
                </c:pt>
                <c:pt idx="1559">
                  <c:v>41820.204918981479</c:v>
                </c:pt>
                <c:pt idx="1560">
                  <c:v>41820.41746527778</c:v>
                </c:pt>
                <c:pt idx="1561">
                  <c:v>41820.420173611114</c:v>
                </c:pt>
                <c:pt idx="1562">
                  <c:v>41820.44804398148</c:v>
                </c:pt>
                <c:pt idx="1563">
                  <c:v>41820.462060185186</c:v>
                </c:pt>
                <c:pt idx="1564">
                  <c:v>41820.472500000003</c:v>
                </c:pt>
                <c:pt idx="1565">
                  <c:v>41821.000740740739</c:v>
                </c:pt>
                <c:pt idx="1566">
                  <c:v>41821.145092592589</c:v>
                </c:pt>
                <c:pt idx="1567">
                  <c:v>41821.170497685183</c:v>
                </c:pt>
                <c:pt idx="1568">
                  <c:v>41821.19798611111</c:v>
                </c:pt>
                <c:pt idx="1569">
                  <c:v>41821.254328703704</c:v>
                </c:pt>
                <c:pt idx="1570">
                  <c:v>41821.281284722223</c:v>
                </c:pt>
                <c:pt idx="1571">
                  <c:v>41821.298645833333</c:v>
                </c:pt>
                <c:pt idx="1572">
                  <c:v>41821.335069444445</c:v>
                </c:pt>
                <c:pt idx="1573">
                  <c:v>41821.371747685182</c:v>
                </c:pt>
                <c:pt idx="1574">
                  <c:v>41821.405694444446</c:v>
                </c:pt>
                <c:pt idx="1575">
                  <c:v>41821.424039351848</c:v>
                </c:pt>
                <c:pt idx="1576">
                  <c:v>41821.437662037039</c:v>
                </c:pt>
                <c:pt idx="1577">
                  <c:v>41821.451585648145</c:v>
                </c:pt>
                <c:pt idx="1578">
                  <c:v>41821.461886574078</c:v>
                </c:pt>
                <c:pt idx="1579">
                  <c:v>41821.524375000001</c:v>
                </c:pt>
                <c:pt idx="1580">
                  <c:v>41821.708796296298</c:v>
                </c:pt>
                <c:pt idx="1581">
                  <c:v>41822.420358796298</c:v>
                </c:pt>
                <c:pt idx="1582">
                  <c:v>41824.344004629631</c:v>
                </c:pt>
                <c:pt idx="1583">
                  <c:v>41824.409849537034</c:v>
                </c:pt>
                <c:pt idx="1584">
                  <c:v>41824.414837962962</c:v>
                </c:pt>
                <c:pt idx="1585">
                  <c:v>41824.441041666665</c:v>
                </c:pt>
                <c:pt idx="1586">
                  <c:v>41825.083703703705</c:v>
                </c:pt>
                <c:pt idx="1587">
                  <c:v>41825.167002314818</c:v>
                </c:pt>
                <c:pt idx="1588">
                  <c:v>41827.12060185185</c:v>
                </c:pt>
                <c:pt idx="1589">
                  <c:v>41828.149386574078</c:v>
                </c:pt>
                <c:pt idx="1590">
                  <c:v>41828.444513888891</c:v>
                </c:pt>
                <c:pt idx="1591">
                  <c:v>41828.500833333332</c:v>
                </c:pt>
                <c:pt idx="1592">
                  <c:v>41829.000925925924</c:v>
                </c:pt>
                <c:pt idx="1593">
                  <c:v>41829.021331018521</c:v>
                </c:pt>
                <c:pt idx="1594">
                  <c:v>41829.128460648149</c:v>
                </c:pt>
                <c:pt idx="1595">
                  <c:v>41829.307604166665</c:v>
                </c:pt>
                <c:pt idx="1596">
                  <c:v>41829.316041666665</c:v>
                </c:pt>
                <c:pt idx="1597">
                  <c:v>41829.330150462964</c:v>
                </c:pt>
                <c:pt idx="1598">
                  <c:v>41829.427766203706</c:v>
                </c:pt>
                <c:pt idx="1599">
                  <c:v>41829.436412037037</c:v>
                </c:pt>
                <c:pt idx="1600">
                  <c:v>41829.459097222221</c:v>
                </c:pt>
                <c:pt idx="1601">
                  <c:v>41829.500740740739</c:v>
                </c:pt>
                <c:pt idx="1602">
                  <c:v>41830.000509259262</c:v>
                </c:pt>
                <c:pt idx="1603">
                  <c:v>41830.144976851851</c:v>
                </c:pt>
                <c:pt idx="1604">
                  <c:v>41830.16715277778</c:v>
                </c:pt>
                <c:pt idx="1605">
                  <c:v>41830.187731481485</c:v>
                </c:pt>
                <c:pt idx="1606">
                  <c:v>41830.209050925929</c:v>
                </c:pt>
                <c:pt idx="1607">
                  <c:v>41830.229351851849</c:v>
                </c:pt>
                <c:pt idx="1608">
                  <c:v>41830.250405092593</c:v>
                </c:pt>
                <c:pt idx="1609">
                  <c:v>41830.271435185183</c:v>
                </c:pt>
                <c:pt idx="1610">
                  <c:v>41830.292164351849</c:v>
                </c:pt>
                <c:pt idx="1611">
                  <c:v>41830.313321759262</c:v>
                </c:pt>
                <c:pt idx="1612">
                  <c:v>41830.37400462963</c:v>
                </c:pt>
                <c:pt idx="1613">
                  <c:v>41830.407118055555</c:v>
                </c:pt>
                <c:pt idx="1614">
                  <c:v>41830.430925925924</c:v>
                </c:pt>
                <c:pt idx="1615">
                  <c:v>41830.459293981483</c:v>
                </c:pt>
                <c:pt idx="1616">
                  <c:v>41830.479583333334</c:v>
                </c:pt>
                <c:pt idx="1617">
                  <c:v>41830.500393518516</c:v>
                </c:pt>
                <c:pt idx="1618">
                  <c:v>41830.95857638889</c:v>
                </c:pt>
                <c:pt idx="1619">
                  <c:v>41831.001087962963</c:v>
                </c:pt>
                <c:pt idx="1620">
                  <c:v>41831.167708333334</c:v>
                </c:pt>
                <c:pt idx="1621">
                  <c:v>41831.195844907408</c:v>
                </c:pt>
                <c:pt idx="1622">
                  <c:v>41831.28702546296</c:v>
                </c:pt>
                <c:pt idx="1623">
                  <c:v>41831.4062037037</c:v>
                </c:pt>
                <c:pt idx="1624">
                  <c:v>41831.415439814817</c:v>
                </c:pt>
                <c:pt idx="1625">
                  <c:v>41831.430879629632</c:v>
                </c:pt>
                <c:pt idx="1626">
                  <c:v>41831.441041666665</c:v>
                </c:pt>
                <c:pt idx="1627">
                  <c:v>41834.10701388889</c:v>
                </c:pt>
                <c:pt idx="1628">
                  <c:v>41834.132939814815</c:v>
                </c:pt>
                <c:pt idx="1629">
                  <c:v>41834.166956018518</c:v>
                </c:pt>
                <c:pt idx="1630">
                  <c:v>41834.17659722222</c:v>
                </c:pt>
                <c:pt idx="1631">
                  <c:v>41834.24322916667</c:v>
                </c:pt>
                <c:pt idx="1632">
                  <c:v>41834.304467592592</c:v>
                </c:pt>
                <c:pt idx="1633">
                  <c:v>41834.334143518521</c:v>
                </c:pt>
                <c:pt idx="1634">
                  <c:v>41834.402962962966</c:v>
                </c:pt>
                <c:pt idx="1635">
                  <c:v>41834.459560185183</c:v>
                </c:pt>
                <c:pt idx="1636">
                  <c:v>41834.514050925929</c:v>
                </c:pt>
                <c:pt idx="1637">
                  <c:v>41835.000763888886</c:v>
                </c:pt>
                <c:pt idx="1638">
                  <c:v>41835.159988425927</c:v>
                </c:pt>
                <c:pt idx="1639">
                  <c:v>41835.212442129632</c:v>
                </c:pt>
                <c:pt idx="1640">
                  <c:v>41835.260937500003</c:v>
                </c:pt>
                <c:pt idx="1641">
                  <c:v>41835.285046296296</c:v>
                </c:pt>
                <c:pt idx="1642">
                  <c:v>41835.348576388889</c:v>
                </c:pt>
                <c:pt idx="1643">
                  <c:v>41835.364942129629</c:v>
                </c:pt>
                <c:pt idx="1644">
                  <c:v>41835.375173611108</c:v>
                </c:pt>
                <c:pt idx="1645">
                  <c:v>41835.403171296297</c:v>
                </c:pt>
                <c:pt idx="1646">
                  <c:v>41835.407071759262</c:v>
                </c:pt>
                <c:pt idx="1647">
                  <c:v>41835.454976851855</c:v>
                </c:pt>
                <c:pt idx="1648">
                  <c:v>41835.459699074076</c:v>
                </c:pt>
                <c:pt idx="1649">
                  <c:v>41836.000358796293</c:v>
                </c:pt>
                <c:pt idx="1650">
                  <c:v>41836.180312500001</c:v>
                </c:pt>
                <c:pt idx="1651">
                  <c:v>41836.185057870367</c:v>
                </c:pt>
                <c:pt idx="1652">
                  <c:v>41836.215671296297</c:v>
                </c:pt>
                <c:pt idx="1653">
                  <c:v>41836.23642361111</c:v>
                </c:pt>
                <c:pt idx="1654">
                  <c:v>41836.257118055553</c:v>
                </c:pt>
                <c:pt idx="1655">
                  <c:v>41836.361516203702</c:v>
                </c:pt>
                <c:pt idx="1656">
                  <c:v>41836.405393518522</c:v>
                </c:pt>
                <c:pt idx="1657">
                  <c:v>41836.421273148146</c:v>
                </c:pt>
                <c:pt idx="1658">
                  <c:v>41836.46197916667</c:v>
                </c:pt>
                <c:pt idx="1659">
                  <c:v>41837.000300925924</c:v>
                </c:pt>
                <c:pt idx="1660">
                  <c:v>41837.153645833336</c:v>
                </c:pt>
                <c:pt idx="1661">
                  <c:v>41837.176562499997</c:v>
                </c:pt>
                <c:pt idx="1662">
                  <c:v>41837.188796296294</c:v>
                </c:pt>
                <c:pt idx="1663">
                  <c:v>41837.194872685184</c:v>
                </c:pt>
                <c:pt idx="1664">
                  <c:v>41837.204965277779</c:v>
                </c:pt>
                <c:pt idx="1665">
                  <c:v>41837.219050925924</c:v>
                </c:pt>
                <c:pt idx="1666">
                  <c:v>41837.251030092593</c:v>
                </c:pt>
                <c:pt idx="1667">
                  <c:v>41837.267488425925</c:v>
                </c:pt>
                <c:pt idx="1668">
                  <c:v>41837.281458333331</c:v>
                </c:pt>
                <c:pt idx="1669">
                  <c:v>41837.292303240742</c:v>
                </c:pt>
                <c:pt idx="1670">
                  <c:v>41837.309120370373</c:v>
                </c:pt>
                <c:pt idx="1671">
                  <c:v>41837.334872685184</c:v>
                </c:pt>
                <c:pt idx="1672">
                  <c:v>41837.378946759258</c:v>
                </c:pt>
                <c:pt idx="1673">
                  <c:v>41837.414884259262</c:v>
                </c:pt>
                <c:pt idx="1674">
                  <c:v>41837.424004629633</c:v>
                </c:pt>
                <c:pt idx="1675">
                  <c:v>41837.453159722223</c:v>
                </c:pt>
                <c:pt idx="1676">
                  <c:v>41837.460347222222</c:v>
                </c:pt>
                <c:pt idx="1677">
                  <c:v>41837.468900462962</c:v>
                </c:pt>
                <c:pt idx="1678">
                  <c:v>41837.479328703703</c:v>
                </c:pt>
                <c:pt idx="1679">
                  <c:v>41837.500914351855</c:v>
                </c:pt>
                <c:pt idx="1680">
                  <c:v>41837.541990740741</c:v>
                </c:pt>
                <c:pt idx="1681">
                  <c:v>41837.57304398148</c:v>
                </c:pt>
                <c:pt idx="1682">
                  <c:v>41837.656365740739</c:v>
                </c:pt>
                <c:pt idx="1683">
                  <c:v>41838.000694444447</c:v>
                </c:pt>
                <c:pt idx="1684">
                  <c:v>41838.041990740741</c:v>
                </c:pt>
                <c:pt idx="1685">
                  <c:v>41838.173298611109</c:v>
                </c:pt>
                <c:pt idx="1686">
                  <c:v>41838.175347222219</c:v>
                </c:pt>
                <c:pt idx="1687">
                  <c:v>41838.208668981482</c:v>
                </c:pt>
                <c:pt idx="1688">
                  <c:v>41838.250439814816</c:v>
                </c:pt>
                <c:pt idx="1689">
                  <c:v>41838.270995370367</c:v>
                </c:pt>
                <c:pt idx="1690">
                  <c:v>41838.349930555552</c:v>
                </c:pt>
                <c:pt idx="1691">
                  <c:v>41838.398043981484</c:v>
                </c:pt>
                <c:pt idx="1692">
                  <c:v>41838.404097222221</c:v>
                </c:pt>
                <c:pt idx="1693">
                  <c:v>41839.167002314818</c:v>
                </c:pt>
                <c:pt idx="1694">
                  <c:v>41840.50072916667</c:v>
                </c:pt>
                <c:pt idx="1695">
                  <c:v>41841.000532407408</c:v>
                </c:pt>
                <c:pt idx="1696">
                  <c:v>41841.302870370368</c:v>
                </c:pt>
                <c:pt idx="1697">
                  <c:v>41841.43849537037</c:v>
                </c:pt>
                <c:pt idx="1698">
                  <c:v>41841.446516203701</c:v>
                </c:pt>
                <c:pt idx="1699">
                  <c:v>41842.000358796293</c:v>
                </c:pt>
                <c:pt idx="1700">
                  <c:v>41842.170069444444</c:v>
                </c:pt>
                <c:pt idx="1701">
                  <c:v>41842.187986111108</c:v>
                </c:pt>
                <c:pt idx="1702">
                  <c:v>41842.229351851849</c:v>
                </c:pt>
                <c:pt idx="1703">
                  <c:v>41842.250324074077</c:v>
                </c:pt>
                <c:pt idx="1704">
                  <c:v>41842.27107638889</c:v>
                </c:pt>
                <c:pt idx="1705">
                  <c:v>41842.334282407406</c:v>
                </c:pt>
                <c:pt idx="1706">
                  <c:v>41842.334745370368</c:v>
                </c:pt>
                <c:pt idx="1707">
                  <c:v>41842.338923611111</c:v>
                </c:pt>
                <c:pt idx="1708">
                  <c:v>41842.410717592589</c:v>
                </c:pt>
                <c:pt idx="1709">
                  <c:v>41842.448252314818</c:v>
                </c:pt>
                <c:pt idx="1710">
                  <c:v>41842.462187500001</c:v>
                </c:pt>
                <c:pt idx="1711">
                  <c:v>41843.125474537039</c:v>
                </c:pt>
                <c:pt idx="1712">
                  <c:v>41843.127430555556</c:v>
                </c:pt>
                <c:pt idx="1713">
                  <c:v>41843.159791666665</c:v>
                </c:pt>
                <c:pt idx="1714">
                  <c:v>41843.16233796296</c:v>
                </c:pt>
                <c:pt idx="1715">
                  <c:v>41843.187962962962</c:v>
                </c:pt>
                <c:pt idx="1716">
                  <c:v>41843.222326388888</c:v>
                </c:pt>
                <c:pt idx="1717">
                  <c:v>41843.257291666669</c:v>
                </c:pt>
                <c:pt idx="1718">
                  <c:v>41843.336412037039</c:v>
                </c:pt>
                <c:pt idx="1719">
                  <c:v>41843.344375000001</c:v>
                </c:pt>
                <c:pt idx="1720">
                  <c:v>41843.357812499999</c:v>
                </c:pt>
                <c:pt idx="1721">
                  <c:v>41843.374837962961</c:v>
                </c:pt>
                <c:pt idx="1722">
                  <c:v>41843.409328703703</c:v>
                </c:pt>
                <c:pt idx="1723">
                  <c:v>41843.420208333337</c:v>
                </c:pt>
                <c:pt idx="1724">
                  <c:v>41843.430717592593</c:v>
                </c:pt>
                <c:pt idx="1725">
                  <c:v>41843.448506944442</c:v>
                </c:pt>
                <c:pt idx="1726">
                  <c:v>41843.462152777778</c:v>
                </c:pt>
                <c:pt idx="1727">
                  <c:v>41844.103449074071</c:v>
                </c:pt>
                <c:pt idx="1728">
                  <c:v>41844.125810185185</c:v>
                </c:pt>
                <c:pt idx="1729">
                  <c:v>41844.152824074074</c:v>
                </c:pt>
                <c:pt idx="1730">
                  <c:v>41844.187638888892</c:v>
                </c:pt>
                <c:pt idx="1731">
                  <c:v>41844.222268518519</c:v>
                </c:pt>
                <c:pt idx="1732">
                  <c:v>41844.253622685188</c:v>
                </c:pt>
                <c:pt idx="1733">
                  <c:v>41844.286585648151</c:v>
                </c:pt>
                <c:pt idx="1734">
                  <c:v>41844.336215277777</c:v>
                </c:pt>
                <c:pt idx="1735">
                  <c:v>41844.375347222223</c:v>
                </c:pt>
                <c:pt idx="1736">
                  <c:v>41844.418425925927</c:v>
                </c:pt>
                <c:pt idx="1737">
                  <c:v>41844.438032407408</c:v>
                </c:pt>
                <c:pt idx="1738">
                  <c:v>41844.583634259259</c:v>
                </c:pt>
                <c:pt idx="1739">
                  <c:v>41845.109155092592</c:v>
                </c:pt>
                <c:pt idx="1740">
                  <c:v>41845.159837962965</c:v>
                </c:pt>
                <c:pt idx="1741">
                  <c:v>41845.173726851855</c:v>
                </c:pt>
                <c:pt idx="1742">
                  <c:v>41845.194652777776</c:v>
                </c:pt>
                <c:pt idx="1743">
                  <c:v>41845.22960648148</c:v>
                </c:pt>
                <c:pt idx="1744">
                  <c:v>41845.2809837963</c:v>
                </c:pt>
                <c:pt idx="1745">
                  <c:v>41845.300254629627</c:v>
                </c:pt>
                <c:pt idx="1746">
                  <c:v>41845.334097222221</c:v>
                </c:pt>
                <c:pt idx="1747">
                  <c:v>41845.371967592589</c:v>
                </c:pt>
                <c:pt idx="1748">
                  <c:v>41845.392418981479</c:v>
                </c:pt>
                <c:pt idx="1749">
                  <c:v>41845.409502314818</c:v>
                </c:pt>
                <c:pt idx="1750">
                  <c:v>41845.430798611109</c:v>
                </c:pt>
                <c:pt idx="1751">
                  <c:v>41845.483032407406</c:v>
                </c:pt>
                <c:pt idx="1752">
                  <c:v>41845.584953703707</c:v>
                </c:pt>
                <c:pt idx="1753">
                  <c:v>41845.709479166668</c:v>
                </c:pt>
                <c:pt idx="1754">
                  <c:v>41846.334513888891</c:v>
                </c:pt>
                <c:pt idx="1755">
                  <c:v>41847.462083333332</c:v>
                </c:pt>
                <c:pt idx="1756">
                  <c:v>41847.503634259258</c:v>
                </c:pt>
                <c:pt idx="1757">
                  <c:v>41847.66333333333</c:v>
                </c:pt>
                <c:pt idx="1758">
                  <c:v>41848.00068287037</c:v>
                </c:pt>
                <c:pt idx="1759">
                  <c:v>41848.126643518517</c:v>
                </c:pt>
                <c:pt idx="1760">
                  <c:v>41848.140092592592</c:v>
                </c:pt>
                <c:pt idx="1761">
                  <c:v>41848.201840277776</c:v>
                </c:pt>
                <c:pt idx="1762">
                  <c:v>41848.218854166669</c:v>
                </c:pt>
                <c:pt idx="1763">
                  <c:v>41848.253599537034</c:v>
                </c:pt>
                <c:pt idx="1764">
                  <c:v>41848.285254629627</c:v>
                </c:pt>
                <c:pt idx="1765">
                  <c:v>41848.30908564815</c:v>
                </c:pt>
                <c:pt idx="1766">
                  <c:v>41848.334664351853</c:v>
                </c:pt>
                <c:pt idx="1767">
                  <c:v>41848.364756944444</c:v>
                </c:pt>
                <c:pt idx="1768">
                  <c:v>41848.38559027778</c:v>
                </c:pt>
                <c:pt idx="1769">
                  <c:v>41848.40520833333</c:v>
                </c:pt>
                <c:pt idx="1770">
                  <c:v>41848.427384259259</c:v>
                </c:pt>
                <c:pt idx="1771">
                  <c:v>41848.462037037039</c:v>
                </c:pt>
                <c:pt idx="1772">
                  <c:v>41849.000555555554</c:v>
                </c:pt>
                <c:pt idx="1773">
                  <c:v>41849.12059027778</c:v>
                </c:pt>
                <c:pt idx="1774">
                  <c:v>41849.136747685188</c:v>
                </c:pt>
                <c:pt idx="1775">
                  <c:v>41849.16741898148</c:v>
                </c:pt>
                <c:pt idx="1776">
                  <c:v>41849.22587962963</c:v>
                </c:pt>
                <c:pt idx="1777">
                  <c:v>41849.250671296293</c:v>
                </c:pt>
                <c:pt idx="1778">
                  <c:v>41849.267141203702</c:v>
                </c:pt>
                <c:pt idx="1779">
                  <c:v>41849.295393518521</c:v>
                </c:pt>
                <c:pt idx="1780">
                  <c:v>41849.32309027778</c:v>
                </c:pt>
                <c:pt idx="1781">
                  <c:v>41849.347592592596</c:v>
                </c:pt>
                <c:pt idx="1782">
                  <c:v>41849.371793981481</c:v>
                </c:pt>
                <c:pt idx="1783">
                  <c:v>41849.389282407406</c:v>
                </c:pt>
                <c:pt idx="1784">
                  <c:v>41849.411469907405</c:v>
                </c:pt>
                <c:pt idx="1785">
                  <c:v>41849.417557870373</c:v>
                </c:pt>
                <c:pt idx="1786">
                  <c:v>41849.436249999999</c:v>
                </c:pt>
                <c:pt idx="1787">
                  <c:v>41849.437928240739</c:v>
                </c:pt>
                <c:pt idx="1788">
                  <c:v>41849.462268518517</c:v>
                </c:pt>
                <c:pt idx="1789">
                  <c:v>41849.500520833331</c:v>
                </c:pt>
                <c:pt idx="1790">
                  <c:v>41849.521064814813</c:v>
                </c:pt>
                <c:pt idx="1791">
                  <c:v>41849.542893518519</c:v>
                </c:pt>
                <c:pt idx="1792">
                  <c:v>41849.545416666668</c:v>
                </c:pt>
                <c:pt idx="1793">
                  <c:v>41849.66333333333</c:v>
                </c:pt>
                <c:pt idx="1794">
                  <c:v>41850.354525462964</c:v>
                </c:pt>
                <c:pt idx="1795">
                  <c:v>41850.371620370373</c:v>
                </c:pt>
                <c:pt idx="1796">
                  <c:v>41850.403124999997</c:v>
                </c:pt>
                <c:pt idx="1797">
                  <c:v>41850.420567129629</c:v>
                </c:pt>
                <c:pt idx="1798">
                  <c:v>41850.424085648148</c:v>
                </c:pt>
                <c:pt idx="1799">
                  <c:v>41850.434351851851</c:v>
                </c:pt>
                <c:pt idx="1800">
                  <c:v>41850.462002314816</c:v>
                </c:pt>
                <c:pt idx="1801">
                  <c:v>41850.510879629626</c:v>
                </c:pt>
                <c:pt idx="1802">
                  <c:v>41850.542974537035</c:v>
                </c:pt>
                <c:pt idx="1803">
                  <c:v>41851.090509259258</c:v>
                </c:pt>
                <c:pt idx="1804">
                  <c:v>41851.13554398148</c:v>
                </c:pt>
                <c:pt idx="1805">
                  <c:v>41851.167291666665</c:v>
                </c:pt>
                <c:pt idx="1806">
                  <c:v>41851.188159722224</c:v>
                </c:pt>
                <c:pt idx="1807">
                  <c:v>41851.209143518521</c:v>
                </c:pt>
                <c:pt idx="1808">
                  <c:v>41851.222407407404</c:v>
                </c:pt>
                <c:pt idx="1809">
                  <c:v>41851.33390046296</c:v>
                </c:pt>
                <c:pt idx="1810">
                  <c:v>41851.347083333334</c:v>
                </c:pt>
                <c:pt idx="1811">
                  <c:v>41851.462071759262</c:v>
                </c:pt>
                <c:pt idx="1812">
                  <c:v>41851.503831018519</c:v>
                </c:pt>
                <c:pt idx="1813">
                  <c:v>41852.104687500003</c:v>
                </c:pt>
                <c:pt idx="1814">
                  <c:v>41852.152858796297</c:v>
                </c:pt>
                <c:pt idx="1815">
                  <c:v>41852.166979166665</c:v>
                </c:pt>
                <c:pt idx="1816">
                  <c:v>41852.198125000003</c:v>
                </c:pt>
                <c:pt idx="1817">
                  <c:v>41852.239687499998</c:v>
                </c:pt>
                <c:pt idx="1818">
                  <c:v>41852.276412037034</c:v>
                </c:pt>
                <c:pt idx="1819">
                  <c:v>41852.294027777774</c:v>
                </c:pt>
                <c:pt idx="1820">
                  <c:v>41852.348530092589</c:v>
                </c:pt>
                <c:pt idx="1821">
                  <c:v>41852.373715277776</c:v>
                </c:pt>
                <c:pt idx="1822">
                  <c:v>41852.45989583333</c:v>
                </c:pt>
                <c:pt idx="1823">
                  <c:v>41853.083645833336</c:v>
                </c:pt>
                <c:pt idx="1824">
                  <c:v>41853.334363425929</c:v>
                </c:pt>
                <c:pt idx="1825">
                  <c:v>41853.417245370372</c:v>
                </c:pt>
                <c:pt idx="1826">
                  <c:v>41854.417222222219</c:v>
                </c:pt>
                <c:pt idx="1827">
                  <c:v>41854.462071759262</c:v>
                </c:pt>
                <c:pt idx="1828">
                  <c:v>41855.000509259262</c:v>
                </c:pt>
                <c:pt idx="1829">
                  <c:v>41855.083981481483</c:v>
                </c:pt>
                <c:pt idx="1830">
                  <c:v>41855.125011574077</c:v>
                </c:pt>
                <c:pt idx="1831">
                  <c:v>41855.251388888886</c:v>
                </c:pt>
                <c:pt idx="1832">
                  <c:v>41855.292916666665</c:v>
                </c:pt>
                <c:pt idx="1833">
                  <c:v>41855.385474537034</c:v>
                </c:pt>
                <c:pt idx="1834">
                  <c:v>41855.399594907409</c:v>
                </c:pt>
                <c:pt idx="1835">
                  <c:v>41855.434270833335</c:v>
                </c:pt>
                <c:pt idx="1836">
                  <c:v>41855.469895833332</c:v>
                </c:pt>
                <c:pt idx="1837">
                  <c:v>41855.471574074072</c:v>
                </c:pt>
                <c:pt idx="1838">
                  <c:v>41855.480115740742</c:v>
                </c:pt>
                <c:pt idx="1839">
                  <c:v>41855.54314814815</c:v>
                </c:pt>
                <c:pt idx="1840">
                  <c:v>41856.248865740738</c:v>
                </c:pt>
                <c:pt idx="1841">
                  <c:v>41856.293923611112</c:v>
                </c:pt>
                <c:pt idx="1842">
                  <c:v>41856.307164351849</c:v>
                </c:pt>
                <c:pt idx="1843">
                  <c:v>41856.340381944443</c:v>
                </c:pt>
                <c:pt idx="1844">
                  <c:v>41856.503854166665</c:v>
                </c:pt>
                <c:pt idx="1845">
                  <c:v>41857.021481481483</c:v>
                </c:pt>
                <c:pt idx="1846">
                  <c:v>41857.105717592596</c:v>
                </c:pt>
                <c:pt idx="1847">
                  <c:v>41857.229328703703</c:v>
                </c:pt>
                <c:pt idx="1848">
                  <c:v>41857.271898148145</c:v>
                </c:pt>
                <c:pt idx="1849">
                  <c:v>41857.293414351851</c:v>
                </c:pt>
                <c:pt idx="1850">
                  <c:v>41857.381805555553</c:v>
                </c:pt>
                <c:pt idx="1851">
                  <c:v>41857.42050925926</c:v>
                </c:pt>
                <c:pt idx="1852">
                  <c:v>41857.504004629627</c:v>
                </c:pt>
                <c:pt idx="1853">
                  <c:v>41857.586875000001</c:v>
                </c:pt>
                <c:pt idx="1854">
                  <c:v>41858.091423611113</c:v>
                </c:pt>
                <c:pt idx="1855">
                  <c:v>41858.142395833333</c:v>
                </c:pt>
                <c:pt idx="1856">
                  <c:v>41858.16673611111</c:v>
                </c:pt>
                <c:pt idx="1857">
                  <c:v>41858.222858796296</c:v>
                </c:pt>
                <c:pt idx="1858">
                  <c:v>41858.273761574077</c:v>
                </c:pt>
                <c:pt idx="1859">
                  <c:v>41858.363506944443</c:v>
                </c:pt>
                <c:pt idx="1860">
                  <c:v>41858.396122685182</c:v>
                </c:pt>
                <c:pt idx="1861">
                  <c:v>41858.409918981481</c:v>
                </c:pt>
                <c:pt idx="1862">
                  <c:v>41858.503761574073</c:v>
                </c:pt>
                <c:pt idx="1863">
                  <c:v>41858.555949074071</c:v>
                </c:pt>
                <c:pt idx="1864">
                  <c:v>41859.193368055552</c:v>
                </c:pt>
                <c:pt idx="1865">
                  <c:v>41859.196875000001</c:v>
                </c:pt>
                <c:pt idx="1866">
                  <c:v>41859.219166666669</c:v>
                </c:pt>
                <c:pt idx="1867">
                  <c:v>41859.239699074074</c:v>
                </c:pt>
                <c:pt idx="1868">
                  <c:v>41859.260451388887</c:v>
                </c:pt>
                <c:pt idx="1869">
                  <c:v>41859.2812962963</c:v>
                </c:pt>
                <c:pt idx="1870">
                  <c:v>41859.302164351851</c:v>
                </c:pt>
                <c:pt idx="1871">
                  <c:v>41859.323125000003</c:v>
                </c:pt>
                <c:pt idx="1872">
                  <c:v>41859.334849537037</c:v>
                </c:pt>
                <c:pt idx="1873">
                  <c:v>41859.361168981479</c:v>
                </c:pt>
                <c:pt idx="1874">
                  <c:v>41859.388935185183</c:v>
                </c:pt>
                <c:pt idx="1875">
                  <c:v>41859.394895833335</c:v>
                </c:pt>
                <c:pt idx="1876">
                  <c:v>41859.409918981481</c:v>
                </c:pt>
                <c:pt idx="1877">
                  <c:v>41859.418449074074</c:v>
                </c:pt>
                <c:pt idx="1878">
                  <c:v>41859.430648148147</c:v>
                </c:pt>
                <c:pt idx="1879">
                  <c:v>41859.501238425924</c:v>
                </c:pt>
                <c:pt idx="1880">
                  <c:v>41860.125671296293</c:v>
                </c:pt>
                <c:pt idx="1881">
                  <c:v>41860.166921296295</c:v>
                </c:pt>
                <c:pt idx="1882">
                  <c:v>41860.334074074075</c:v>
                </c:pt>
                <c:pt idx="1883">
                  <c:v>41860.587002314816</c:v>
                </c:pt>
                <c:pt idx="1884">
                  <c:v>41861.167233796295</c:v>
                </c:pt>
                <c:pt idx="1885">
                  <c:v>41861.33699074074</c:v>
                </c:pt>
                <c:pt idx="1886">
                  <c:v>41861.500613425924</c:v>
                </c:pt>
                <c:pt idx="1887">
                  <c:v>41862.042372685188</c:v>
                </c:pt>
                <c:pt idx="1888">
                  <c:v>41862.116273148145</c:v>
                </c:pt>
                <c:pt idx="1889">
                  <c:v>41862.135451388887</c:v>
                </c:pt>
                <c:pt idx="1890">
                  <c:v>41862.177268518521</c:v>
                </c:pt>
                <c:pt idx="1891">
                  <c:v>41862.251736111109</c:v>
                </c:pt>
                <c:pt idx="1892">
                  <c:v>41862.333969907406</c:v>
                </c:pt>
                <c:pt idx="1893">
                  <c:v>41862.355173611111</c:v>
                </c:pt>
                <c:pt idx="1894">
                  <c:v>41862.374641203707</c:v>
                </c:pt>
                <c:pt idx="1895">
                  <c:v>41862.37604166667</c:v>
                </c:pt>
                <c:pt idx="1896">
                  <c:v>41862.396828703706</c:v>
                </c:pt>
                <c:pt idx="1897">
                  <c:v>41862.409872685188</c:v>
                </c:pt>
                <c:pt idx="1898">
                  <c:v>41862.459374999999</c:v>
                </c:pt>
                <c:pt idx="1899">
                  <c:v>41862.501793981479</c:v>
                </c:pt>
                <c:pt idx="1900">
                  <c:v>41863.196620370371</c:v>
                </c:pt>
                <c:pt idx="1901">
                  <c:v>41863.2187962963</c:v>
                </c:pt>
                <c:pt idx="1902">
                  <c:v>41863.239756944444</c:v>
                </c:pt>
                <c:pt idx="1903">
                  <c:v>41863.261006944442</c:v>
                </c:pt>
                <c:pt idx="1904">
                  <c:v>41863.281388888892</c:v>
                </c:pt>
                <c:pt idx="1905">
                  <c:v>41863.333749999998</c:v>
                </c:pt>
                <c:pt idx="1906">
                  <c:v>41863.354571759257</c:v>
                </c:pt>
                <c:pt idx="1907">
                  <c:v>41863.375613425924</c:v>
                </c:pt>
                <c:pt idx="1908">
                  <c:v>41863.406377314815</c:v>
                </c:pt>
                <c:pt idx="1909">
                  <c:v>41863.462164351855</c:v>
                </c:pt>
                <c:pt idx="1910">
                  <c:v>41863.501921296294</c:v>
                </c:pt>
                <c:pt idx="1911">
                  <c:v>41863.584247685183</c:v>
                </c:pt>
                <c:pt idx="1912">
                  <c:v>41863.625798611109</c:v>
                </c:pt>
                <c:pt idx="1913">
                  <c:v>41864.000856481478</c:v>
                </c:pt>
                <c:pt idx="1914">
                  <c:v>41864.09302083333</c:v>
                </c:pt>
                <c:pt idx="1915">
                  <c:v>41864.113611111112</c:v>
                </c:pt>
                <c:pt idx="1916">
                  <c:v>41864.192615740743</c:v>
                </c:pt>
                <c:pt idx="1917">
                  <c:v>41864.215567129628</c:v>
                </c:pt>
                <c:pt idx="1918">
                  <c:v>41864.337638888886</c:v>
                </c:pt>
                <c:pt idx="1919">
                  <c:v>41864.337754629632</c:v>
                </c:pt>
                <c:pt idx="1920">
                  <c:v>41864.338379629633</c:v>
                </c:pt>
                <c:pt idx="1921">
                  <c:v>41864.402256944442</c:v>
                </c:pt>
                <c:pt idx="1922">
                  <c:v>41864.413715277777</c:v>
                </c:pt>
                <c:pt idx="1923">
                  <c:v>41864.420578703706</c:v>
                </c:pt>
                <c:pt idx="1924">
                  <c:v>41864.438217592593</c:v>
                </c:pt>
                <c:pt idx="1925">
                  <c:v>41864.458680555559</c:v>
                </c:pt>
                <c:pt idx="1926">
                  <c:v>41864.479837962965</c:v>
                </c:pt>
                <c:pt idx="1927">
                  <c:v>41864.500451388885</c:v>
                </c:pt>
                <c:pt idx="1928">
                  <c:v>41864.521087962959</c:v>
                </c:pt>
                <c:pt idx="1929">
                  <c:v>41864.542025462964</c:v>
                </c:pt>
                <c:pt idx="1930">
                  <c:v>41864.562962962962</c:v>
                </c:pt>
                <c:pt idx="1931">
                  <c:v>41865.000601851854</c:v>
                </c:pt>
                <c:pt idx="1932">
                  <c:v>41865.11886574074</c:v>
                </c:pt>
                <c:pt idx="1933">
                  <c:v>41865.185856481483</c:v>
                </c:pt>
                <c:pt idx="1934">
                  <c:v>41865.313993055555</c:v>
                </c:pt>
                <c:pt idx="1935">
                  <c:v>41865.334826388891</c:v>
                </c:pt>
                <c:pt idx="1936">
                  <c:v>41865.355393518519</c:v>
                </c:pt>
                <c:pt idx="1937">
                  <c:v>41865.406192129631</c:v>
                </c:pt>
                <c:pt idx="1938">
                  <c:v>41865.427141203705</c:v>
                </c:pt>
                <c:pt idx="1939">
                  <c:v>41865.462222222224</c:v>
                </c:pt>
                <c:pt idx="1940">
                  <c:v>41865.482789351852</c:v>
                </c:pt>
                <c:pt idx="1941">
                  <c:v>41865.500555555554</c:v>
                </c:pt>
                <c:pt idx="1942">
                  <c:v>41865.521493055552</c:v>
                </c:pt>
                <c:pt idx="1943">
                  <c:v>41865.584282407406</c:v>
                </c:pt>
                <c:pt idx="1944">
                  <c:v>41865.792002314818</c:v>
                </c:pt>
                <c:pt idx="1945">
                  <c:v>41866.00037037037</c:v>
                </c:pt>
                <c:pt idx="1946">
                  <c:v>41866.191053240742</c:v>
                </c:pt>
                <c:pt idx="1947">
                  <c:v>41866.212025462963</c:v>
                </c:pt>
                <c:pt idx="1948">
                  <c:v>41866.232719907406</c:v>
                </c:pt>
                <c:pt idx="1949">
                  <c:v>41866.253993055558</c:v>
                </c:pt>
                <c:pt idx="1950">
                  <c:v>41866.287141203706</c:v>
                </c:pt>
                <c:pt idx="1951">
                  <c:v>41866.287638888891</c:v>
                </c:pt>
                <c:pt idx="1952">
                  <c:v>41866.319780092592</c:v>
                </c:pt>
                <c:pt idx="1953">
                  <c:v>41866.366631944446</c:v>
                </c:pt>
                <c:pt idx="1954">
                  <c:v>41866.404560185183</c:v>
                </c:pt>
                <c:pt idx="1955">
                  <c:v>41866.417951388888</c:v>
                </c:pt>
                <c:pt idx="1956">
                  <c:v>41866.437627314815</c:v>
                </c:pt>
                <c:pt idx="1957">
                  <c:v>41868.420347222222</c:v>
                </c:pt>
                <c:pt idx="1958">
                  <c:v>41869.08966435185</c:v>
                </c:pt>
                <c:pt idx="1959">
                  <c:v>41869.090104166666</c:v>
                </c:pt>
                <c:pt idx="1960">
                  <c:v>41869.205972222226</c:v>
                </c:pt>
                <c:pt idx="1961">
                  <c:v>41869.276493055557</c:v>
                </c:pt>
                <c:pt idx="1962">
                  <c:v>41869.420057870368</c:v>
                </c:pt>
                <c:pt idx="1963">
                  <c:v>41869.462245370371</c:v>
                </c:pt>
                <c:pt idx="1964">
                  <c:v>41869.479502314818</c:v>
                </c:pt>
                <c:pt idx="1965">
                  <c:v>41869.500243055554</c:v>
                </c:pt>
                <c:pt idx="1966">
                  <c:v>41870.109259259261</c:v>
                </c:pt>
                <c:pt idx="1967">
                  <c:v>41870.132048611114</c:v>
                </c:pt>
                <c:pt idx="1968">
                  <c:v>41870.15289351852</c:v>
                </c:pt>
                <c:pt idx="1969">
                  <c:v>41870.173692129632</c:v>
                </c:pt>
                <c:pt idx="1970">
                  <c:v>41870.29960648148</c:v>
                </c:pt>
                <c:pt idx="1971">
                  <c:v>41870.35260416667</c:v>
                </c:pt>
                <c:pt idx="1972">
                  <c:v>41870.395405092589</c:v>
                </c:pt>
                <c:pt idx="1973">
                  <c:v>41870.403240740743</c:v>
                </c:pt>
                <c:pt idx="1974">
                  <c:v>41870.417546296296</c:v>
                </c:pt>
                <c:pt idx="1975">
                  <c:v>41870.437650462962</c:v>
                </c:pt>
                <c:pt idx="1976">
                  <c:v>41870.459652777776</c:v>
                </c:pt>
                <c:pt idx="1977">
                  <c:v>41870.500439814816</c:v>
                </c:pt>
                <c:pt idx="1978">
                  <c:v>41870.670324074075</c:v>
                </c:pt>
                <c:pt idx="1979">
                  <c:v>41871.314074074071</c:v>
                </c:pt>
                <c:pt idx="1980">
                  <c:v>41871.36309027778</c:v>
                </c:pt>
                <c:pt idx="1981">
                  <c:v>41871.382881944446</c:v>
                </c:pt>
                <c:pt idx="1982">
                  <c:v>41871.396041666667</c:v>
                </c:pt>
                <c:pt idx="1983">
                  <c:v>41871.40289351852</c:v>
                </c:pt>
                <c:pt idx="1984">
                  <c:v>41871.417048611111</c:v>
                </c:pt>
                <c:pt idx="1985">
                  <c:v>41871.427164351851</c:v>
                </c:pt>
                <c:pt idx="1986">
                  <c:v>41871.438020833331</c:v>
                </c:pt>
                <c:pt idx="1987">
                  <c:v>41871.448437500003</c:v>
                </c:pt>
                <c:pt idx="1988">
                  <c:v>41871.462141203701</c:v>
                </c:pt>
                <c:pt idx="1989">
                  <c:v>41871.479305555556</c:v>
                </c:pt>
                <c:pt idx="1990">
                  <c:v>41871.500543981485</c:v>
                </c:pt>
                <c:pt idx="1991">
                  <c:v>41871.521111111113</c:v>
                </c:pt>
                <c:pt idx="1992">
                  <c:v>41871.541932870372</c:v>
                </c:pt>
                <c:pt idx="1993">
                  <c:v>41871.649513888886</c:v>
                </c:pt>
                <c:pt idx="1994">
                  <c:v>41872.084224537037</c:v>
                </c:pt>
                <c:pt idx="1995">
                  <c:v>41872.132141203707</c:v>
                </c:pt>
                <c:pt idx="1996">
                  <c:v>41872.172442129631</c:v>
                </c:pt>
                <c:pt idx="1997">
                  <c:v>41872.208622685182</c:v>
                </c:pt>
                <c:pt idx="1998">
                  <c:v>41872.252164351848</c:v>
                </c:pt>
                <c:pt idx="1999">
                  <c:v>41872.274826388886</c:v>
                </c:pt>
                <c:pt idx="2000">
                  <c:v>41872.345775462964</c:v>
                </c:pt>
                <c:pt idx="2001">
                  <c:v>41872.405740740738</c:v>
                </c:pt>
                <c:pt idx="2002">
                  <c:v>41872.462025462963</c:v>
                </c:pt>
                <c:pt idx="2003">
                  <c:v>41872.462187500001</c:v>
                </c:pt>
                <c:pt idx="2004">
                  <c:v>41872.480000000003</c:v>
                </c:pt>
                <c:pt idx="2005">
                  <c:v>41872.500428240739</c:v>
                </c:pt>
                <c:pt idx="2006">
                  <c:v>41872.792546296296</c:v>
                </c:pt>
                <c:pt idx="2007">
                  <c:v>41873.083749999998</c:v>
                </c:pt>
                <c:pt idx="2008">
                  <c:v>41873.145787037036</c:v>
                </c:pt>
                <c:pt idx="2009">
                  <c:v>41873.161041666666</c:v>
                </c:pt>
                <c:pt idx="2010">
                  <c:v>41873.35701388889</c:v>
                </c:pt>
                <c:pt idx="2011">
                  <c:v>41873.360046296293</c:v>
                </c:pt>
                <c:pt idx="2012">
                  <c:v>41873.396377314813</c:v>
                </c:pt>
                <c:pt idx="2013">
                  <c:v>41873.407199074078</c:v>
                </c:pt>
                <c:pt idx="2014">
                  <c:v>41873.459814814814</c:v>
                </c:pt>
                <c:pt idx="2015">
                  <c:v>41874.548842592594</c:v>
                </c:pt>
                <c:pt idx="2016">
                  <c:v>41875.458935185183</c:v>
                </c:pt>
                <c:pt idx="2017">
                  <c:v>41875.501331018517</c:v>
                </c:pt>
                <c:pt idx="2018">
                  <c:v>41876.292824074073</c:v>
                </c:pt>
                <c:pt idx="2019">
                  <c:v>41876.459432870368</c:v>
                </c:pt>
                <c:pt idx="2020">
                  <c:v>41876.584490740737</c:v>
                </c:pt>
                <c:pt idx="2021">
                  <c:v>41876.626631944448</c:v>
                </c:pt>
                <c:pt idx="2022">
                  <c:v>41877.110902777778</c:v>
                </c:pt>
                <c:pt idx="2023">
                  <c:v>41877.135509259257</c:v>
                </c:pt>
                <c:pt idx="2024">
                  <c:v>41877.159849537034</c:v>
                </c:pt>
                <c:pt idx="2025">
                  <c:v>41877.180821759262</c:v>
                </c:pt>
                <c:pt idx="2026">
                  <c:v>41877.201701388891</c:v>
                </c:pt>
                <c:pt idx="2027">
                  <c:v>41877.292245370372</c:v>
                </c:pt>
                <c:pt idx="2028">
                  <c:v>41877.334999999999</c:v>
                </c:pt>
                <c:pt idx="2029">
                  <c:v>41877.335555555554</c:v>
                </c:pt>
                <c:pt idx="2030">
                  <c:v>41877.364884259259</c:v>
                </c:pt>
                <c:pt idx="2031">
                  <c:v>41877.409745370373</c:v>
                </c:pt>
                <c:pt idx="2032">
                  <c:v>41877.412233796298</c:v>
                </c:pt>
                <c:pt idx="2033">
                  <c:v>41877.460034722222</c:v>
                </c:pt>
                <c:pt idx="2034">
                  <c:v>41877.479907407411</c:v>
                </c:pt>
                <c:pt idx="2035">
                  <c:v>41877.500324074077</c:v>
                </c:pt>
                <c:pt idx="2036">
                  <c:v>41878.194236111114</c:v>
                </c:pt>
                <c:pt idx="2037">
                  <c:v>41878.250925925924</c:v>
                </c:pt>
                <c:pt idx="2038">
                  <c:v>41878.292638888888</c:v>
                </c:pt>
                <c:pt idx="2039">
                  <c:v>41878.403055555558</c:v>
                </c:pt>
                <c:pt idx="2040">
                  <c:v>41878.438043981485</c:v>
                </c:pt>
                <c:pt idx="2041">
                  <c:v>41878.458726851852</c:v>
                </c:pt>
                <c:pt idx="2042">
                  <c:v>41878.461967592593</c:v>
                </c:pt>
                <c:pt idx="2043">
                  <c:v>41879.126331018517</c:v>
                </c:pt>
                <c:pt idx="2044">
                  <c:v>41879.167453703703</c:v>
                </c:pt>
                <c:pt idx="2045">
                  <c:v>41879.208865740744</c:v>
                </c:pt>
                <c:pt idx="2046">
                  <c:v>41879.25099537037</c:v>
                </c:pt>
                <c:pt idx="2047">
                  <c:v>41879.293368055558</c:v>
                </c:pt>
                <c:pt idx="2048">
                  <c:v>41879.313032407408</c:v>
                </c:pt>
                <c:pt idx="2049">
                  <c:v>41879.334976851853</c:v>
                </c:pt>
                <c:pt idx="2050">
                  <c:v>41879.37699074074</c:v>
                </c:pt>
                <c:pt idx="2051">
                  <c:v>41879.385613425926</c:v>
                </c:pt>
                <c:pt idx="2052">
                  <c:v>41879.396168981482</c:v>
                </c:pt>
                <c:pt idx="2053">
                  <c:v>41879.406828703701</c:v>
                </c:pt>
                <c:pt idx="2054">
                  <c:v>41879.417083333334</c:v>
                </c:pt>
                <c:pt idx="2055">
                  <c:v>41879.427152777775</c:v>
                </c:pt>
                <c:pt idx="2056">
                  <c:v>41879.437673611108</c:v>
                </c:pt>
                <c:pt idx="2057">
                  <c:v>41879.448321759257</c:v>
                </c:pt>
                <c:pt idx="2058">
                  <c:v>41879.461967592593</c:v>
                </c:pt>
                <c:pt idx="2059">
                  <c:v>41879.469363425924</c:v>
                </c:pt>
                <c:pt idx="2060">
                  <c:v>41879.479826388888</c:v>
                </c:pt>
                <c:pt idx="2061">
                  <c:v>41879.501574074071</c:v>
                </c:pt>
                <c:pt idx="2062">
                  <c:v>41879.521168981482</c:v>
                </c:pt>
                <c:pt idx="2063">
                  <c:v>41879.555879629632</c:v>
                </c:pt>
                <c:pt idx="2064">
                  <c:v>41879.576701388891</c:v>
                </c:pt>
                <c:pt idx="2065">
                  <c:v>41879.597442129627</c:v>
                </c:pt>
                <c:pt idx="2066">
                  <c:v>41879.618437500001</c:v>
                </c:pt>
                <c:pt idx="2067">
                  <c:v>41879.732858796298</c:v>
                </c:pt>
                <c:pt idx="2068">
                  <c:v>41880.155011574076</c:v>
                </c:pt>
                <c:pt idx="2069">
                  <c:v>41880.188090277778</c:v>
                </c:pt>
                <c:pt idx="2070">
                  <c:v>41880.292928240742</c:v>
                </c:pt>
                <c:pt idx="2071">
                  <c:v>41880.302291666667</c:v>
                </c:pt>
                <c:pt idx="2072">
                  <c:v>41880.323275462964</c:v>
                </c:pt>
                <c:pt idx="2073">
                  <c:v>41880.360381944447</c:v>
                </c:pt>
                <c:pt idx="2074">
                  <c:v>41880.382118055553</c:v>
                </c:pt>
                <c:pt idx="2075">
                  <c:v>41880.403101851851</c:v>
                </c:pt>
                <c:pt idx="2076">
                  <c:v>41880.407349537039</c:v>
                </c:pt>
                <c:pt idx="2077">
                  <c:v>41880.423692129632</c:v>
                </c:pt>
                <c:pt idx="2078">
                  <c:v>41880.444571759261</c:v>
                </c:pt>
                <c:pt idx="2079">
                  <c:v>41880.465613425928</c:v>
                </c:pt>
                <c:pt idx="2080">
                  <c:v>41880.486250000002</c:v>
                </c:pt>
                <c:pt idx="2081">
                  <c:v>41882.417141203703</c:v>
                </c:pt>
                <c:pt idx="2082">
                  <c:v>41882.462002314816</c:v>
                </c:pt>
                <c:pt idx="2083">
                  <c:v>41883.172881944447</c:v>
                </c:pt>
                <c:pt idx="2084">
                  <c:v>41883.293564814812</c:v>
                </c:pt>
                <c:pt idx="2085">
                  <c:v>41883.367627314816</c:v>
                </c:pt>
                <c:pt idx="2086">
                  <c:v>41883.396307870367</c:v>
                </c:pt>
                <c:pt idx="2087">
                  <c:v>41883.408553240741</c:v>
                </c:pt>
                <c:pt idx="2088">
                  <c:v>41883.410833333335</c:v>
                </c:pt>
                <c:pt idx="2089">
                  <c:v>41883.423726851855</c:v>
                </c:pt>
                <c:pt idx="2090">
                  <c:v>41883.437881944446</c:v>
                </c:pt>
                <c:pt idx="2091">
                  <c:v>41883.462013888886</c:v>
                </c:pt>
                <c:pt idx="2092">
                  <c:v>41883.937407407408</c:v>
                </c:pt>
                <c:pt idx="2093">
                  <c:v>41884.143935185188</c:v>
                </c:pt>
                <c:pt idx="2094">
                  <c:v>41884.16777777778</c:v>
                </c:pt>
                <c:pt idx="2095">
                  <c:v>41884.20857638889</c:v>
                </c:pt>
                <c:pt idx="2096">
                  <c:v>41884.239942129629</c:v>
                </c:pt>
                <c:pt idx="2097">
                  <c:v>41884.264479166668</c:v>
                </c:pt>
                <c:pt idx="2098">
                  <c:v>41884.293414351851</c:v>
                </c:pt>
                <c:pt idx="2099">
                  <c:v>41884.404652777775</c:v>
                </c:pt>
                <c:pt idx="2100">
                  <c:v>41884.458622685182</c:v>
                </c:pt>
                <c:pt idx="2101">
                  <c:v>41884.462141203701</c:v>
                </c:pt>
                <c:pt idx="2102">
                  <c:v>41884.501817129632</c:v>
                </c:pt>
                <c:pt idx="2103">
                  <c:v>41884.545312499999</c:v>
                </c:pt>
                <c:pt idx="2104">
                  <c:v>41884.58699074074</c:v>
                </c:pt>
                <c:pt idx="2105">
                  <c:v>41884.625428240739</c:v>
                </c:pt>
                <c:pt idx="2106">
                  <c:v>41884.663402777776</c:v>
                </c:pt>
                <c:pt idx="2107">
                  <c:v>41884.709189814814</c:v>
                </c:pt>
                <c:pt idx="2108">
                  <c:v>41885.000324074077</c:v>
                </c:pt>
                <c:pt idx="2109">
                  <c:v>41885.161030092589</c:v>
                </c:pt>
                <c:pt idx="2110">
                  <c:v>41885.249456018515</c:v>
                </c:pt>
                <c:pt idx="2111">
                  <c:v>41885.271215277775</c:v>
                </c:pt>
                <c:pt idx="2112">
                  <c:v>41885.292407407411</c:v>
                </c:pt>
                <c:pt idx="2113">
                  <c:v>41885.372662037036</c:v>
                </c:pt>
                <c:pt idx="2114">
                  <c:v>41885.37636574074</c:v>
                </c:pt>
                <c:pt idx="2115">
                  <c:v>41885.396898148145</c:v>
                </c:pt>
                <c:pt idx="2116">
                  <c:v>41885.406712962962</c:v>
                </c:pt>
                <c:pt idx="2117">
                  <c:v>41885.433819444443</c:v>
                </c:pt>
                <c:pt idx="2118">
                  <c:v>41885.441134259258</c:v>
                </c:pt>
                <c:pt idx="2119">
                  <c:v>41885.447453703702</c:v>
                </c:pt>
                <c:pt idx="2120">
                  <c:v>41885.45853009259</c:v>
                </c:pt>
                <c:pt idx="2121">
                  <c:v>41885.479722222219</c:v>
                </c:pt>
                <c:pt idx="2122">
                  <c:v>41885.503599537034</c:v>
                </c:pt>
                <c:pt idx="2123">
                  <c:v>41885.520902777775</c:v>
                </c:pt>
                <c:pt idx="2124">
                  <c:v>41885.54315972222</c:v>
                </c:pt>
                <c:pt idx="2125">
                  <c:v>41885.562604166669</c:v>
                </c:pt>
                <c:pt idx="2126">
                  <c:v>41885.590451388889</c:v>
                </c:pt>
                <c:pt idx="2127">
                  <c:v>41886.000532407408</c:v>
                </c:pt>
                <c:pt idx="2128">
                  <c:v>41886.042210648149</c:v>
                </c:pt>
                <c:pt idx="2129">
                  <c:v>41886.094687500001</c:v>
                </c:pt>
                <c:pt idx="2130">
                  <c:v>41886.201122685183</c:v>
                </c:pt>
                <c:pt idx="2131">
                  <c:v>41886.261620370373</c:v>
                </c:pt>
                <c:pt idx="2132">
                  <c:v>41886.367685185185</c:v>
                </c:pt>
                <c:pt idx="2133">
                  <c:v>41886.379062499997</c:v>
                </c:pt>
                <c:pt idx="2134">
                  <c:v>41886.383668981478</c:v>
                </c:pt>
                <c:pt idx="2135">
                  <c:v>41886.405671296299</c:v>
                </c:pt>
                <c:pt idx="2136">
                  <c:v>41886.427337962959</c:v>
                </c:pt>
                <c:pt idx="2137">
                  <c:v>41886.462025462963</c:v>
                </c:pt>
                <c:pt idx="2138">
                  <c:v>41886.462141203701</c:v>
                </c:pt>
                <c:pt idx="2139">
                  <c:v>41886.503576388888</c:v>
                </c:pt>
                <c:pt idx="2140">
                  <c:v>41886.750706018516</c:v>
                </c:pt>
                <c:pt idx="2141">
                  <c:v>41886.907256944447</c:v>
                </c:pt>
                <c:pt idx="2142">
                  <c:v>41886.917326388888</c:v>
                </c:pt>
                <c:pt idx="2143">
                  <c:v>41887.000497685185</c:v>
                </c:pt>
                <c:pt idx="2144">
                  <c:v>41887.137476851851</c:v>
                </c:pt>
                <c:pt idx="2145">
                  <c:v>41887.21775462963</c:v>
                </c:pt>
                <c:pt idx="2146">
                  <c:v>41887.333611111113</c:v>
                </c:pt>
                <c:pt idx="2147">
                  <c:v>41887.375868055555</c:v>
                </c:pt>
                <c:pt idx="2148">
                  <c:v>41887.396643518521</c:v>
                </c:pt>
                <c:pt idx="2149">
                  <c:v>41887.416898148149</c:v>
                </c:pt>
                <c:pt idx="2150">
                  <c:v>41887.422106481485</c:v>
                </c:pt>
                <c:pt idx="2151">
                  <c:v>41887.437731481485</c:v>
                </c:pt>
                <c:pt idx="2152">
                  <c:v>41887.459618055553</c:v>
                </c:pt>
                <c:pt idx="2153">
                  <c:v>41888.170289351852</c:v>
                </c:pt>
                <c:pt idx="2154">
                  <c:v>41889.500891203701</c:v>
                </c:pt>
                <c:pt idx="2155">
                  <c:v>41890.000706018516</c:v>
                </c:pt>
                <c:pt idx="2156">
                  <c:v>41890.00072916667</c:v>
                </c:pt>
                <c:pt idx="2157">
                  <c:v>41890.13758101852</c:v>
                </c:pt>
                <c:pt idx="2158">
                  <c:v>41890.167604166665</c:v>
                </c:pt>
                <c:pt idx="2159">
                  <c:v>41890.188055555554</c:v>
                </c:pt>
                <c:pt idx="2160">
                  <c:v>41890.221666666665</c:v>
                </c:pt>
                <c:pt idx="2161">
                  <c:v>41890.243379629632</c:v>
                </c:pt>
                <c:pt idx="2162">
                  <c:v>41890.34679398148</c:v>
                </c:pt>
                <c:pt idx="2163">
                  <c:v>41890.378831018519</c:v>
                </c:pt>
                <c:pt idx="2164">
                  <c:v>41890.461886574078</c:v>
                </c:pt>
                <c:pt idx="2165">
                  <c:v>41890.503564814811</c:v>
                </c:pt>
                <c:pt idx="2166">
                  <c:v>41890.583703703705</c:v>
                </c:pt>
                <c:pt idx="2167">
                  <c:v>41890.663310185184</c:v>
                </c:pt>
                <c:pt idx="2168">
                  <c:v>41891.003611111111</c:v>
                </c:pt>
                <c:pt idx="2169">
                  <c:v>41891.106585648151</c:v>
                </c:pt>
                <c:pt idx="2170">
                  <c:v>41891.20789351852</c:v>
                </c:pt>
                <c:pt idx="2171">
                  <c:v>41891.262280092589</c:v>
                </c:pt>
                <c:pt idx="2172">
                  <c:v>41891.34920138889</c:v>
                </c:pt>
                <c:pt idx="2173">
                  <c:v>41891.374988425923</c:v>
                </c:pt>
                <c:pt idx="2174">
                  <c:v>41891.409398148149</c:v>
                </c:pt>
                <c:pt idx="2175">
                  <c:v>41891.503657407404</c:v>
                </c:pt>
                <c:pt idx="2176">
                  <c:v>41891.628807870373</c:v>
                </c:pt>
                <c:pt idx="2177">
                  <c:v>41892.092476851853</c:v>
                </c:pt>
                <c:pt idx="2178">
                  <c:v>41892.09957175926</c:v>
                </c:pt>
                <c:pt idx="2179">
                  <c:v>41892.167233796295</c:v>
                </c:pt>
                <c:pt idx="2180">
                  <c:v>41892.244606481479</c:v>
                </c:pt>
                <c:pt idx="2181">
                  <c:v>41892.274363425924</c:v>
                </c:pt>
                <c:pt idx="2182">
                  <c:v>41892.295428240737</c:v>
                </c:pt>
                <c:pt idx="2183">
                  <c:v>41892.316030092596</c:v>
                </c:pt>
                <c:pt idx="2184">
                  <c:v>41892.392650462964</c:v>
                </c:pt>
                <c:pt idx="2185">
                  <c:v>41892.404131944444</c:v>
                </c:pt>
                <c:pt idx="2186">
                  <c:v>41892.409884259258</c:v>
                </c:pt>
                <c:pt idx="2187">
                  <c:v>41892.420682870368</c:v>
                </c:pt>
                <c:pt idx="2188">
                  <c:v>41892.42732638889</c:v>
                </c:pt>
                <c:pt idx="2189">
                  <c:v>41892.446967592594</c:v>
                </c:pt>
                <c:pt idx="2190">
                  <c:v>41892.503530092596</c:v>
                </c:pt>
                <c:pt idx="2191">
                  <c:v>41893.111180555556</c:v>
                </c:pt>
                <c:pt idx="2192">
                  <c:v>41893.163287037038</c:v>
                </c:pt>
                <c:pt idx="2193">
                  <c:v>41893.180648148147</c:v>
                </c:pt>
                <c:pt idx="2194">
                  <c:v>41893.235046296293</c:v>
                </c:pt>
                <c:pt idx="2195">
                  <c:v>41893.551215277781</c:v>
                </c:pt>
                <c:pt idx="2196">
                  <c:v>41893.625393518516</c:v>
                </c:pt>
                <c:pt idx="2197">
                  <c:v>41893.764108796298</c:v>
                </c:pt>
                <c:pt idx="2198">
                  <c:v>41894.176377314812</c:v>
                </c:pt>
                <c:pt idx="2199">
                  <c:v>41894.178518518522</c:v>
                </c:pt>
                <c:pt idx="2200">
                  <c:v>41894.229722222219</c:v>
                </c:pt>
                <c:pt idx="2201">
                  <c:v>41894.250300925924</c:v>
                </c:pt>
                <c:pt idx="2202">
                  <c:v>41894.303564814814</c:v>
                </c:pt>
                <c:pt idx="2203">
                  <c:v>41894.363738425927</c:v>
                </c:pt>
                <c:pt idx="2204">
                  <c:v>41894.37158564815</c:v>
                </c:pt>
                <c:pt idx="2205">
                  <c:v>41894.376238425924</c:v>
                </c:pt>
                <c:pt idx="2206">
                  <c:v>41894.39261574074</c:v>
                </c:pt>
                <c:pt idx="2207">
                  <c:v>41894.412800925929</c:v>
                </c:pt>
                <c:pt idx="2208">
                  <c:v>41894.418622685182</c:v>
                </c:pt>
                <c:pt idx="2209">
                  <c:v>41894.501099537039</c:v>
                </c:pt>
                <c:pt idx="2210">
                  <c:v>41895.170266203706</c:v>
                </c:pt>
                <c:pt idx="2211">
                  <c:v>41896.170266203706</c:v>
                </c:pt>
                <c:pt idx="2212">
                  <c:v>41897.003611111111</c:v>
                </c:pt>
                <c:pt idx="2213">
                  <c:v>41897.086956018517</c:v>
                </c:pt>
                <c:pt idx="2214">
                  <c:v>41897.198113425926</c:v>
                </c:pt>
                <c:pt idx="2215">
                  <c:v>41897.225856481484</c:v>
                </c:pt>
                <c:pt idx="2216">
                  <c:v>41897.232777777775</c:v>
                </c:pt>
                <c:pt idx="2217">
                  <c:v>41897.262395833335</c:v>
                </c:pt>
                <c:pt idx="2218">
                  <c:v>41897.312974537039</c:v>
                </c:pt>
                <c:pt idx="2219">
                  <c:v>41897.335300925923</c:v>
                </c:pt>
                <c:pt idx="2220">
                  <c:v>41897.33697916667</c:v>
                </c:pt>
                <c:pt idx="2221">
                  <c:v>41897.409722222219</c:v>
                </c:pt>
                <c:pt idx="2222">
                  <c:v>41897.420474537037</c:v>
                </c:pt>
                <c:pt idx="2223">
                  <c:v>41897.482905092591</c:v>
                </c:pt>
                <c:pt idx="2224">
                  <c:v>41897.504004629627</c:v>
                </c:pt>
                <c:pt idx="2225">
                  <c:v>41897.542372685188</c:v>
                </c:pt>
                <c:pt idx="2226">
                  <c:v>41898.084062499998</c:v>
                </c:pt>
                <c:pt idx="2227">
                  <c:v>41898.170578703706</c:v>
                </c:pt>
                <c:pt idx="2228">
                  <c:v>41898.187731481485</c:v>
                </c:pt>
                <c:pt idx="2229">
                  <c:v>41898.212025462963</c:v>
                </c:pt>
                <c:pt idx="2230">
                  <c:v>41898.355914351851</c:v>
                </c:pt>
                <c:pt idx="2231">
                  <c:v>41898.388182870367</c:v>
                </c:pt>
                <c:pt idx="2232">
                  <c:v>41898.410150462965</c:v>
                </c:pt>
                <c:pt idx="2233">
                  <c:v>41898.462152777778</c:v>
                </c:pt>
                <c:pt idx="2234">
                  <c:v>41898.501527777778</c:v>
                </c:pt>
                <c:pt idx="2235">
                  <c:v>41899.001018518517</c:v>
                </c:pt>
                <c:pt idx="2236">
                  <c:v>41899.084131944444</c:v>
                </c:pt>
                <c:pt idx="2237">
                  <c:v>41899.183125000003</c:v>
                </c:pt>
                <c:pt idx="2238">
                  <c:v>41899.297106481485</c:v>
                </c:pt>
                <c:pt idx="2239">
                  <c:v>41899.305775462963</c:v>
                </c:pt>
                <c:pt idx="2240">
                  <c:v>41899.347372685188</c:v>
                </c:pt>
                <c:pt idx="2241">
                  <c:v>41899.361458333333</c:v>
                </c:pt>
                <c:pt idx="2242">
                  <c:v>41899.375208333331</c:v>
                </c:pt>
                <c:pt idx="2243">
                  <c:v>41899.3984837963</c:v>
                </c:pt>
                <c:pt idx="2244">
                  <c:v>41899.407222222224</c:v>
                </c:pt>
                <c:pt idx="2245">
                  <c:v>41899.420219907406</c:v>
                </c:pt>
                <c:pt idx="2246">
                  <c:v>41899.427337962959</c:v>
                </c:pt>
                <c:pt idx="2247">
                  <c:v>41899.437627314815</c:v>
                </c:pt>
                <c:pt idx="2248">
                  <c:v>41899.462141203701</c:v>
                </c:pt>
                <c:pt idx="2249">
                  <c:v>41899.480219907404</c:v>
                </c:pt>
                <c:pt idx="2250">
                  <c:v>41899.504004629627</c:v>
                </c:pt>
                <c:pt idx="2251">
                  <c:v>41899.521643518521</c:v>
                </c:pt>
                <c:pt idx="2252">
                  <c:v>41899.590405092589</c:v>
                </c:pt>
                <c:pt idx="2253">
                  <c:v>41899.750243055554</c:v>
                </c:pt>
                <c:pt idx="2254">
                  <c:v>41899.78875</c:v>
                </c:pt>
                <c:pt idx="2255">
                  <c:v>41900.000810185185</c:v>
                </c:pt>
                <c:pt idx="2256">
                  <c:v>41900.099085648151</c:v>
                </c:pt>
                <c:pt idx="2257">
                  <c:v>41900.170902777776</c:v>
                </c:pt>
                <c:pt idx="2258">
                  <c:v>41900.278703703705</c:v>
                </c:pt>
                <c:pt idx="2259">
                  <c:v>41900.285046296296</c:v>
                </c:pt>
                <c:pt idx="2260">
                  <c:v>41900.309652777774</c:v>
                </c:pt>
                <c:pt idx="2261">
                  <c:v>41900.334131944444</c:v>
                </c:pt>
                <c:pt idx="2262">
                  <c:v>41900.354594907411</c:v>
                </c:pt>
                <c:pt idx="2263">
                  <c:v>41900.399409722224</c:v>
                </c:pt>
                <c:pt idx="2264">
                  <c:v>41900.413391203707</c:v>
                </c:pt>
                <c:pt idx="2265">
                  <c:v>41900.417696759258</c:v>
                </c:pt>
                <c:pt idx="2266">
                  <c:v>41900.463506944441</c:v>
                </c:pt>
                <c:pt idx="2267">
                  <c:v>41900.504606481481</c:v>
                </c:pt>
                <c:pt idx="2268">
                  <c:v>41900.550520833334</c:v>
                </c:pt>
                <c:pt idx="2269">
                  <c:v>41900.562974537039</c:v>
                </c:pt>
                <c:pt idx="2270">
                  <c:v>41900.583726851852</c:v>
                </c:pt>
                <c:pt idx="2271">
                  <c:v>41900.604305555556</c:v>
                </c:pt>
                <c:pt idx="2272">
                  <c:v>41900.663449074076</c:v>
                </c:pt>
                <c:pt idx="2273">
                  <c:v>41900.6877662037</c:v>
                </c:pt>
                <c:pt idx="2274">
                  <c:v>41900.764155092591</c:v>
                </c:pt>
                <c:pt idx="2275">
                  <c:v>41901.125694444447</c:v>
                </c:pt>
                <c:pt idx="2276">
                  <c:v>41901.252928240741</c:v>
                </c:pt>
                <c:pt idx="2277">
                  <c:v>41901.281493055554</c:v>
                </c:pt>
                <c:pt idx="2278">
                  <c:v>41901.302245370367</c:v>
                </c:pt>
                <c:pt idx="2279">
                  <c:v>41901.334675925929</c:v>
                </c:pt>
                <c:pt idx="2280">
                  <c:v>41901.351759259262</c:v>
                </c:pt>
                <c:pt idx="2281">
                  <c:v>41901.365752314814</c:v>
                </c:pt>
                <c:pt idx="2282">
                  <c:v>41901.394189814811</c:v>
                </c:pt>
                <c:pt idx="2283">
                  <c:v>41901.409050925926</c:v>
                </c:pt>
                <c:pt idx="2284">
                  <c:v>41901.417083333334</c:v>
                </c:pt>
                <c:pt idx="2285">
                  <c:v>41901.438414351855</c:v>
                </c:pt>
                <c:pt idx="2286">
                  <c:v>41901.462013888886</c:v>
                </c:pt>
                <c:pt idx="2287">
                  <c:v>41901.479803240742</c:v>
                </c:pt>
                <c:pt idx="2288">
                  <c:v>41901.500810185185</c:v>
                </c:pt>
                <c:pt idx="2289">
                  <c:v>41901.521689814814</c:v>
                </c:pt>
                <c:pt idx="2290">
                  <c:v>41902.334062499998</c:v>
                </c:pt>
                <c:pt idx="2291">
                  <c:v>41903.083923611113</c:v>
                </c:pt>
                <c:pt idx="2292">
                  <c:v>41903.420428240737</c:v>
                </c:pt>
                <c:pt idx="2293">
                  <c:v>41903.462002314816</c:v>
                </c:pt>
                <c:pt idx="2294">
                  <c:v>41904.003692129627</c:v>
                </c:pt>
                <c:pt idx="2295">
                  <c:v>41904.092442129629</c:v>
                </c:pt>
                <c:pt idx="2296">
                  <c:v>41904.114791666667</c:v>
                </c:pt>
                <c:pt idx="2297">
                  <c:v>41904.201608796298</c:v>
                </c:pt>
                <c:pt idx="2298">
                  <c:v>41904.298807870371</c:v>
                </c:pt>
                <c:pt idx="2299">
                  <c:v>41904.349814814814</c:v>
                </c:pt>
                <c:pt idx="2300">
                  <c:v>41904.375381944446</c:v>
                </c:pt>
                <c:pt idx="2301">
                  <c:v>41904.39949074074</c:v>
                </c:pt>
                <c:pt idx="2302">
                  <c:v>41904.404131944444</c:v>
                </c:pt>
                <c:pt idx="2303">
                  <c:v>41904.4062962963</c:v>
                </c:pt>
                <c:pt idx="2304">
                  <c:v>41904.41847222222</c:v>
                </c:pt>
                <c:pt idx="2305">
                  <c:v>41904.437638888892</c:v>
                </c:pt>
                <c:pt idx="2306">
                  <c:v>41904.462002314816</c:v>
                </c:pt>
                <c:pt idx="2307">
                  <c:v>41904.475810185184</c:v>
                </c:pt>
                <c:pt idx="2308">
                  <c:v>41904.517476851855</c:v>
                </c:pt>
                <c:pt idx="2309">
                  <c:v>41904.583923611113</c:v>
                </c:pt>
                <c:pt idx="2310">
                  <c:v>41905.025682870371</c:v>
                </c:pt>
                <c:pt idx="2311">
                  <c:v>41905.113344907404</c:v>
                </c:pt>
                <c:pt idx="2312">
                  <c:v>41905.167638888888</c:v>
                </c:pt>
                <c:pt idx="2313">
                  <c:v>41905.22515046296</c:v>
                </c:pt>
                <c:pt idx="2314">
                  <c:v>41905.25240740741</c:v>
                </c:pt>
                <c:pt idx="2315">
                  <c:v>41905.276087962964</c:v>
                </c:pt>
                <c:pt idx="2316">
                  <c:v>41905.360509259262</c:v>
                </c:pt>
                <c:pt idx="2317">
                  <c:v>41905.396608796298</c:v>
                </c:pt>
                <c:pt idx="2318">
                  <c:v>41905.402071759258</c:v>
                </c:pt>
                <c:pt idx="2319">
                  <c:v>41905.434201388889</c:v>
                </c:pt>
                <c:pt idx="2320">
                  <c:v>41905.461898148147</c:v>
                </c:pt>
                <c:pt idx="2321">
                  <c:v>41905.462187500001</c:v>
                </c:pt>
                <c:pt idx="2322">
                  <c:v>41906.000474537039</c:v>
                </c:pt>
                <c:pt idx="2323">
                  <c:v>41906.116331018522</c:v>
                </c:pt>
                <c:pt idx="2324">
                  <c:v>41906.240983796299</c:v>
                </c:pt>
                <c:pt idx="2325">
                  <c:v>41906.298252314817</c:v>
                </c:pt>
                <c:pt idx="2326">
                  <c:v>41906.323055555556</c:v>
                </c:pt>
                <c:pt idx="2327">
                  <c:v>41906.334872685184</c:v>
                </c:pt>
                <c:pt idx="2328">
                  <c:v>41906.36142361111</c:v>
                </c:pt>
                <c:pt idx="2329">
                  <c:v>41906.410752314812</c:v>
                </c:pt>
                <c:pt idx="2330">
                  <c:v>41906.426574074074</c:v>
                </c:pt>
                <c:pt idx="2331">
                  <c:v>41906.43582175926</c:v>
                </c:pt>
                <c:pt idx="2332">
                  <c:v>41906.448113425926</c:v>
                </c:pt>
                <c:pt idx="2333">
                  <c:v>41906.46199074074</c:v>
                </c:pt>
                <c:pt idx="2334">
                  <c:v>41906.476018518515</c:v>
                </c:pt>
                <c:pt idx="2335">
                  <c:v>41906.490081018521</c:v>
                </c:pt>
                <c:pt idx="2336">
                  <c:v>41906.501215277778</c:v>
                </c:pt>
                <c:pt idx="2337">
                  <c:v>41906.521053240744</c:v>
                </c:pt>
                <c:pt idx="2338">
                  <c:v>41906.542349537034</c:v>
                </c:pt>
                <c:pt idx="2339">
                  <c:v>41906.5627662037</c:v>
                </c:pt>
                <c:pt idx="2340">
                  <c:v>41906.61818287037</c:v>
                </c:pt>
                <c:pt idx="2341">
                  <c:v>41907.001087962963</c:v>
                </c:pt>
                <c:pt idx="2342">
                  <c:v>41907.167210648149</c:v>
                </c:pt>
                <c:pt idx="2343">
                  <c:v>41907.206932870373</c:v>
                </c:pt>
                <c:pt idx="2344">
                  <c:v>41907.362488425926</c:v>
                </c:pt>
                <c:pt idx="2345">
                  <c:v>41907.375439814816</c:v>
                </c:pt>
                <c:pt idx="2346">
                  <c:v>41907.407314814816</c:v>
                </c:pt>
                <c:pt idx="2347">
                  <c:v>41907.416678240741</c:v>
                </c:pt>
                <c:pt idx="2348">
                  <c:v>41907.438634259262</c:v>
                </c:pt>
                <c:pt idx="2349">
                  <c:v>41907.462233796294</c:v>
                </c:pt>
                <c:pt idx="2350">
                  <c:v>41907.479537037034</c:v>
                </c:pt>
                <c:pt idx="2351">
                  <c:v>41907.503599537034</c:v>
                </c:pt>
                <c:pt idx="2352">
                  <c:v>41907.521574074075</c:v>
                </c:pt>
                <c:pt idx="2353">
                  <c:v>41907.542511574073</c:v>
                </c:pt>
                <c:pt idx="2354">
                  <c:v>41907.58693287037</c:v>
                </c:pt>
                <c:pt idx="2355">
                  <c:v>41907.767523148148</c:v>
                </c:pt>
                <c:pt idx="2356">
                  <c:v>41907.833749999998</c:v>
                </c:pt>
                <c:pt idx="2357">
                  <c:v>41908.274062500001</c:v>
                </c:pt>
                <c:pt idx="2358">
                  <c:v>41908.334178240744</c:v>
                </c:pt>
                <c:pt idx="2359">
                  <c:v>41908.365046296298</c:v>
                </c:pt>
                <c:pt idx="2360">
                  <c:v>41908.399571759262</c:v>
                </c:pt>
                <c:pt idx="2361">
                  <c:v>41908.503587962965</c:v>
                </c:pt>
                <c:pt idx="2362">
                  <c:v>41908.583784722221</c:v>
                </c:pt>
                <c:pt idx="2363">
                  <c:v>41908.663298611114</c:v>
                </c:pt>
                <c:pt idx="2364">
                  <c:v>41909.042511574073</c:v>
                </c:pt>
                <c:pt idx="2365">
                  <c:v>41909.418692129628</c:v>
                </c:pt>
                <c:pt idx="2366">
                  <c:v>41910.462094907409</c:v>
                </c:pt>
                <c:pt idx="2367">
                  <c:v>41910.750474537039</c:v>
                </c:pt>
                <c:pt idx="2368">
                  <c:v>41910.833993055552</c:v>
                </c:pt>
                <c:pt idx="2369">
                  <c:v>41911.17019675926</c:v>
                </c:pt>
                <c:pt idx="2370">
                  <c:v>41911.181006944447</c:v>
                </c:pt>
                <c:pt idx="2371">
                  <c:v>41911.208668981482</c:v>
                </c:pt>
                <c:pt idx="2372">
                  <c:v>41911.359826388885</c:v>
                </c:pt>
                <c:pt idx="2373">
                  <c:v>41911.377534722225</c:v>
                </c:pt>
                <c:pt idx="2374">
                  <c:v>41911.407187500001</c:v>
                </c:pt>
                <c:pt idx="2375">
                  <c:v>41911.520624999997</c:v>
                </c:pt>
                <c:pt idx="2376">
                  <c:v>41911.546412037038</c:v>
                </c:pt>
                <c:pt idx="2377">
                  <c:v>41912.154710648145</c:v>
                </c:pt>
                <c:pt idx="2378">
                  <c:v>41912.166909722226</c:v>
                </c:pt>
                <c:pt idx="2379">
                  <c:v>41912.17732638889</c:v>
                </c:pt>
                <c:pt idx="2380">
                  <c:v>41912.20511574074</c:v>
                </c:pt>
                <c:pt idx="2381">
                  <c:v>41912.212916666664</c:v>
                </c:pt>
                <c:pt idx="2382">
                  <c:v>41912.226909722223</c:v>
                </c:pt>
                <c:pt idx="2383">
                  <c:v>41912.333344907405</c:v>
                </c:pt>
                <c:pt idx="2384">
                  <c:v>41912.352893518517</c:v>
                </c:pt>
                <c:pt idx="2385">
                  <c:v>41912.41375</c:v>
                </c:pt>
                <c:pt idx="2386">
                  <c:v>41912.461921296293</c:v>
                </c:pt>
                <c:pt idx="2387">
                  <c:v>41912.473495370374</c:v>
                </c:pt>
                <c:pt idx="2388">
                  <c:v>41912.503611111111</c:v>
                </c:pt>
                <c:pt idx="2389">
                  <c:v>41912.542928240742</c:v>
                </c:pt>
                <c:pt idx="2390">
                  <c:v>41912.792048611111</c:v>
                </c:pt>
                <c:pt idx="2391">
                  <c:v>41913.129328703704</c:v>
                </c:pt>
                <c:pt idx="2392">
                  <c:v>41913.167222222219</c:v>
                </c:pt>
                <c:pt idx="2393">
                  <c:v>41913.292812500003</c:v>
                </c:pt>
                <c:pt idx="2394">
                  <c:v>41913.338414351849</c:v>
                </c:pt>
                <c:pt idx="2395">
                  <c:v>41913.375625000001</c:v>
                </c:pt>
                <c:pt idx="2396">
                  <c:v>41913.405150462961</c:v>
                </c:pt>
                <c:pt idx="2397">
                  <c:v>41913.420613425929</c:v>
                </c:pt>
                <c:pt idx="2398">
                  <c:v>41913.441921296297</c:v>
                </c:pt>
                <c:pt idx="2399">
                  <c:v>41913.458611111113</c:v>
                </c:pt>
                <c:pt idx="2400">
                  <c:v>41913.460949074077</c:v>
                </c:pt>
                <c:pt idx="2401">
                  <c:v>41913.467569444445</c:v>
                </c:pt>
                <c:pt idx="2402">
                  <c:v>41913.473668981482</c:v>
                </c:pt>
                <c:pt idx="2403">
                  <c:v>41913.480092592596</c:v>
                </c:pt>
                <c:pt idx="2404">
                  <c:v>41913.500462962962</c:v>
                </c:pt>
                <c:pt idx="2405">
                  <c:v>41913.521874999999</c:v>
                </c:pt>
                <c:pt idx="2406">
                  <c:v>41913.583773148152</c:v>
                </c:pt>
                <c:pt idx="2407">
                  <c:v>41913.656331018516</c:v>
                </c:pt>
                <c:pt idx="2408">
                  <c:v>41913.792407407411</c:v>
                </c:pt>
                <c:pt idx="2409">
                  <c:v>41914.169976851852</c:v>
                </c:pt>
                <c:pt idx="2410">
                  <c:v>41914.339004629626</c:v>
                </c:pt>
                <c:pt idx="2411">
                  <c:v>41914.344513888886</c:v>
                </c:pt>
                <c:pt idx="2412">
                  <c:v>41914.365023148152</c:v>
                </c:pt>
                <c:pt idx="2413">
                  <c:v>41914.375243055554</c:v>
                </c:pt>
                <c:pt idx="2414">
                  <c:v>41914.38548611111</c:v>
                </c:pt>
                <c:pt idx="2415">
                  <c:v>41914.401539351849</c:v>
                </c:pt>
                <c:pt idx="2416">
                  <c:v>41914.429502314815</c:v>
                </c:pt>
                <c:pt idx="2417">
                  <c:v>41914.461921296293</c:v>
                </c:pt>
                <c:pt idx="2418">
                  <c:v>41914.500381944446</c:v>
                </c:pt>
                <c:pt idx="2419">
                  <c:v>41914.75</c:v>
                </c:pt>
                <c:pt idx="2420">
                  <c:v>41914.792604166665</c:v>
                </c:pt>
                <c:pt idx="2421">
                  <c:v>41915.131481481483</c:v>
                </c:pt>
                <c:pt idx="2422">
                  <c:v>41915.164583333331</c:v>
                </c:pt>
                <c:pt idx="2423">
                  <c:v>41915.167384259257</c:v>
                </c:pt>
                <c:pt idx="2424">
                  <c:v>41915.372615740744</c:v>
                </c:pt>
                <c:pt idx="2425">
                  <c:v>41915.392430555556</c:v>
                </c:pt>
                <c:pt idx="2426">
                  <c:v>41915.399224537039</c:v>
                </c:pt>
                <c:pt idx="2427">
                  <c:v>41915.401319444441</c:v>
                </c:pt>
                <c:pt idx="2428">
                  <c:v>41917.420358796298</c:v>
                </c:pt>
                <c:pt idx="2429">
                  <c:v>41918.101666666669</c:v>
                </c:pt>
                <c:pt idx="2430">
                  <c:v>41918.125219907408</c:v>
                </c:pt>
                <c:pt idx="2431">
                  <c:v>41918.240451388891</c:v>
                </c:pt>
                <c:pt idx="2432">
                  <c:v>41918.250474537039</c:v>
                </c:pt>
                <c:pt idx="2433">
                  <c:v>41918.271319444444</c:v>
                </c:pt>
                <c:pt idx="2434">
                  <c:v>41918.292048611111</c:v>
                </c:pt>
                <c:pt idx="2435">
                  <c:v>41918.388657407406</c:v>
                </c:pt>
                <c:pt idx="2436">
                  <c:v>41918.406030092592</c:v>
                </c:pt>
                <c:pt idx="2437">
                  <c:v>41918.417916666665</c:v>
                </c:pt>
                <c:pt idx="2438">
                  <c:v>41918.438217592593</c:v>
                </c:pt>
                <c:pt idx="2439">
                  <c:v>41918.461921296293</c:v>
                </c:pt>
                <c:pt idx="2440">
                  <c:v>41918.500405092593</c:v>
                </c:pt>
                <c:pt idx="2441">
                  <c:v>41918.791979166665</c:v>
                </c:pt>
                <c:pt idx="2442">
                  <c:v>41919.110902777778</c:v>
                </c:pt>
                <c:pt idx="2443">
                  <c:v>41919.130115740743</c:v>
                </c:pt>
                <c:pt idx="2444">
                  <c:v>41919.170185185183</c:v>
                </c:pt>
                <c:pt idx="2445">
                  <c:v>41919.18645833333</c:v>
                </c:pt>
                <c:pt idx="2446">
                  <c:v>41919.293194444443</c:v>
                </c:pt>
                <c:pt idx="2447">
                  <c:v>41919.401469907411</c:v>
                </c:pt>
                <c:pt idx="2448">
                  <c:v>41919.420358796298</c:v>
                </c:pt>
                <c:pt idx="2449">
                  <c:v>41919.422685185185</c:v>
                </c:pt>
                <c:pt idx="2450">
                  <c:v>41919.462268518517</c:v>
                </c:pt>
                <c:pt idx="2451">
                  <c:v>41919.479363425926</c:v>
                </c:pt>
                <c:pt idx="2452">
                  <c:v>41919.503981481481</c:v>
                </c:pt>
                <c:pt idx="2453">
                  <c:v>41919.520960648151</c:v>
                </c:pt>
                <c:pt idx="2454">
                  <c:v>41919.54277777778</c:v>
                </c:pt>
                <c:pt idx="2455">
                  <c:v>41919.79210648148</c:v>
                </c:pt>
                <c:pt idx="2456">
                  <c:v>41920.128206018519</c:v>
                </c:pt>
                <c:pt idx="2457">
                  <c:v>41920.206516203703</c:v>
                </c:pt>
                <c:pt idx="2458">
                  <c:v>41920.230474537035</c:v>
                </c:pt>
                <c:pt idx="2459">
                  <c:v>41920.239583333336</c:v>
                </c:pt>
                <c:pt idx="2460">
                  <c:v>41920.253993055558</c:v>
                </c:pt>
                <c:pt idx="2461">
                  <c:v>41920.308993055558</c:v>
                </c:pt>
                <c:pt idx="2462">
                  <c:v>41920.346134259256</c:v>
                </c:pt>
                <c:pt idx="2463">
                  <c:v>41920.412581018521</c:v>
                </c:pt>
                <c:pt idx="2464">
                  <c:v>41920.419247685182</c:v>
                </c:pt>
                <c:pt idx="2465">
                  <c:v>41920.427152777775</c:v>
                </c:pt>
                <c:pt idx="2466">
                  <c:v>41920.437893518516</c:v>
                </c:pt>
                <c:pt idx="2467">
                  <c:v>41920.461828703701</c:v>
                </c:pt>
                <c:pt idx="2468">
                  <c:v>41920.479444444441</c:v>
                </c:pt>
                <c:pt idx="2469">
                  <c:v>41920.50403935185</c:v>
                </c:pt>
                <c:pt idx="2470">
                  <c:v>41920.521527777775</c:v>
                </c:pt>
                <c:pt idx="2471">
                  <c:v>41920.541956018518</c:v>
                </c:pt>
                <c:pt idx="2472">
                  <c:v>41920.562638888892</c:v>
                </c:pt>
                <c:pt idx="2473">
                  <c:v>41921.000590277778</c:v>
                </c:pt>
                <c:pt idx="2474">
                  <c:v>41921.107349537036</c:v>
                </c:pt>
                <c:pt idx="2475">
                  <c:v>41921.125162037039</c:v>
                </c:pt>
                <c:pt idx="2476">
                  <c:v>41921.167847222219</c:v>
                </c:pt>
                <c:pt idx="2477">
                  <c:v>41921.330960648149</c:v>
                </c:pt>
                <c:pt idx="2478">
                  <c:v>41921.354398148149</c:v>
                </c:pt>
                <c:pt idx="2479">
                  <c:v>41921.376307870371</c:v>
                </c:pt>
                <c:pt idx="2480">
                  <c:v>41921.435347222221</c:v>
                </c:pt>
                <c:pt idx="2481">
                  <c:v>41921.444502314815</c:v>
                </c:pt>
                <c:pt idx="2482">
                  <c:v>41921.461909722224</c:v>
                </c:pt>
                <c:pt idx="2483">
                  <c:v>41921.468807870369</c:v>
                </c:pt>
                <c:pt idx="2484">
                  <c:v>41921.489652777775</c:v>
                </c:pt>
                <c:pt idx="2485">
                  <c:v>41921.501701388886</c:v>
                </c:pt>
                <c:pt idx="2486">
                  <c:v>41921.521527777775</c:v>
                </c:pt>
                <c:pt idx="2487">
                  <c:v>41921.542222222219</c:v>
                </c:pt>
                <c:pt idx="2488">
                  <c:v>41921.562719907408</c:v>
                </c:pt>
                <c:pt idx="2489">
                  <c:v>41922.000752314816</c:v>
                </c:pt>
                <c:pt idx="2490">
                  <c:v>41922.093958333331</c:v>
                </c:pt>
                <c:pt idx="2491">
                  <c:v>41922.131608796299</c:v>
                </c:pt>
                <c:pt idx="2492">
                  <c:v>41922.141238425924</c:v>
                </c:pt>
                <c:pt idx="2493">
                  <c:v>41922.146377314813</c:v>
                </c:pt>
                <c:pt idx="2494">
                  <c:v>41922.167523148149</c:v>
                </c:pt>
                <c:pt idx="2495">
                  <c:v>41922.258391203701</c:v>
                </c:pt>
                <c:pt idx="2496">
                  <c:v>41922.323877314811</c:v>
                </c:pt>
                <c:pt idx="2497">
                  <c:v>41922.354155092595</c:v>
                </c:pt>
                <c:pt idx="2498">
                  <c:v>41922.375451388885</c:v>
                </c:pt>
                <c:pt idx="2499">
                  <c:v>41922.400219907409</c:v>
                </c:pt>
                <c:pt idx="2500">
                  <c:v>41922.408506944441</c:v>
                </c:pt>
                <c:pt idx="2501">
                  <c:v>41922.438009259262</c:v>
                </c:pt>
                <c:pt idx="2502">
                  <c:v>41922.462187500001</c:v>
                </c:pt>
                <c:pt idx="2503">
                  <c:v>41922.479618055557</c:v>
                </c:pt>
                <c:pt idx="2504">
                  <c:v>41922.6253125</c:v>
                </c:pt>
                <c:pt idx="2505">
                  <c:v>41923.167025462964</c:v>
                </c:pt>
                <c:pt idx="2506">
                  <c:v>41923.25099537037</c:v>
                </c:pt>
                <c:pt idx="2507">
                  <c:v>41923.333773148152</c:v>
                </c:pt>
                <c:pt idx="2508">
                  <c:v>41923.500937500001</c:v>
                </c:pt>
                <c:pt idx="2509">
                  <c:v>41924.000486111108</c:v>
                </c:pt>
                <c:pt idx="2510">
                  <c:v>41924.20884259259</c:v>
                </c:pt>
                <c:pt idx="2511">
                  <c:v>41924.462048611109</c:v>
                </c:pt>
                <c:pt idx="2512">
                  <c:v>41924.500752314816</c:v>
                </c:pt>
                <c:pt idx="2513">
                  <c:v>41924.663310185184</c:v>
                </c:pt>
                <c:pt idx="2514">
                  <c:v>41924.792303240742</c:v>
                </c:pt>
                <c:pt idx="2515">
                  <c:v>41925.093958333331</c:v>
                </c:pt>
                <c:pt idx="2516">
                  <c:v>41925.188969907409</c:v>
                </c:pt>
                <c:pt idx="2517">
                  <c:v>41925.230011574073</c:v>
                </c:pt>
                <c:pt idx="2518">
                  <c:v>41925.251400462963</c:v>
                </c:pt>
                <c:pt idx="2519">
                  <c:v>41925.337800925925</c:v>
                </c:pt>
                <c:pt idx="2520">
                  <c:v>41925.404409722221</c:v>
                </c:pt>
                <c:pt idx="2521">
                  <c:v>41925.438055555554</c:v>
                </c:pt>
                <c:pt idx="2522">
                  <c:v>41925.462141203701</c:v>
                </c:pt>
                <c:pt idx="2523">
                  <c:v>41925.50377314815</c:v>
                </c:pt>
                <c:pt idx="2524">
                  <c:v>41925.587187500001</c:v>
                </c:pt>
                <c:pt idx="2525">
                  <c:v>41926.10496527778</c:v>
                </c:pt>
                <c:pt idx="2526">
                  <c:v>41926.116863425923</c:v>
                </c:pt>
                <c:pt idx="2527">
                  <c:v>41926.126284722224</c:v>
                </c:pt>
                <c:pt idx="2528">
                  <c:v>41926.156400462962</c:v>
                </c:pt>
                <c:pt idx="2529">
                  <c:v>41926.167951388888</c:v>
                </c:pt>
                <c:pt idx="2530">
                  <c:v>41926.187581018516</c:v>
                </c:pt>
                <c:pt idx="2531">
                  <c:v>41926.197974537034</c:v>
                </c:pt>
                <c:pt idx="2532">
                  <c:v>41926.334872685184</c:v>
                </c:pt>
                <c:pt idx="2533">
                  <c:v>41926.35423611111</c:v>
                </c:pt>
                <c:pt idx="2534">
                  <c:v>41926.375625000001</c:v>
                </c:pt>
                <c:pt idx="2535">
                  <c:v>41926.396631944444</c:v>
                </c:pt>
                <c:pt idx="2536">
                  <c:v>41926.408738425926</c:v>
                </c:pt>
                <c:pt idx="2537">
                  <c:v>41926.418252314812</c:v>
                </c:pt>
                <c:pt idx="2538">
                  <c:v>41926.460023148145</c:v>
                </c:pt>
                <c:pt idx="2539">
                  <c:v>41926.475821759261</c:v>
                </c:pt>
                <c:pt idx="2540">
                  <c:v>41926.500891203701</c:v>
                </c:pt>
                <c:pt idx="2541">
                  <c:v>41926.543657407405</c:v>
                </c:pt>
                <c:pt idx="2542">
                  <c:v>41926.584456018521</c:v>
                </c:pt>
                <c:pt idx="2543">
                  <c:v>41926.79247685185</c:v>
                </c:pt>
                <c:pt idx="2544">
                  <c:v>41927.114583333336</c:v>
                </c:pt>
                <c:pt idx="2545">
                  <c:v>41927.245196759257</c:v>
                </c:pt>
                <c:pt idx="2546">
                  <c:v>41927.267523148148</c:v>
                </c:pt>
                <c:pt idx="2547">
                  <c:v>41927.345925925925</c:v>
                </c:pt>
                <c:pt idx="2548">
                  <c:v>41927.365173611113</c:v>
                </c:pt>
                <c:pt idx="2549">
                  <c:v>41927.378877314812</c:v>
                </c:pt>
                <c:pt idx="2550">
                  <c:v>41927.420254629629</c:v>
                </c:pt>
                <c:pt idx="2551">
                  <c:v>41927.442546296297</c:v>
                </c:pt>
                <c:pt idx="2552">
                  <c:v>41927.444953703707</c:v>
                </c:pt>
                <c:pt idx="2553">
                  <c:v>41927.461944444447</c:v>
                </c:pt>
                <c:pt idx="2554">
                  <c:v>41927.503865740742</c:v>
                </c:pt>
                <c:pt idx="2555">
                  <c:v>41927.670254629629</c:v>
                </c:pt>
                <c:pt idx="2556">
                  <c:v>41927.75037037037</c:v>
                </c:pt>
                <c:pt idx="2557">
                  <c:v>41928.207071759258</c:v>
                </c:pt>
                <c:pt idx="2558">
                  <c:v>41928.284398148149</c:v>
                </c:pt>
                <c:pt idx="2559">
                  <c:v>41928.36822916667</c:v>
                </c:pt>
                <c:pt idx="2560">
                  <c:v>41928.399328703701</c:v>
                </c:pt>
                <c:pt idx="2561">
                  <c:v>41928.418043981481</c:v>
                </c:pt>
                <c:pt idx="2562">
                  <c:v>41928.418761574074</c:v>
                </c:pt>
                <c:pt idx="2563">
                  <c:v>41928.437789351854</c:v>
                </c:pt>
                <c:pt idx="2564">
                  <c:v>41928.458726851852</c:v>
                </c:pt>
                <c:pt idx="2565">
                  <c:v>41928.480694444443</c:v>
                </c:pt>
                <c:pt idx="2566">
                  <c:v>41928.500856481478</c:v>
                </c:pt>
                <c:pt idx="2567">
                  <c:v>41929.110289351855</c:v>
                </c:pt>
                <c:pt idx="2568">
                  <c:v>41929.211319444446</c:v>
                </c:pt>
                <c:pt idx="2569">
                  <c:v>41929.229687500003</c:v>
                </c:pt>
                <c:pt idx="2570">
                  <c:v>41929.345625000002</c:v>
                </c:pt>
                <c:pt idx="2571">
                  <c:v>41929.36451388889</c:v>
                </c:pt>
                <c:pt idx="2572">
                  <c:v>41929.397256944445</c:v>
                </c:pt>
                <c:pt idx="2573">
                  <c:v>41929.448009259257</c:v>
                </c:pt>
                <c:pt idx="2574">
                  <c:v>41929.489675925928</c:v>
                </c:pt>
                <c:pt idx="2575">
                  <c:v>41930.125335648147</c:v>
                </c:pt>
                <c:pt idx="2576">
                  <c:v>41930.334814814814</c:v>
                </c:pt>
                <c:pt idx="2577">
                  <c:v>41930.584675925929</c:v>
                </c:pt>
                <c:pt idx="2578">
                  <c:v>41932.183553240742</c:v>
                </c:pt>
                <c:pt idx="2579">
                  <c:v>41932.208634259259</c:v>
                </c:pt>
                <c:pt idx="2580">
                  <c:v>41932.250914351855</c:v>
                </c:pt>
                <c:pt idx="2581">
                  <c:v>41932.270914351851</c:v>
                </c:pt>
                <c:pt idx="2582">
                  <c:v>41932.344988425924</c:v>
                </c:pt>
                <c:pt idx="2583">
                  <c:v>41932.378576388888</c:v>
                </c:pt>
                <c:pt idx="2584">
                  <c:v>41932.41138888889</c:v>
                </c:pt>
                <c:pt idx="2585">
                  <c:v>41932.461944444447</c:v>
                </c:pt>
                <c:pt idx="2586">
                  <c:v>41932.503599537034</c:v>
                </c:pt>
                <c:pt idx="2587">
                  <c:v>41932.663414351853</c:v>
                </c:pt>
                <c:pt idx="2588">
                  <c:v>41932.750451388885</c:v>
                </c:pt>
                <c:pt idx="2589">
                  <c:v>41933.114583333336</c:v>
                </c:pt>
                <c:pt idx="2590">
                  <c:v>41933.151643518519</c:v>
                </c:pt>
                <c:pt idx="2591">
                  <c:v>41933.174004629633</c:v>
                </c:pt>
                <c:pt idx="2592">
                  <c:v>41933.197141203702</c:v>
                </c:pt>
                <c:pt idx="2593">
                  <c:v>41933.317986111113</c:v>
                </c:pt>
                <c:pt idx="2594">
                  <c:v>41933.339097222219</c:v>
                </c:pt>
                <c:pt idx="2595">
                  <c:v>41933.354444444441</c:v>
                </c:pt>
                <c:pt idx="2596">
                  <c:v>41933.364814814813</c:v>
                </c:pt>
                <c:pt idx="2597">
                  <c:v>41933.377685185187</c:v>
                </c:pt>
                <c:pt idx="2598">
                  <c:v>41933.415127314816</c:v>
                </c:pt>
                <c:pt idx="2599">
                  <c:v>41933.480185185188</c:v>
                </c:pt>
                <c:pt idx="2600">
                  <c:v>41933.500752314816</c:v>
                </c:pt>
                <c:pt idx="2601">
                  <c:v>41933.543136574073</c:v>
                </c:pt>
                <c:pt idx="2602">
                  <c:v>41934.042407407411</c:v>
                </c:pt>
                <c:pt idx="2603">
                  <c:v>41934.164733796293</c:v>
                </c:pt>
                <c:pt idx="2604">
                  <c:v>41934.334872685184</c:v>
                </c:pt>
                <c:pt idx="2605">
                  <c:v>41934.419444444444</c:v>
                </c:pt>
                <c:pt idx="2606">
                  <c:v>41934.437604166669</c:v>
                </c:pt>
                <c:pt idx="2607">
                  <c:v>41934.462037037039</c:v>
                </c:pt>
                <c:pt idx="2608">
                  <c:v>41934.480138888888</c:v>
                </c:pt>
                <c:pt idx="2609">
                  <c:v>41934.500902777778</c:v>
                </c:pt>
                <c:pt idx="2610">
                  <c:v>41934.521122685182</c:v>
                </c:pt>
                <c:pt idx="2611">
                  <c:v>41934.543738425928</c:v>
                </c:pt>
                <c:pt idx="2612">
                  <c:v>41934.562824074077</c:v>
                </c:pt>
                <c:pt idx="2613">
                  <c:v>41934.583680555559</c:v>
                </c:pt>
                <c:pt idx="2614">
                  <c:v>41934.604664351849</c:v>
                </c:pt>
                <c:pt idx="2615">
                  <c:v>41934.916909722226</c:v>
                </c:pt>
                <c:pt idx="2616">
                  <c:v>41935.114583333336</c:v>
                </c:pt>
                <c:pt idx="2617">
                  <c:v>41935.19431712963</c:v>
                </c:pt>
                <c:pt idx="2618">
                  <c:v>41935.264155092591</c:v>
                </c:pt>
                <c:pt idx="2619">
                  <c:v>41935.298206018517</c:v>
                </c:pt>
                <c:pt idx="2620">
                  <c:v>41935.310370370367</c:v>
                </c:pt>
                <c:pt idx="2621">
                  <c:v>41935.372511574074</c:v>
                </c:pt>
                <c:pt idx="2622">
                  <c:v>41935.382962962962</c:v>
                </c:pt>
                <c:pt idx="2623">
                  <c:v>41935.425891203704</c:v>
                </c:pt>
                <c:pt idx="2624">
                  <c:v>41935.444722222222</c:v>
                </c:pt>
                <c:pt idx="2625">
                  <c:v>41935.502129629633</c:v>
                </c:pt>
                <c:pt idx="2626">
                  <c:v>41935.608819444446</c:v>
                </c:pt>
                <c:pt idx="2627">
                  <c:v>41936.285081018519</c:v>
                </c:pt>
                <c:pt idx="2628">
                  <c:v>41936.299409722225</c:v>
                </c:pt>
                <c:pt idx="2629">
                  <c:v>41936.326736111114</c:v>
                </c:pt>
                <c:pt idx="2630">
                  <c:v>41936.337789351855</c:v>
                </c:pt>
                <c:pt idx="2631">
                  <c:v>41936.363796296297</c:v>
                </c:pt>
                <c:pt idx="2632">
                  <c:v>41936.380104166667</c:v>
                </c:pt>
                <c:pt idx="2633">
                  <c:v>41936.396643518521</c:v>
                </c:pt>
                <c:pt idx="2634">
                  <c:v>41936.43105324074</c:v>
                </c:pt>
                <c:pt idx="2635">
                  <c:v>41936.451631944445</c:v>
                </c:pt>
                <c:pt idx="2636">
                  <c:v>41936.46230324074</c:v>
                </c:pt>
                <c:pt idx="2637">
                  <c:v>41936.50304398148</c:v>
                </c:pt>
                <c:pt idx="2638">
                  <c:v>41936.520833333336</c:v>
                </c:pt>
                <c:pt idx="2639">
                  <c:v>41937.20894675926</c:v>
                </c:pt>
                <c:pt idx="2640">
                  <c:v>41937.333981481483</c:v>
                </c:pt>
                <c:pt idx="2641">
                  <c:v>41937.417372685188</c:v>
                </c:pt>
                <c:pt idx="2642">
                  <c:v>41938.459745370368</c:v>
                </c:pt>
                <c:pt idx="2643">
                  <c:v>41939.228877314818</c:v>
                </c:pt>
                <c:pt idx="2644">
                  <c:v>41939.339120370372</c:v>
                </c:pt>
                <c:pt idx="2645">
                  <c:v>41939.418761574074</c:v>
                </c:pt>
                <c:pt idx="2646">
                  <c:v>41939.438136574077</c:v>
                </c:pt>
                <c:pt idx="2647">
                  <c:v>41939.459247685183</c:v>
                </c:pt>
                <c:pt idx="2648">
                  <c:v>41939.503553240742</c:v>
                </c:pt>
                <c:pt idx="2649">
                  <c:v>41939.542685185188</c:v>
                </c:pt>
                <c:pt idx="2650">
                  <c:v>41939.562800925924</c:v>
                </c:pt>
                <c:pt idx="2651">
                  <c:v>41940.125474537039</c:v>
                </c:pt>
                <c:pt idx="2652">
                  <c:v>41940.142905092594</c:v>
                </c:pt>
                <c:pt idx="2653">
                  <c:v>41940.166921296295</c:v>
                </c:pt>
                <c:pt idx="2654">
                  <c:v>41940.1878125</c:v>
                </c:pt>
                <c:pt idx="2655">
                  <c:v>41940.208703703705</c:v>
                </c:pt>
                <c:pt idx="2656">
                  <c:v>41940.224976851852</c:v>
                </c:pt>
                <c:pt idx="2657">
                  <c:v>41940.254895833335</c:v>
                </c:pt>
                <c:pt idx="2658">
                  <c:v>41940.33488425926</c:v>
                </c:pt>
                <c:pt idx="2659">
                  <c:v>41940.355474537035</c:v>
                </c:pt>
                <c:pt idx="2660">
                  <c:v>41940.375821759262</c:v>
                </c:pt>
                <c:pt idx="2661">
                  <c:v>41940.475069444445</c:v>
                </c:pt>
                <c:pt idx="2662">
                  <c:v>41940.503750000003</c:v>
                </c:pt>
                <c:pt idx="2663">
                  <c:v>41940.541944444441</c:v>
                </c:pt>
                <c:pt idx="2664">
                  <c:v>41940.583541666667</c:v>
                </c:pt>
                <c:pt idx="2665">
                  <c:v>41940.750567129631</c:v>
                </c:pt>
                <c:pt idx="2666">
                  <c:v>41941.152025462965</c:v>
                </c:pt>
                <c:pt idx="2667">
                  <c:v>41941.154918981483</c:v>
                </c:pt>
                <c:pt idx="2668">
                  <c:v>41941.229328703703</c:v>
                </c:pt>
                <c:pt idx="2669">
                  <c:v>41941.255879629629</c:v>
                </c:pt>
                <c:pt idx="2670">
                  <c:v>41941.292638888888</c:v>
                </c:pt>
                <c:pt idx="2671">
                  <c:v>41941.438599537039</c:v>
                </c:pt>
                <c:pt idx="2672">
                  <c:v>41941.458495370367</c:v>
                </c:pt>
                <c:pt idx="2673">
                  <c:v>41941.480231481481</c:v>
                </c:pt>
                <c:pt idx="2674">
                  <c:v>41941.489884259259</c:v>
                </c:pt>
                <c:pt idx="2675">
                  <c:v>41941.503645833334</c:v>
                </c:pt>
                <c:pt idx="2676">
                  <c:v>41941.541921296295</c:v>
                </c:pt>
                <c:pt idx="2677">
                  <c:v>41941.562638888892</c:v>
                </c:pt>
                <c:pt idx="2678">
                  <c:v>41941.58457175926</c:v>
                </c:pt>
                <c:pt idx="2679">
                  <c:v>41941.60564814815</c:v>
                </c:pt>
                <c:pt idx="2680">
                  <c:v>41941.625243055554</c:v>
                </c:pt>
                <c:pt idx="2681">
                  <c:v>41942.214803240742</c:v>
                </c:pt>
                <c:pt idx="2682">
                  <c:v>41942.24690972222</c:v>
                </c:pt>
                <c:pt idx="2683">
                  <c:v>41942.26394675926</c:v>
                </c:pt>
                <c:pt idx="2684">
                  <c:v>41942.278043981481</c:v>
                </c:pt>
                <c:pt idx="2685">
                  <c:v>41942.29314814815</c:v>
                </c:pt>
                <c:pt idx="2686">
                  <c:v>41942.408645833333</c:v>
                </c:pt>
                <c:pt idx="2687">
                  <c:v>41942.4218287037</c:v>
                </c:pt>
                <c:pt idx="2688">
                  <c:v>41942.423680555556</c:v>
                </c:pt>
                <c:pt idx="2689">
                  <c:v>41942.437719907408</c:v>
                </c:pt>
                <c:pt idx="2690">
                  <c:v>41942.456562500003</c:v>
                </c:pt>
                <c:pt idx="2691">
                  <c:v>41942.479432870372</c:v>
                </c:pt>
                <c:pt idx="2692">
                  <c:v>41942.503761574073</c:v>
                </c:pt>
                <c:pt idx="2693">
                  <c:v>41942.521145833336</c:v>
                </c:pt>
                <c:pt idx="2694">
                  <c:v>41942.548842592594</c:v>
                </c:pt>
                <c:pt idx="2695">
                  <c:v>41942.562743055554</c:v>
                </c:pt>
                <c:pt idx="2696">
                  <c:v>41943.215162037035</c:v>
                </c:pt>
                <c:pt idx="2697">
                  <c:v>41943.246828703705</c:v>
                </c:pt>
                <c:pt idx="2698">
                  <c:v>41943.263761574075</c:v>
                </c:pt>
                <c:pt idx="2699">
                  <c:v>41943.293703703705</c:v>
                </c:pt>
                <c:pt idx="2700">
                  <c:v>41943.312754629631</c:v>
                </c:pt>
                <c:pt idx="2701">
                  <c:v>41943.365034722221</c:v>
                </c:pt>
                <c:pt idx="2702">
                  <c:v>41943.397361111114</c:v>
                </c:pt>
                <c:pt idx="2703">
                  <c:v>41943.501215277778</c:v>
                </c:pt>
                <c:pt idx="2704">
                  <c:v>41944.0078587963</c:v>
                </c:pt>
                <c:pt idx="2705">
                  <c:v>41944.378657407404</c:v>
                </c:pt>
                <c:pt idx="2706">
                  <c:v>41944.459155092591</c:v>
                </c:pt>
                <c:pt idx="2707">
                  <c:v>41945.042175925926</c:v>
                </c:pt>
                <c:pt idx="2708">
                  <c:v>41945.337048611109</c:v>
                </c:pt>
                <c:pt idx="2709">
                  <c:v>41946.358784722222</c:v>
                </c:pt>
                <c:pt idx="2710">
                  <c:v>41946.375185185185</c:v>
                </c:pt>
                <c:pt idx="2711">
                  <c:v>41947.099791666667</c:v>
                </c:pt>
                <c:pt idx="2712">
                  <c:v>41947.187627314815</c:v>
                </c:pt>
                <c:pt idx="2713">
                  <c:v>41947.319745370369</c:v>
                </c:pt>
                <c:pt idx="2714">
                  <c:v>41947.410162037035</c:v>
                </c:pt>
                <c:pt idx="2715">
                  <c:v>41947.437673611108</c:v>
                </c:pt>
                <c:pt idx="2716">
                  <c:v>41947.528067129628</c:v>
                </c:pt>
                <c:pt idx="2717">
                  <c:v>41948.437719907408</c:v>
                </c:pt>
                <c:pt idx="2718">
                  <c:v>41948.479409722226</c:v>
                </c:pt>
                <c:pt idx="2719">
                  <c:v>41948.520925925928</c:v>
                </c:pt>
                <c:pt idx="2720">
                  <c:v>41948.541909722226</c:v>
                </c:pt>
                <c:pt idx="2721">
                  <c:v>41948.562650462962</c:v>
                </c:pt>
                <c:pt idx="2722">
                  <c:v>41948.583587962959</c:v>
                </c:pt>
                <c:pt idx="2723">
                  <c:v>41948.60429398148</c:v>
                </c:pt>
                <c:pt idx="2724">
                  <c:v>41948.670347222222</c:v>
                </c:pt>
                <c:pt idx="2725">
                  <c:v>41949.198645833334</c:v>
                </c:pt>
                <c:pt idx="2726">
                  <c:v>41949.208518518521</c:v>
                </c:pt>
                <c:pt idx="2727">
                  <c:v>41949.229456018518</c:v>
                </c:pt>
                <c:pt idx="2728">
                  <c:v>41949.292627314811</c:v>
                </c:pt>
                <c:pt idx="2729">
                  <c:v>41949.313171296293</c:v>
                </c:pt>
                <c:pt idx="2730">
                  <c:v>41949.334108796298</c:v>
                </c:pt>
                <c:pt idx="2731">
                  <c:v>41949.395937499998</c:v>
                </c:pt>
                <c:pt idx="2732">
                  <c:v>41949.410150462965</c:v>
                </c:pt>
                <c:pt idx="2733">
                  <c:v>41949.418530092589</c:v>
                </c:pt>
                <c:pt idx="2734">
                  <c:v>41949.438333333332</c:v>
                </c:pt>
                <c:pt idx="2735">
                  <c:v>41949.46197916667</c:v>
                </c:pt>
                <c:pt idx="2736">
                  <c:v>41949.479398148149</c:v>
                </c:pt>
                <c:pt idx="2737">
                  <c:v>41949.501111111109</c:v>
                </c:pt>
                <c:pt idx="2738">
                  <c:v>41950.003576388888</c:v>
                </c:pt>
                <c:pt idx="2739">
                  <c:v>41950.189953703702</c:v>
                </c:pt>
                <c:pt idx="2740">
                  <c:v>41950.194398148145</c:v>
                </c:pt>
                <c:pt idx="2741">
                  <c:v>41950.21199074074</c:v>
                </c:pt>
                <c:pt idx="2742">
                  <c:v>41950.230034722219</c:v>
                </c:pt>
                <c:pt idx="2743">
                  <c:v>41950.251736111109</c:v>
                </c:pt>
                <c:pt idx="2744">
                  <c:v>41950.270937499998</c:v>
                </c:pt>
                <c:pt idx="2745">
                  <c:v>41950.353032407409</c:v>
                </c:pt>
                <c:pt idx="2746">
                  <c:v>41950.438020833331</c:v>
                </c:pt>
                <c:pt idx="2747">
                  <c:v>41950.458877314813</c:v>
                </c:pt>
                <c:pt idx="2748">
                  <c:v>41950.479490740741</c:v>
                </c:pt>
                <c:pt idx="2749">
                  <c:v>41950.500173611108</c:v>
                </c:pt>
                <c:pt idx="2750">
                  <c:v>41950.569050925929</c:v>
                </c:pt>
                <c:pt idx="2751">
                  <c:v>41951.33457175926</c:v>
                </c:pt>
                <c:pt idx="2752">
                  <c:v>41951.500601851854</c:v>
                </c:pt>
                <c:pt idx="2753">
                  <c:v>41953.124374999999</c:v>
                </c:pt>
                <c:pt idx="2754">
                  <c:v>41953.167696759258</c:v>
                </c:pt>
                <c:pt idx="2755">
                  <c:v>41953.188217592593</c:v>
                </c:pt>
                <c:pt idx="2756">
                  <c:v>41953.209722222222</c:v>
                </c:pt>
                <c:pt idx="2757">
                  <c:v>41953.333634259259</c:v>
                </c:pt>
                <c:pt idx="2758">
                  <c:v>41953.378449074073</c:v>
                </c:pt>
                <c:pt idx="2759">
                  <c:v>41953.417291666665</c:v>
                </c:pt>
                <c:pt idx="2760">
                  <c:v>41953.427152777775</c:v>
                </c:pt>
                <c:pt idx="2761">
                  <c:v>41953.448067129626</c:v>
                </c:pt>
                <c:pt idx="2762">
                  <c:v>41953.462013888886</c:v>
                </c:pt>
                <c:pt idx="2763">
                  <c:v>41953.479988425926</c:v>
                </c:pt>
                <c:pt idx="2764">
                  <c:v>41953.500289351854</c:v>
                </c:pt>
                <c:pt idx="2765">
                  <c:v>41953.583773148152</c:v>
                </c:pt>
                <c:pt idx="2766">
                  <c:v>41953.628587962965</c:v>
                </c:pt>
                <c:pt idx="2767">
                  <c:v>41954.121828703705</c:v>
                </c:pt>
                <c:pt idx="2768">
                  <c:v>41954.137835648151</c:v>
                </c:pt>
                <c:pt idx="2769">
                  <c:v>41954.224212962959</c:v>
                </c:pt>
                <c:pt idx="2770">
                  <c:v>41954.330381944441</c:v>
                </c:pt>
                <c:pt idx="2771">
                  <c:v>41954.347060185188</c:v>
                </c:pt>
                <c:pt idx="2772">
                  <c:v>41954.372662037036</c:v>
                </c:pt>
                <c:pt idx="2773">
                  <c:v>41954.388958333337</c:v>
                </c:pt>
                <c:pt idx="2774">
                  <c:v>41954.418587962966</c:v>
                </c:pt>
                <c:pt idx="2775">
                  <c:v>41954.437569444446</c:v>
                </c:pt>
                <c:pt idx="2776">
                  <c:v>41954.458738425928</c:v>
                </c:pt>
                <c:pt idx="2777">
                  <c:v>41954.479259259257</c:v>
                </c:pt>
                <c:pt idx="2778">
                  <c:v>41954.501851851855</c:v>
                </c:pt>
                <c:pt idx="2779">
                  <c:v>41955.010115740741</c:v>
                </c:pt>
                <c:pt idx="2780">
                  <c:v>41955.052106481482</c:v>
                </c:pt>
                <c:pt idx="2781">
                  <c:v>41955.105451388888</c:v>
                </c:pt>
                <c:pt idx="2782">
                  <c:v>41955.133460648147</c:v>
                </c:pt>
                <c:pt idx="2783">
                  <c:v>41955.18178240741</c:v>
                </c:pt>
                <c:pt idx="2784">
                  <c:v>41955.194930555554</c:v>
                </c:pt>
                <c:pt idx="2785">
                  <c:v>41955.243090277778</c:v>
                </c:pt>
                <c:pt idx="2786">
                  <c:v>41955.257476851853</c:v>
                </c:pt>
                <c:pt idx="2787">
                  <c:v>41955.283217592594</c:v>
                </c:pt>
                <c:pt idx="2788">
                  <c:v>41955.291805555556</c:v>
                </c:pt>
                <c:pt idx="2789">
                  <c:v>41955.292500000003</c:v>
                </c:pt>
                <c:pt idx="2790">
                  <c:v>41955.32640046296</c:v>
                </c:pt>
                <c:pt idx="2791">
                  <c:v>41955.336793981478</c:v>
                </c:pt>
                <c:pt idx="2792">
                  <c:v>41955.420486111114</c:v>
                </c:pt>
                <c:pt idx="2793">
                  <c:v>41955.427557870367</c:v>
                </c:pt>
                <c:pt idx="2794">
                  <c:v>41955.438101851854</c:v>
                </c:pt>
                <c:pt idx="2795">
                  <c:v>41955.460057870368</c:v>
                </c:pt>
                <c:pt idx="2796">
                  <c:v>41955.472604166665</c:v>
                </c:pt>
                <c:pt idx="2797">
                  <c:v>41955.501932870371</c:v>
                </c:pt>
                <c:pt idx="2798">
                  <c:v>41955.52138888889</c:v>
                </c:pt>
                <c:pt idx="2799">
                  <c:v>41955.542812500003</c:v>
                </c:pt>
                <c:pt idx="2800">
                  <c:v>41956.133009259262</c:v>
                </c:pt>
                <c:pt idx="2801">
                  <c:v>41956.13480324074</c:v>
                </c:pt>
                <c:pt idx="2802">
                  <c:v>41956.262974537036</c:v>
                </c:pt>
                <c:pt idx="2803">
                  <c:v>41956.279398148145</c:v>
                </c:pt>
                <c:pt idx="2804">
                  <c:v>41956.293090277781</c:v>
                </c:pt>
                <c:pt idx="2805">
                  <c:v>41956.298680555556</c:v>
                </c:pt>
                <c:pt idx="2806">
                  <c:v>41956.323148148149</c:v>
                </c:pt>
                <c:pt idx="2807">
                  <c:v>41956.394768518519</c:v>
                </c:pt>
                <c:pt idx="2808">
                  <c:v>41956.437592592592</c:v>
                </c:pt>
                <c:pt idx="2809">
                  <c:v>41956.462094907409</c:v>
                </c:pt>
                <c:pt idx="2810">
                  <c:v>41956.479791666665</c:v>
                </c:pt>
                <c:pt idx="2811">
                  <c:v>41956.503981481481</c:v>
                </c:pt>
                <c:pt idx="2812">
                  <c:v>41957.142395833333</c:v>
                </c:pt>
                <c:pt idx="2813">
                  <c:v>41957.156643518516</c:v>
                </c:pt>
                <c:pt idx="2814">
                  <c:v>41957.168067129627</c:v>
                </c:pt>
                <c:pt idx="2815">
                  <c:v>41957.170370370368</c:v>
                </c:pt>
                <c:pt idx="2816">
                  <c:v>41957.348634259259</c:v>
                </c:pt>
                <c:pt idx="2817">
                  <c:v>41957.37636574074</c:v>
                </c:pt>
                <c:pt idx="2818">
                  <c:v>41957.418668981481</c:v>
                </c:pt>
                <c:pt idx="2819">
                  <c:v>41957.43141203704</c:v>
                </c:pt>
                <c:pt idx="2820">
                  <c:v>41957.458935185183</c:v>
                </c:pt>
                <c:pt idx="2821">
                  <c:v>41957.482974537037</c:v>
                </c:pt>
                <c:pt idx="2822">
                  <c:v>41957.573483796295</c:v>
                </c:pt>
                <c:pt idx="2823">
                  <c:v>41958.045277777775</c:v>
                </c:pt>
                <c:pt idx="2824">
                  <c:v>41958.160069444442</c:v>
                </c:pt>
                <c:pt idx="2825">
                  <c:v>41958.21912037037</c:v>
                </c:pt>
                <c:pt idx="2826">
                  <c:v>41958.295312499999</c:v>
                </c:pt>
                <c:pt idx="2827">
                  <c:v>41958.413287037038</c:v>
                </c:pt>
                <c:pt idx="2828">
                  <c:v>41959.337071759262</c:v>
                </c:pt>
                <c:pt idx="2829">
                  <c:v>41959.462002314816</c:v>
                </c:pt>
                <c:pt idx="2830">
                  <c:v>41960.164594907408</c:v>
                </c:pt>
                <c:pt idx="2831">
                  <c:v>41960.291886574072</c:v>
                </c:pt>
                <c:pt idx="2832">
                  <c:v>41960.30431712963</c:v>
                </c:pt>
                <c:pt idx="2833">
                  <c:v>41960.317164351851</c:v>
                </c:pt>
                <c:pt idx="2834">
                  <c:v>41960.319780092592</c:v>
                </c:pt>
                <c:pt idx="2835">
                  <c:v>41960.344097222223</c:v>
                </c:pt>
                <c:pt idx="2836">
                  <c:v>41960.417488425926</c:v>
                </c:pt>
                <c:pt idx="2837">
                  <c:v>41960.427256944444</c:v>
                </c:pt>
                <c:pt idx="2838">
                  <c:v>41960.437997685185</c:v>
                </c:pt>
                <c:pt idx="2839">
                  <c:v>41960.468946759262</c:v>
                </c:pt>
                <c:pt idx="2840">
                  <c:v>41960.482951388891</c:v>
                </c:pt>
                <c:pt idx="2841">
                  <c:v>41960.500613425924</c:v>
                </c:pt>
                <c:pt idx="2842">
                  <c:v>41960.503611111111</c:v>
                </c:pt>
                <c:pt idx="2843">
                  <c:v>41960.521134259259</c:v>
                </c:pt>
                <c:pt idx="2844">
                  <c:v>41960.555752314816</c:v>
                </c:pt>
                <c:pt idx="2845">
                  <c:v>41960.750833333332</c:v>
                </c:pt>
                <c:pt idx="2846">
                  <c:v>41961.185543981483</c:v>
                </c:pt>
                <c:pt idx="2847">
                  <c:v>41961.198321759257</c:v>
                </c:pt>
                <c:pt idx="2848">
                  <c:v>41961.292615740742</c:v>
                </c:pt>
                <c:pt idx="2849">
                  <c:v>41961.312604166669</c:v>
                </c:pt>
                <c:pt idx="2850">
                  <c:v>41961.319525462961</c:v>
                </c:pt>
                <c:pt idx="2851">
                  <c:v>41961.417731481481</c:v>
                </c:pt>
                <c:pt idx="2852">
                  <c:v>41961.423483796294</c:v>
                </c:pt>
                <c:pt idx="2853">
                  <c:v>41961.425034722219</c:v>
                </c:pt>
                <c:pt idx="2854">
                  <c:v>41961.462013888886</c:v>
                </c:pt>
                <c:pt idx="2855">
                  <c:v>41961.500833333332</c:v>
                </c:pt>
                <c:pt idx="2856">
                  <c:v>41961.521006944444</c:v>
                </c:pt>
                <c:pt idx="2857">
                  <c:v>41962.114351851851</c:v>
                </c:pt>
                <c:pt idx="2858">
                  <c:v>41962.175555555557</c:v>
                </c:pt>
                <c:pt idx="2859">
                  <c:v>41962.28634259259</c:v>
                </c:pt>
                <c:pt idx="2860">
                  <c:v>41962.300162037034</c:v>
                </c:pt>
                <c:pt idx="2861">
                  <c:v>41962.325266203705</c:v>
                </c:pt>
                <c:pt idx="2862">
                  <c:v>41962.379583333335</c:v>
                </c:pt>
                <c:pt idx="2863">
                  <c:v>41962.396956018521</c:v>
                </c:pt>
                <c:pt idx="2864">
                  <c:v>41962.405960648146</c:v>
                </c:pt>
                <c:pt idx="2865">
                  <c:v>41962.417210648149</c:v>
                </c:pt>
                <c:pt idx="2866">
                  <c:v>41962.465081018519</c:v>
                </c:pt>
                <c:pt idx="2867">
                  <c:v>41962.503935185188</c:v>
                </c:pt>
                <c:pt idx="2868">
                  <c:v>41962.524398148147</c:v>
                </c:pt>
                <c:pt idx="2869">
                  <c:v>41962.545277777775</c:v>
                </c:pt>
                <c:pt idx="2870">
                  <c:v>41963.203263888892</c:v>
                </c:pt>
                <c:pt idx="2871">
                  <c:v>41963.306064814817</c:v>
                </c:pt>
                <c:pt idx="2872">
                  <c:v>41963.312905092593</c:v>
                </c:pt>
                <c:pt idx="2873">
                  <c:v>41963.334467592591</c:v>
                </c:pt>
                <c:pt idx="2874">
                  <c:v>41963.361296296294</c:v>
                </c:pt>
                <c:pt idx="2875">
                  <c:v>41963.375300925924</c:v>
                </c:pt>
                <c:pt idx="2876">
                  <c:v>41963.389201388891</c:v>
                </c:pt>
                <c:pt idx="2877">
                  <c:v>41963.403067129628</c:v>
                </c:pt>
                <c:pt idx="2878">
                  <c:v>41963.416956018518</c:v>
                </c:pt>
                <c:pt idx="2879">
                  <c:v>41963.43787037037</c:v>
                </c:pt>
                <c:pt idx="2880">
                  <c:v>41963.462199074071</c:v>
                </c:pt>
                <c:pt idx="2881">
                  <c:v>41963.501215277778</c:v>
                </c:pt>
                <c:pt idx="2882">
                  <c:v>41963.584606481483</c:v>
                </c:pt>
                <c:pt idx="2883">
                  <c:v>41964.137326388889</c:v>
                </c:pt>
                <c:pt idx="2884">
                  <c:v>41964.285891203705</c:v>
                </c:pt>
                <c:pt idx="2885">
                  <c:v>41964.295277777775</c:v>
                </c:pt>
                <c:pt idx="2886">
                  <c:v>41964.312557870369</c:v>
                </c:pt>
                <c:pt idx="2887">
                  <c:v>41964.34747685185</c:v>
                </c:pt>
                <c:pt idx="2888">
                  <c:v>41964.385104166664</c:v>
                </c:pt>
                <c:pt idx="2889">
                  <c:v>41964.418726851851</c:v>
                </c:pt>
                <c:pt idx="2890">
                  <c:v>41964.425810185188</c:v>
                </c:pt>
                <c:pt idx="2891">
                  <c:v>41964.437974537039</c:v>
                </c:pt>
                <c:pt idx="2892">
                  <c:v>41964.458796296298</c:v>
                </c:pt>
                <c:pt idx="2893">
                  <c:v>41964.46025462963</c:v>
                </c:pt>
                <c:pt idx="2894">
                  <c:v>41964.52138888889</c:v>
                </c:pt>
                <c:pt idx="2895">
                  <c:v>41965.334652777776</c:v>
                </c:pt>
                <c:pt idx="2896">
                  <c:v>41965.417094907411</c:v>
                </c:pt>
                <c:pt idx="2897">
                  <c:v>41966.334548611114</c:v>
                </c:pt>
                <c:pt idx="2898">
                  <c:v>41966.501226851855</c:v>
                </c:pt>
                <c:pt idx="2899">
                  <c:v>41967.114583333336</c:v>
                </c:pt>
                <c:pt idx="2900">
                  <c:v>41967.142395833333</c:v>
                </c:pt>
                <c:pt idx="2901">
                  <c:v>41967.181956018518</c:v>
                </c:pt>
                <c:pt idx="2902">
                  <c:v>41967.217638888891</c:v>
                </c:pt>
                <c:pt idx="2903">
                  <c:v>41967.292094907411</c:v>
                </c:pt>
                <c:pt idx="2904">
                  <c:v>41967.371342592596</c:v>
                </c:pt>
                <c:pt idx="2905">
                  <c:v>41967.416967592595</c:v>
                </c:pt>
                <c:pt idx="2906">
                  <c:v>41967.427291666667</c:v>
                </c:pt>
                <c:pt idx="2907">
                  <c:v>41967.432592592595</c:v>
                </c:pt>
                <c:pt idx="2908">
                  <c:v>41967.434560185182</c:v>
                </c:pt>
                <c:pt idx="2909">
                  <c:v>41967.437685185185</c:v>
                </c:pt>
                <c:pt idx="2910">
                  <c:v>41967.45989583333</c:v>
                </c:pt>
                <c:pt idx="2911">
                  <c:v>41967.462152777778</c:v>
                </c:pt>
                <c:pt idx="2912">
                  <c:v>41967.500486111108</c:v>
                </c:pt>
                <c:pt idx="2913">
                  <c:v>41967.545416666668</c:v>
                </c:pt>
                <c:pt idx="2914">
                  <c:v>41967.750810185185</c:v>
                </c:pt>
                <c:pt idx="2915">
                  <c:v>41968.114594907405</c:v>
                </c:pt>
                <c:pt idx="2916">
                  <c:v>41968.131296296298</c:v>
                </c:pt>
                <c:pt idx="2917">
                  <c:v>41968.229224537034</c:v>
                </c:pt>
                <c:pt idx="2918">
                  <c:v>41968.362141203703</c:v>
                </c:pt>
                <c:pt idx="2919">
                  <c:v>41968.405231481483</c:v>
                </c:pt>
                <c:pt idx="2920">
                  <c:v>41968.413344907407</c:v>
                </c:pt>
                <c:pt idx="2921">
                  <c:v>41968.413402777776</c:v>
                </c:pt>
                <c:pt idx="2922">
                  <c:v>41968.458460648151</c:v>
                </c:pt>
                <c:pt idx="2923">
                  <c:v>41968.500960648147</c:v>
                </c:pt>
                <c:pt idx="2924">
                  <c:v>41969.14234953704</c:v>
                </c:pt>
                <c:pt idx="2925">
                  <c:v>41969.202349537038</c:v>
                </c:pt>
                <c:pt idx="2926">
                  <c:v>41969.248900462961</c:v>
                </c:pt>
                <c:pt idx="2927">
                  <c:v>41969.318749999999</c:v>
                </c:pt>
                <c:pt idx="2928">
                  <c:v>41969.396932870368</c:v>
                </c:pt>
                <c:pt idx="2929">
                  <c:v>41969.420104166667</c:v>
                </c:pt>
                <c:pt idx="2930">
                  <c:v>41969.426319444443</c:v>
                </c:pt>
                <c:pt idx="2931">
                  <c:v>41969.437997685185</c:v>
                </c:pt>
                <c:pt idx="2932">
                  <c:v>41969.448321759257</c:v>
                </c:pt>
                <c:pt idx="2933">
                  <c:v>41969.503912037035</c:v>
                </c:pt>
                <c:pt idx="2934">
                  <c:v>41969.583668981482</c:v>
                </c:pt>
                <c:pt idx="2935">
                  <c:v>41970.125150462962</c:v>
                </c:pt>
                <c:pt idx="2936">
                  <c:v>41970.141909722224</c:v>
                </c:pt>
                <c:pt idx="2937">
                  <c:v>41970.149687500001</c:v>
                </c:pt>
                <c:pt idx="2938">
                  <c:v>41970.16814814815</c:v>
                </c:pt>
                <c:pt idx="2939">
                  <c:v>41970.171331018515</c:v>
                </c:pt>
                <c:pt idx="2940">
                  <c:v>41970.190752314818</c:v>
                </c:pt>
                <c:pt idx="2941">
                  <c:v>41970.219768518517</c:v>
                </c:pt>
                <c:pt idx="2942">
                  <c:v>41970.296493055554</c:v>
                </c:pt>
                <c:pt idx="2943">
                  <c:v>41970.306331018517</c:v>
                </c:pt>
                <c:pt idx="2944">
                  <c:v>41970.382048611114</c:v>
                </c:pt>
                <c:pt idx="2945">
                  <c:v>41970.437905092593</c:v>
                </c:pt>
                <c:pt idx="2946">
                  <c:v>41970.462638888886</c:v>
                </c:pt>
                <c:pt idx="2947">
                  <c:v>41970.467314814814</c:v>
                </c:pt>
                <c:pt idx="2948">
                  <c:v>41970.471550925926</c:v>
                </c:pt>
                <c:pt idx="2949">
                  <c:v>41970.479618055557</c:v>
                </c:pt>
                <c:pt idx="2950">
                  <c:v>41970.486284722225</c:v>
                </c:pt>
                <c:pt idx="2951">
                  <c:v>41970.625810185185</c:v>
                </c:pt>
                <c:pt idx="2952">
                  <c:v>41970.663287037038</c:v>
                </c:pt>
                <c:pt idx="2953">
                  <c:v>41971.092222222222</c:v>
                </c:pt>
                <c:pt idx="2954">
                  <c:v>41971.159224537034</c:v>
                </c:pt>
                <c:pt idx="2955">
                  <c:v>41971.169502314813</c:v>
                </c:pt>
                <c:pt idx="2956">
                  <c:v>41971.205451388887</c:v>
                </c:pt>
                <c:pt idx="2957">
                  <c:v>41971.216516203705</c:v>
                </c:pt>
                <c:pt idx="2958">
                  <c:v>41971.226469907408</c:v>
                </c:pt>
                <c:pt idx="2959">
                  <c:v>41971.240428240744</c:v>
                </c:pt>
                <c:pt idx="2960">
                  <c:v>41971.281886574077</c:v>
                </c:pt>
                <c:pt idx="2961">
                  <c:v>41971.295312499999</c:v>
                </c:pt>
                <c:pt idx="2962">
                  <c:v>41971.327488425923</c:v>
                </c:pt>
                <c:pt idx="2963">
                  <c:v>41971.330706018518</c:v>
                </c:pt>
                <c:pt idx="2964">
                  <c:v>41971.345925925925</c:v>
                </c:pt>
                <c:pt idx="2965">
                  <c:v>41971.373622685183</c:v>
                </c:pt>
                <c:pt idx="2966">
                  <c:v>41971.375578703701</c:v>
                </c:pt>
                <c:pt idx="2967">
                  <c:v>41971.386157407411</c:v>
                </c:pt>
                <c:pt idx="2968">
                  <c:v>41971.40730324074</c:v>
                </c:pt>
                <c:pt idx="2969">
                  <c:v>41971.435254629629</c:v>
                </c:pt>
                <c:pt idx="2970">
                  <c:v>41971.521157407406</c:v>
                </c:pt>
                <c:pt idx="2971">
                  <c:v>41972.125671296293</c:v>
                </c:pt>
                <c:pt idx="2972">
                  <c:v>41972.187789351854</c:v>
                </c:pt>
                <c:pt idx="2973">
                  <c:v>41972.194444444445</c:v>
                </c:pt>
                <c:pt idx="2974">
                  <c:v>41972.253668981481</c:v>
                </c:pt>
                <c:pt idx="2975">
                  <c:v>41972.340590277781</c:v>
                </c:pt>
                <c:pt idx="2976">
                  <c:v>41972.500972222224</c:v>
                </c:pt>
                <c:pt idx="2977">
                  <c:v>41972.750671296293</c:v>
                </c:pt>
                <c:pt idx="2978">
                  <c:v>41973.094027777777</c:v>
                </c:pt>
                <c:pt idx="2979">
                  <c:v>41973.253576388888</c:v>
                </c:pt>
                <c:pt idx="2980">
                  <c:v>41973.38208333333</c:v>
                </c:pt>
                <c:pt idx="2981">
                  <c:v>41973.500601851854</c:v>
                </c:pt>
                <c:pt idx="2982">
                  <c:v>41974.07607638889</c:v>
                </c:pt>
                <c:pt idx="2983">
                  <c:v>41974.086377314816</c:v>
                </c:pt>
                <c:pt idx="2984">
                  <c:v>41974.086944444447</c:v>
                </c:pt>
                <c:pt idx="2985">
                  <c:v>41974.239305555559</c:v>
                </c:pt>
                <c:pt idx="2986">
                  <c:v>41974.253495370373</c:v>
                </c:pt>
                <c:pt idx="2987">
                  <c:v>41974.388912037037</c:v>
                </c:pt>
                <c:pt idx="2988">
                  <c:v>41974.462210648147</c:v>
                </c:pt>
                <c:pt idx="2989">
                  <c:v>41974.503958333335</c:v>
                </c:pt>
                <c:pt idx="2990">
                  <c:v>41974.542349537034</c:v>
                </c:pt>
                <c:pt idx="2991">
                  <c:v>41974.58388888889</c:v>
                </c:pt>
                <c:pt idx="2992">
                  <c:v>41975.088750000003</c:v>
                </c:pt>
                <c:pt idx="2993">
                  <c:v>41975.091550925928</c:v>
                </c:pt>
                <c:pt idx="2994">
                  <c:v>41975.170624999999</c:v>
                </c:pt>
                <c:pt idx="2995">
                  <c:v>41975.251250000001</c:v>
                </c:pt>
                <c:pt idx="2996">
                  <c:v>41975.312893518516</c:v>
                </c:pt>
                <c:pt idx="2997">
                  <c:v>41975.335069444445</c:v>
                </c:pt>
                <c:pt idx="2998">
                  <c:v>41975.353437500002</c:v>
                </c:pt>
                <c:pt idx="2999">
                  <c:v>41975.385983796295</c:v>
                </c:pt>
                <c:pt idx="3000">
                  <c:v>41975.438078703701</c:v>
                </c:pt>
                <c:pt idx="3001">
                  <c:v>41975.459664351853</c:v>
                </c:pt>
                <c:pt idx="3002">
                  <c:v>41975.479444444441</c:v>
                </c:pt>
                <c:pt idx="3003">
                  <c:v>41975.50105324074</c:v>
                </c:pt>
                <c:pt idx="3004">
                  <c:v>41975.520949074074</c:v>
                </c:pt>
                <c:pt idx="3005">
                  <c:v>41975.709374999999</c:v>
                </c:pt>
                <c:pt idx="3006">
                  <c:v>41976.113287037035</c:v>
                </c:pt>
                <c:pt idx="3007">
                  <c:v>41976.224861111114</c:v>
                </c:pt>
                <c:pt idx="3008">
                  <c:v>41976.293958333335</c:v>
                </c:pt>
                <c:pt idx="3009">
                  <c:v>41976.298807870371</c:v>
                </c:pt>
                <c:pt idx="3010">
                  <c:v>41976.300254629627</c:v>
                </c:pt>
                <c:pt idx="3011">
                  <c:v>41976.323078703703</c:v>
                </c:pt>
                <c:pt idx="3012">
                  <c:v>41976.356527777774</c:v>
                </c:pt>
                <c:pt idx="3013">
                  <c:v>41976.420277777775</c:v>
                </c:pt>
                <c:pt idx="3014">
                  <c:v>41976.424305555556</c:v>
                </c:pt>
                <c:pt idx="3015">
                  <c:v>41976.462013888886</c:v>
                </c:pt>
                <c:pt idx="3016">
                  <c:v>41976.503657407404</c:v>
                </c:pt>
                <c:pt idx="3017">
                  <c:v>41976.625949074078</c:v>
                </c:pt>
                <c:pt idx="3018">
                  <c:v>41977.085972222223</c:v>
                </c:pt>
                <c:pt idx="3019">
                  <c:v>41977.114837962959</c:v>
                </c:pt>
                <c:pt idx="3020">
                  <c:v>41977.142500000002</c:v>
                </c:pt>
                <c:pt idx="3021">
                  <c:v>41977.163402777776</c:v>
                </c:pt>
                <c:pt idx="3022">
                  <c:v>41977.184120370373</c:v>
                </c:pt>
                <c:pt idx="3023">
                  <c:v>41977.278194444443</c:v>
                </c:pt>
                <c:pt idx="3024">
                  <c:v>41977.282604166663</c:v>
                </c:pt>
                <c:pt idx="3025">
                  <c:v>41977.305694444447</c:v>
                </c:pt>
                <c:pt idx="3026">
                  <c:v>41977.333009259259</c:v>
                </c:pt>
                <c:pt idx="3027">
                  <c:v>41977.375891203701</c:v>
                </c:pt>
                <c:pt idx="3028">
                  <c:v>41977.462083333332</c:v>
                </c:pt>
                <c:pt idx="3029">
                  <c:v>41978.120983796296</c:v>
                </c:pt>
                <c:pt idx="3030">
                  <c:v>41978.163842592592</c:v>
                </c:pt>
                <c:pt idx="3031">
                  <c:v>41978.167361111111</c:v>
                </c:pt>
                <c:pt idx="3032">
                  <c:v>41978.169317129628</c:v>
                </c:pt>
                <c:pt idx="3033">
                  <c:v>41978.187581018516</c:v>
                </c:pt>
                <c:pt idx="3034">
                  <c:v>41978.200567129628</c:v>
                </c:pt>
                <c:pt idx="3035">
                  <c:v>41978.229421296295</c:v>
                </c:pt>
                <c:pt idx="3036">
                  <c:v>41978.271493055552</c:v>
                </c:pt>
                <c:pt idx="3037">
                  <c:v>41978.276655092595</c:v>
                </c:pt>
                <c:pt idx="3038">
                  <c:v>41978.293067129627</c:v>
                </c:pt>
                <c:pt idx="3039">
                  <c:v>41978.298726851855</c:v>
                </c:pt>
                <c:pt idx="3040">
                  <c:v>41978.334027777775</c:v>
                </c:pt>
                <c:pt idx="3041">
                  <c:v>41978.419699074075</c:v>
                </c:pt>
                <c:pt idx="3042">
                  <c:v>41978.421180555553</c:v>
                </c:pt>
                <c:pt idx="3043">
                  <c:v>41978.542175925926</c:v>
                </c:pt>
                <c:pt idx="3044">
                  <c:v>41979.313194444447</c:v>
                </c:pt>
                <c:pt idx="3045">
                  <c:v>41979.336944444447</c:v>
                </c:pt>
                <c:pt idx="3046">
                  <c:v>41979.750925925924</c:v>
                </c:pt>
                <c:pt idx="3047">
                  <c:v>41980.461944444447</c:v>
                </c:pt>
                <c:pt idx="3048">
                  <c:v>41980.503738425927</c:v>
                </c:pt>
                <c:pt idx="3049">
                  <c:v>41981.065555555557</c:v>
                </c:pt>
                <c:pt idx="3050">
                  <c:v>41981.093877314815</c:v>
                </c:pt>
                <c:pt idx="3051">
                  <c:v>41981.118090277778</c:v>
                </c:pt>
                <c:pt idx="3052">
                  <c:v>41981.138969907406</c:v>
                </c:pt>
                <c:pt idx="3053">
                  <c:v>41981.256273148145</c:v>
                </c:pt>
                <c:pt idx="3054">
                  <c:v>41981.272430555553</c:v>
                </c:pt>
                <c:pt idx="3055">
                  <c:v>41981.326631944445</c:v>
                </c:pt>
                <c:pt idx="3056">
                  <c:v>41981.392962962964</c:v>
                </c:pt>
                <c:pt idx="3057">
                  <c:v>41981.461921296293</c:v>
                </c:pt>
                <c:pt idx="3058">
                  <c:v>41981.50377314815</c:v>
                </c:pt>
                <c:pt idx="3059">
                  <c:v>41981.792326388888</c:v>
                </c:pt>
                <c:pt idx="3060">
                  <c:v>41982.125474537039</c:v>
                </c:pt>
                <c:pt idx="3061">
                  <c:v>41982.147337962961</c:v>
                </c:pt>
                <c:pt idx="3062">
                  <c:v>41982.153101851851</c:v>
                </c:pt>
                <c:pt idx="3063">
                  <c:v>41982.180648148147</c:v>
                </c:pt>
                <c:pt idx="3064">
                  <c:v>41982.192511574074</c:v>
                </c:pt>
                <c:pt idx="3065">
                  <c:v>41982.273159722223</c:v>
                </c:pt>
                <c:pt idx="3066">
                  <c:v>41982.327708333331</c:v>
                </c:pt>
                <c:pt idx="3067">
                  <c:v>41982.330833333333</c:v>
                </c:pt>
                <c:pt idx="3068">
                  <c:v>41982.350752314815</c:v>
                </c:pt>
                <c:pt idx="3069">
                  <c:v>41982.37363425926</c:v>
                </c:pt>
                <c:pt idx="3070">
                  <c:v>41982.376388888886</c:v>
                </c:pt>
                <c:pt idx="3071">
                  <c:v>41982.461886574078</c:v>
                </c:pt>
                <c:pt idx="3072">
                  <c:v>41982.503657407404</c:v>
                </c:pt>
                <c:pt idx="3073">
                  <c:v>41982.585428240738</c:v>
                </c:pt>
                <c:pt idx="3074">
                  <c:v>41982.663368055553</c:v>
                </c:pt>
                <c:pt idx="3075">
                  <c:v>41982.792349537034</c:v>
                </c:pt>
                <c:pt idx="3076">
                  <c:v>41983.112592592595</c:v>
                </c:pt>
                <c:pt idx="3077">
                  <c:v>41983.142430555556</c:v>
                </c:pt>
                <c:pt idx="3078">
                  <c:v>41983.170219907406</c:v>
                </c:pt>
                <c:pt idx="3079">
                  <c:v>41983.211226851854</c:v>
                </c:pt>
                <c:pt idx="3080">
                  <c:v>41983.366516203707</c:v>
                </c:pt>
                <c:pt idx="3081">
                  <c:v>41983.404652777775</c:v>
                </c:pt>
                <c:pt idx="3082">
                  <c:v>41983.406006944446</c:v>
                </c:pt>
                <c:pt idx="3083">
                  <c:v>41983.459270833337</c:v>
                </c:pt>
                <c:pt idx="3084">
                  <c:v>41983.47996527778</c:v>
                </c:pt>
                <c:pt idx="3085">
                  <c:v>41983.500613425924</c:v>
                </c:pt>
                <c:pt idx="3086">
                  <c:v>41983.792361111111</c:v>
                </c:pt>
                <c:pt idx="3087">
                  <c:v>41984.124780092592</c:v>
                </c:pt>
                <c:pt idx="3088">
                  <c:v>41984.136296296296</c:v>
                </c:pt>
                <c:pt idx="3089">
                  <c:v>41984.150046296294</c:v>
                </c:pt>
                <c:pt idx="3090">
                  <c:v>41984.156608796293</c:v>
                </c:pt>
                <c:pt idx="3091">
                  <c:v>41984.160752314812</c:v>
                </c:pt>
                <c:pt idx="3092">
                  <c:v>41984.180798611109</c:v>
                </c:pt>
                <c:pt idx="3093">
                  <c:v>41984.188090277778</c:v>
                </c:pt>
                <c:pt idx="3094">
                  <c:v>41984.270983796298</c:v>
                </c:pt>
                <c:pt idx="3095">
                  <c:v>41984.286203703705</c:v>
                </c:pt>
                <c:pt idx="3096">
                  <c:v>41984.289965277778</c:v>
                </c:pt>
                <c:pt idx="3097">
                  <c:v>41984.312835648147</c:v>
                </c:pt>
                <c:pt idx="3098">
                  <c:v>41984.313159722224</c:v>
                </c:pt>
                <c:pt idx="3099">
                  <c:v>41984.359502314815</c:v>
                </c:pt>
                <c:pt idx="3100">
                  <c:v>41984.366319444445</c:v>
                </c:pt>
                <c:pt idx="3101">
                  <c:v>41984.403252314813</c:v>
                </c:pt>
                <c:pt idx="3102">
                  <c:v>41984.462037037039</c:v>
                </c:pt>
                <c:pt idx="3103">
                  <c:v>41984.480023148149</c:v>
                </c:pt>
                <c:pt idx="3104">
                  <c:v>41984.503923611112</c:v>
                </c:pt>
                <c:pt idx="3105">
                  <c:v>41984.625254629631</c:v>
                </c:pt>
                <c:pt idx="3106">
                  <c:v>41984.791956018518</c:v>
                </c:pt>
                <c:pt idx="3107">
                  <c:v>41984.792129629626</c:v>
                </c:pt>
                <c:pt idx="3108">
                  <c:v>41985.098136574074</c:v>
                </c:pt>
                <c:pt idx="3109">
                  <c:v>41985.101006944446</c:v>
                </c:pt>
                <c:pt idx="3110">
                  <c:v>41985.119768518518</c:v>
                </c:pt>
                <c:pt idx="3111">
                  <c:v>41985.128692129627</c:v>
                </c:pt>
                <c:pt idx="3112">
                  <c:v>41985.156597222223</c:v>
                </c:pt>
                <c:pt idx="3113">
                  <c:v>41985.177372685182</c:v>
                </c:pt>
                <c:pt idx="3114">
                  <c:v>41985.283067129632</c:v>
                </c:pt>
                <c:pt idx="3115">
                  <c:v>41985.284074074072</c:v>
                </c:pt>
                <c:pt idx="3116">
                  <c:v>41985.33699074074</c:v>
                </c:pt>
                <c:pt idx="3117">
                  <c:v>41985.354305555556</c:v>
                </c:pt>
                <c:pt idx="3118">
                  <c:v>41985.38480324074</c:v>
                </c:pt>
                <c:pt idx="3119">
                  <c:v>41985.406041666669</c:v>
                </c:pt>
                <c:pt idx="3120">
                  <c:v>41985.792222222219</c:v>
                </c:pt>
                <c:pt idx="3121">
                  <c:v>41986.334432870368</c:v>
                </c:pt>
                <c:pt idx="3122">
                  <c:v>41986.334606481483</c:v>
                </c:pt>
                <c:pt idx="3123">
                  <c:v>41986.670335648145</c:v>
                </c:pt>
                <c:pt idx="3124">
                  <c:v>41986.750752314816</c:v>
                </c:pt>
                <c:pt idx="3125">
                  <c:v>41987.461944444447</c:v>
                </c:pt>
                <c:pt idx="3126">
                  <c:v>41988.042303240742</c:v>
                </c:pt>
                <c:pt idx="3127">
                  <c:v>41988.102523148147</c:v>
                </c:pt>
                <c:pt idx="3128">
                  <c:v>41988.107881944445</c:v>
                </c:pt>
                <c:pt idx="3129">
                  <c:v>41988.189768518518</c:v>
                </c:pt>
                <c:pt idx="3130">
                  <c:v>41988.298564814817</c:v>
                </c:pt>
                <c:pt idx="3131">
                  <c:v>41988.30097222222</c:v>
                </c:pt>
                <c:pt idx="3132">
                  <c:v>41988.462164351855</c:v>
                </c:pt>
                <c:pt idx="3133">
                  <c:v>41988.501770833333</c:v>
                </c:pt>
                <c:pt idx="3134">
                  <c:v>41988.792245370372</c:v>
                </c:pt>
                <c:pt idx="3135">
                  <c:v>41989.092245370368</c:v>
                </c:pt>
                <c:pt idx="3136">
                  <c:v>41989.10633101852</c:v>
                </c:pt>
                <c:pt idx="3137">
                  <c:v>41989.119467592594</c:v>
                </c:pt>
                <c:pt idx="3138">
                  <c:v>41989.256782407407</c:v>
                </c:pt>
                <c:pt idx="3139">
                  <c:v>41989.27070601852</c:v>
                </c:pt>
                <c:pt idx="3140">
                  <c:v>41989.285891203705</c:v>
                </c:pt>
                <c:pt idx="3141">
                  <c:v>41989.302002314813</c:v>
                </c:pt>
                <c:pt idx="3142">
                  <c:v>41989.322013888886</c:v>
                </c:pt>
                <c:pt idx="3143">
                  <c:v>41989.331018518518</c:v>
                </c:pt>
                <c:pt idx="3144">
                  <c:v>41989.340636574074</c:v>
                </c:pt>
                <c:pt idx="3145">
                  <c:v>41989.344074074077</c:v>
                </c:pt>
                <c:pt idx="3146">
                  <c:v>41989.382650462961</c:v>
                </c:pt>
                <c:pt idx="3147">
                  <c:v>41989.420439814814</c:v>
                </c:pt>
                <c:pt idx="3148">
                  <c:v>41989.46199074074</c:v>
                </c:pt>
                <c:pt idx="3149">
                  <c:v>41989.503935185188</c:v>
                </c:pt>
                <c:pt idx="3150">
                  <c:v>41989.586111111108</c:v>
                </c:pt>
                <c:pt idx="3151">
                  <c:v>41989.629050925927</c:v>
                </c:pt>
                <c:pt idx="3152">
                  <c:v>41989.711944444447</c:v>
                </c:pt>
                <c:pt idx="3153">
                  <c:v>41989.792175925926</c:v>
                </c:pt>
                <c:pt idx="3154">
                  <c:v>41989.792372685188</c:v>
                </c:pt>
                <c:pt idx="3155">
                  <c:v>41990.084351851852</c:v>
                </c:pt>
                <c:pt idx="3156">
                  <c:v>41990.088449074072</c:v>
                </c:pt>
                <c:pt idx="3157">
                  <c:v>41990.122465277775</c:v>
                </c:pt>
                <c:pt idx="3158">
                  <c:v>41990.14634259259</c:v>
                </c:pt>
                <c:pt idx="3159">
                  <c:v>41990.148784722223</c:v>
                </c:pt>
                <c:pt idx="3160">
                  <c:v>41990.163252314815</c:v>
                </c:pt>
                <c:pt idx="3161">
                  <c:v>41990.167210648149</c:v>
                </c:pt>
                <c:pt idx="3162">
                  <c:v>41990.177199074074</c:v>
                </c:pt>
                <c:pt idx="3163">
                  <c:v>41990.201585648145</c:v>
                </c:pt>
                <c:pt idx="3164">
                  <c:v>41990.300949074073</c:v>
                </c:pt>
                <c:pt idx="3165">
                  <c:v>41990.305428240739</c:v>
                </c:pt>
                <c:pt idx="3166">
                  <c:v>41990.322997685187</c:v>
                </c:pt>
                <c:pt idx="3167">
                  <c:v>41990.375810185185</c:v>
                </c:pt>
                <c:pt idx="3168">
                  <c:v>41990.419317129628</c:v>
                </c:pt>
                <c:pt idx="3169">
                  <c:v>41990.426805555559</c:v>
                </c:pt>
                <c:pt idx="3170">
                  <c:v>41990.427928240744</c:v>
                </c:pt>
                <c:pt idx="3171">
                  <c:v>41990.462222222224</c:v>
                </c:pt>
                <c:pt idx="3172">
                  <c:v>41990.5003125</c:v>
                </c:pt>
                <c:pt idx="3173">
                  <c:v>41990.729548611111</c:v>
                </c:pt>
                <c:pt idx="3174">
                  <c:v>41990.767500000002</c:v>
                </c:pt>
                <c:pt idx="3175">
                  <c:v>41990.795266203706</c:v>
                </c:pt>
                <c:pt idx="3176">
                  <c:v>41991.092407407406</c:v>
                </c:pt>
                <c:pt idx="3177">
                  <c:v>41991.228090277778</c:v>
                </c:pt>
                <c:pt idx="3178">
                  <c:v>41991.297581018516</c:v>
                </c:pt>
                <c:pt idx="3179">
                  <c:v>41991.334224537037</c:v>
                </c:pt>
                <c:pt idx="3180">
                  <c:v>41991.355486111112</c:v>
                </c:pt>
                <c:pt idx="3181">
                  <c:v>41991.396354166667</c:v>
                </c:pt>
                <c:pt idx="3182">
                  <c:v>41991.46199074074</c:v>
                </c:pt>
                <c:pt idx="3183">
                  <c:v>41991.5002662037</c:v>
                </c:pt>
                <c:pt idx="3184">
                  <c:v>41991.600844907407</c:v>
                </c:pt>
                <c:pt idx="3185">
                  <c:v>41991.646215277775</c:v>
                </c:pt>
                <c:pt idx="3186">
                  <c:v>41991.663310185184</c:v>
                </c:pt>
                <c:pt idx="3187">
                  <c:v>41991.673888888887</c:v>
                </c:pt>
                <c:pt idx="3188">
                  <c:v>41991.684212962966</c:v>
                </c:pt>
                <c:pt idx="3189">
                  <c:v>41991.746712962966</c:v>
                </c:pt>
                <c:pt idx="3190">
                  <c:v>41991.934108796297</c:v>
                </c:pt>
                <c:pt idx="3191">
                  <c:v>41992.092083333337</c:v>
                </c:pt>
                <c:pt idx="3192">
                  <c:v>41992.187627314815</c:v>
                </c:pt>
                <c:pt idx="3193">
                  <c:v>41992.190706018519</c:v>
                </c:pt>
                <c:pt idx="3194">
                  <c:v>41992.315775462965</c:v>
                </c:pt>
                <c:pt idx="3195">
                  <c:v>41992.364872685182</c:v>
                </c:pt>
                <c:pt idx="3196">
                  <c:v>41992.378576388888</c:v>
                </c:pt>
                <c:pt idx="3197">
                  <c:v>41992.462164351855</c:v>
                </c:pt>
                <c:pt idx="3198">
                  <c:v>41992.500613425924</c:v>
                </c:pt>
                <c:pt idx="3199">
                  <c:v>41992.927210648151</c:v>
                </c:pt>
                <c:pt idx="3200">
                  <c:v>41993.142361111109</c:v>
                </c:pt>
                <c:pt idx="3201">
                  <c:v>41993.208981481483</c:v>
                </c:pt>
                <c:pt idx="3202">
                  <c:v>41993.336956018517</c:v>
                </c:pt>
                <c:pt idx="3203">
                  <c:v>41993.378668981481</c:v>
                </c:pt>
                <c:pt idx="3204">
                  <c:v>41993.406435185185</c:v>
                </c:pt>
                <c:pt idx="3205">
                  <c:v>41993.750694444447</c:v>
                </c:pt>
                <c:pt idx="3206">
                  <c:v>41993.937708333331</c:v>
                </c:pt>
                <c:pt idx="3207">
                  <c:v>41994.152986111112</c:v>
                </c:pt>
                <c:pt idx="3208">
                  <c:v>41994.250381944446</c:v>
                </c:pt>
                <c:pt idx="3209">
                  <c:v>41994.462013888886</c:v>
                </c:pt>
                <c:pt idx="3210">
                  <c:v>41994.500474537039</c:v>
                </c:pt>
                <c:pt idx="3211">
                  <c:v>41994.53833333333</c:v>
                </c:pt>
                <c:pt idx="3212">
                  <c:v>41994.684131944443</c:v>
                </c:pt>
                <c:pt idx="3213">
                  <c:v>41994.725798611114</c:v>
                </c:pt>
                <c:pt idx="3214">
                  <c:v>41994.902905092589</c:v>
                </c:pt>
                <c:pt idx="3215">
                  <c:v>41995.119583333333</c:v>
                </c:pt>
                <c:pt idx="3216">
                  <c:v>41995.13548611111</c:v>
                </c:pt>
                <c:pt idx="3217">
                  <c:v>41995.167650462965</c:v>
                </c:pt>
                <c:pt idx="3218">
                  <c:v>41995.180625000001</c:v>
                </c:pt>
                <c:pt idx="3219">
                  <c:v>41995.212013888886</c:v>
                </c:pt>
                <c:pt idx="3220">
                  <c:v>41995.270844907405</c:v>
                </c:pt>
                <c:pt idx="3221">
                  <c:v>41995.420474537037</c:v>
                </c:pt>
                <c:pt idx="3222">
                  <c:v>41995.46193287037</c:v>
                </c:pt>
                <c:pt idx="3223">
                  <c:v>41995.503692129627</c:v>
                </c:pt>
                <c:pt idx="3224">
                  <c:v>41995.625555555554</c:v>
                </c:pt>
                <c:pt idx="3225">
                  <c:v>41995.709074074075</c:v>
                </c:pt>
                <c:pt idx="3226">
                  <c:v>41995.809120370373</c:v>
                </c:pt>
                <c:pt idx="3227">
                  <c:v>41995.823067129626</c:v>
                </c:pt>
                <c:pt idx="3228">
                  <c:v>41995.864756944444</c:v>
                </c:pt>
                <c:pt idx="3229">
                  <c:v>41996.266956018517</c:v>
                </c:pt>
                <c:pt idx="3230">
                  <c:v>41996.462025462963</c:v>
                </c:pt>
                <c:pt idx="3231">
                  <c:v>41996.462106481478</c:v>
                </c:pt>
                <c:pt idx="3232">
                  <c:v>41996.503807870373</c:v>
                </c:pt>
                <c:pt idx="3233">
                  <c:v>41996.864745370367</c:v>
                </c:pt>
                <c:pt idx="3234">
                  <c:v>41997.125810185185</c:v>
                </c:pt>
                <c:pt idx="3235">
                  <c:v>41997.208344907405</c:v>
                </c:pt>
                <c:pt idx="3236">
                  <c:v>41997.298842592594</c:v>
                </c:pt>
                <c:pt idx="3237">
                  <c:v>41997.376099537039</c:v>
                </c:pt>
                <c:pt idx="3238">
                  <c:v>41997.420254629629</c:v>
                </c:pt>
                <c:pt idx="3239">
                  <c:v>41998.198136574072</c:v>
                </c:pt>
                <c:pt idx="3240">
                  <c:v>41998.295428240737</c:v>
                </c:pt>
                <c:pt idx="3241">
                  <c:v>41998.326562499999</c:v>
                </c:pt>
                <c:pt idx="3242">
                  <c:v>41998.378668981481</c:v>
                </c:pt>
                <c:pt idx="3243">
                  <c:v>41998.420266203706</c:v>
                </c:pt>
                <c:pt idx="3244">
                  <c:v>41998.586967592593</c:v>
                </c:pt>
                <c:pt idx="3245">
                  <c:v>41999.038287037038</c:v>
                </c:pt>
                <c:pt idx="3246">
                  <c:v>41999.177337962959</c:v>
                </c:pt>
                <c:pt idx="3247">
                  <c:v>41999.250023148146</c:v>
                </c:pt>
                <c:pt idx="3248">
                  <c:v>41999.376006944447</c:v>
                </c:pt>
                <c:pt idx="3249">
                  <c:v>41999.420358796298</c:v>
                </c:pt>
                <c:pt idx="3250">
                  <c:v>42000.376238425924</c:v>
                </c:pt>
                <c:pt idx="3251">
                  <c:v>42000.392511574071</c:v>
                </c:pt>
                <c:pt idx="3252">
                  <c:v>42000.420289351852</c:v>
                </c:pt>
                <c:pt idx="3253">
                  <c:v>42000.586944444447</c:v>
                </c:pt>
                <c:pt idx="3254">
                  <c:v>42000.750787037039</c:v>
                </c:pt>
                <c:pt idx="3255">
                  <c:v>42001.271319444444</c:v>
                </c:pt>
                <c:pt idx="3256">
                  <c:v>42001.378668981481</c:v>
                </c:pt>
                <c:pt idx="3257">
                  <c:v>42001.420393518521</c:v>
                </c:pt>
                <c:pt idx="3258">
                  <c:v>42001.587002314816</c:v>
                </c:pt>
                <c:pt idx="3259">
                  <c:v>42002.003611111111</c:v>
                </c:pt>
                <c:pt idx="3260">
                  <c:v>42002.170277777775</c:v>
                </c:pt>
                <c:pt idx="3261">
                  <c:v>42002.295497685183</c:v>
                </c:pt>
                <c:pt idx="3262">
                  <c:v>42002.370659722219</c:v>
                </c:pt>
                <c:pt idx="3263">
                  <c:v>42002.462083333332</c:v>
                </c:pt>
                <c:pt idx="3264">
                  <c:v>42002.503796296296</c:v>
                </c:pt>
                <c:pt idx="3265">
                  <c:v>42003.170393518521</c:v>
                </c:pt>
                <c:pt idx="3266">
                  <c:v>42003.245393518519</c:v>
                </c:pt>
                <c:pt idx="3267">
                  <c:v>42003.309641203705</c:v>
                </c:pt>
                <c:pt idx="3268">
                  <c:v>42003.420347222222</c:v>
                </c:pt>
                <c:pt idx="3269">
                  <c:v>42004.000555555554</c:v>
                </c:pt>
                <c:pt idx="3270">
                  <c:v>42004.139166666668</c:v>
                </c:pt>
                <c:pt idx="3271">
                  <c:v>42004.170289351852</c:v>
                </c:pt>
                <c:pt idx="3272">
                  <c:v>42004.334004629629</c:v>
                </c:pt>
                <c:pt idx="3273">
                  <c:v>42005.003587962965</c:v>
                </c:pt>
                <c:pt idx="3274">
                  <c:v>42005.126006944447</c:v>
                </c:pt>
                <c:pt idx="3275">
                  <c:v>42005.170324074075</c:v>
                </c:pt>
                <c:pt idx="3276">
                  <c:v>42005.250462962962</c:v>
                </c:pt>
                <c:pt idx="3277">
                  <c:v>42005.277881944443</c:v>
                </c:pt>
                <c:pt idx="3278">
                  <c:v>42005.333993055552</c:v>
                </c:pt>
                <c:pt idx="3279">
                  <c:v>42005.45888888889</c:v>
                </c:pt>
                <c:pt idx="3280">
                  <c:v>42005.649444444447</c:v>
                </c:pt>
                <c:pt idx="3281">
                  <c:v>42006.312581018516</c:v>
                </c:pt>
                <c:pt idx="3282">
                  <c:v>42006.32707175926</c:v>
                </c:pt>
                <c:pt idx="3283">
                  <c:v>42006.333958333336</c:v>
                </c:pt>
                <c:pt idx="3284">
                  <c:v>42006.354722222219</c:v>
                </c:pt>
                <c:pt idx="3285">
                  <c:v>42006.374918981484</c:v>
                </c:pt>
                <c:pt idx="3286">
                  <c:v>42006.375972222224</c:v>
                </c:pt>
                <c:pt idx="3287">
                  <c:v>42006.381307870368</c:v>
                </c:pt>
                <c:pt idx="3288">
                  <c:v>42006.417372685188</c:v>
                </c:pt>
                <c:pt idx="3289">
                  <c:v>42006.417511574073</c:v>
                </c:pt>
                <c:pt idx="3290">
                  <c:v>42006.437997685185</c:v>
                </c:pt>
                <c:pt idx="3291">
                  <c:v>42006.500949074078</c:v>
                </c:pt>
                <c:pt idx="3292">
                  <c:v>42006.542291666665</c:v>
                </c:pt>
                <c:pt idx="3293">
                  <c:v>42006.584097222221</c:v>
                </c:pt>
                <c:pt idx="3294">
                  <c:v>42006.663298611114</c:v>
                </c:pt>
                <c:pt idx="3295">
                  <c:v>42006.750439814816</c:v>
                </c:pt>
                <c:pt idx="3296">
                  <c:v>42006.834039351852</c:v>
                </c:pt>
                <c:pt idx="3297">
                  <c:v>42006.88208333333</c:v>
                </c:pt>
                <c:pt idx="3298">
                  <c:v>42006.917094907411</c:v>
                </c:pt>
                <c:pt idx="3299">
                  <c:v>42006.958518518521</c:v>
                </c:pt>
                <c:pt idx="3300">
                  <c:v>42007.000601851854</c:v>
                </c:pt>
                <c:pt idx="3301">
                  <c:v>42007.083935185183</c:v>
                </c:pt>
                <c:pt idx="3302">
                  <c:v>42007.167326388888</c:v>
                </c:pt>
                <c:pt idx="3303">
                  <c:v>42007.250509259262</c:v>
                </c:pt>
                <c:pt idx="3304">
                  <c:v>42007.292187500003</c:v>
                </c:pt>
                <c:pt idx="3305">
                  <c:v>42007.334479166668</c:v>
                </c:pt>
                <c:pt idx="3306">
                  <c:v>42007.417696759258</c:v>
                </c:pt>
                <c:pt idx="3307">
                  <c:v>42007.459699074076</c:v>
                </c:pt>
                <c:pt idx="3308">
                  <c:v>42007.500659722224</c:v>
                </c:pt>
                <c:pt idx="3309">
                  <c:v>42007.583645833336</c:v>
                </c:pt>
                <c:pt idx="3310">
                  <c:v>42007.584016203706</c:v>
                </c:pt>
                <c:pt idx="3311">
                  <c:v>42007.663310185184</c:v>
                </c:pt>
                <c:pt idx="3312">
                  <c:v>42007.750752314816</c:v>
                </c:pt>
                <c:pt idx="3313">
                  <c:v>42008.167245370372</c:v>
                </c:pt>
                <c:pt idx="3314">
                  <c:v>42008.462060185186</c:v>
                </c:pt>
                <c:pt idx="3315">
                  <c:v>42009.127951388888</c:v>
                </c:pt>
                <c:pt idx="3316">
                  <c:v>42009.250405092593</c:v>
                </c:pt>
                <c:pt idx="3317">
                  <c:v>42009.276620370372</c:v>
                </c:pt>
                <c:pt idx="3318">
                  <c:v>42009.395104166666</c:v>
                </c:pt>
                <c:pt idx="3319">
                  <c:v>42009.39912037037</c:v>
                </c:pt>
                <c:pt idx="3320">
                  <c:v>42009.402939814812</c:v>
                </c:pt>
                <c:pt idx="3321">
                  <c:v>42009.462129629632</c:v>
                </c:pt>
                <c:pt idx="3322">
                  <c:v>42009.501400462963</c:v>
                </c:pt>
                <c:pt idx="3323">
                  <c:v>42009.541956018518</c:v>
                </c:pt>
                <c:pt idx="3324">
                  <c:v>42009.670277777775</c:v>
                </c:pt>
                <c:pt idx="3325">
                  <c:v>42009.771145833336</c:v>
                </c:pt>
                <c:pt idx="3326">
                  <c:v>42009.792361111111</c:v>
                </c:pt>
                <c:pt idx="3327">
                  <c:v>42010.102870370371</c:v>
                </c:pt>
                <c:pt idx="3328">
                  <c:v>42010.263611111113</c:v>
                </c:pt>
                <c:pt idx="3329">
                  <c:v>42010.267881944441</c:v>
                </c:pt>
                <c:pt idx="3330">
                  <c:v>42010.461956018517</c:v>
                </c:pt>
                <c:pt idx="3331">
                  <c:v>42010.50372685185</c:v>
                </c:pt>
                <c:pt idx="3332">
                  <c:v>42010.784861111111</c:v>
                </c:pt>
                <c:pt idx="3333">
                  <c:v>42010.784884259258</c:v>
                </c:pt>
                <c:pt idx="3334">
                  <c:v>42010.903032407405</c:v>
                </c:pt>
                <c:pt idx="3335">
                  <c:v>42011.120775462965</c:v>
                </c:pt>
                <c:pt idx="3336">
                  <c:v>42011.253969907404</c:v>
                </c:pt>
                <c:pt idx="3337">
                  <c:v>42011.33394675926</c:v>
                </c:pt>
                <c:pt idx="3338">
                  <c:v>42011.374189814815</c:v>
                </c:pt>
                <c:pt idx="3339">
                  <c:v>42011.418414351851</c:v>
                </c:pt>
                <c:pt idx="3340">
                  <c:v>42011.420300925929</c:v>
                </c:pt>
                <c:pt idx="3341">
                  <c:v>42011.427534722221</c:v>
                </c:pt>
                <c:pt idx="3342">
                  <c:v>42011.462071759262</c:v>
                </c:pt>
                <c:pt idx="3343">
                  <c:v>42011.462152777778</c:v>
                </c:pt>
                <c:pt idx="3344">
                  <c:v>42011.771261574075</c:v>
                </c:pt>
                <c:pt idx="3345">
                  <c:v>42011.774502314816</c:v>
                </c:pt>
                <c:pt idx="3346">
                  <c:v>42012.122349537036</c:v>
                </c:pt>
                <c:pt idx="3347">
                  <c:v>42012.134699074071</c:v>
                </c:pt>
                <c:pt idx="3348">
                  <c:v>42012.143171296295</c:v>
                </c:pt>
                <c:pt idx="3349">
                  <c:v>42012.151655092595</c:v>
                </c:pt>
                <c:pt idx="3350">
                  <c:v>42012.190763888888</c:v>
                </c:pt>
                <c:pt idx="3351">
                  <c:v>42012.201469907406</c:v>
                </c:pt>
                <c:pt idx="3352">
                  <c:v>42012.208599537036</c:v>
                </c:pt>
                <c:pt idx="3353">
                  <c:v>42012.253553240742</c:v>
                </c:pt>
                <c:pt idx="3354">
                  <c:v>42012.286261574074</c:v>
                </c:pt>
                <c:pt idx="3355">
                  <c:v>42012.323136574072</c:v>
                </c:pt>
                <c:pt idx="3356">
                  <c:v>42012.396157407406</c:v>
                </c:pt>
                <c:pt idx="3357">
                  <c:v>42012.417696759258</c:v>
                </c:pt>
                <c:pt idx="3358">
                  <c:v>42012.438287037039</c:v>
                </c:pt>
                <c:pt idx="3359">
                  <c:v>42012.454930555556</c:v>
                </c:pt>
                <c:pt idx="3360">
                  <c:v>42012.455000000002</c:v>
                </c:pt>
                <c:pt idx="3361">
                  <c:v>42012.460069444445</c:v>
                </c:pt>
                <c:pt idx="3362">
                  <c:v>42012.479930555557</c:v>
                </c:pt>
                <c:pt idx="3363">
                  <c:v>42012.482731481483</c:v>
                </c:pt>
                <c:pt idx="3364">
                  <c:v>42012.503761574073</c:v>
                </c:pt>
                <c:pt idx="3365">
                  <c:v>42012.528043981481</c:v>
                </c:pt>
                <c:pt idx="3366">
                  <c:v>42012.61141203704</c:v>
                </c:pt>
                <c:pt idx="3367">
                  <c:v>42012.7502662037</c:v>
                </c:pt>
                <c:pt idx="3368">
                  <c:v>42012.760729166665</c:v>
                </c:pt>
                <c:pt idx="3369">
                  <c:v>42012.840451388889</c:v>
                </c:pt>
                <c:pt idx="3370">
                  <c:v>42012.845833333333</c:v>
                </c:pt>
                <c:pt idx="3371">
                  <c:v>42012.927245370367</c:v>
                </c:pt>
                <c:pt idx="3372">
                  <c:v>42012.934108796297</c:v>
                </c:pt>
                <c:pt idx="3373">
                  <c:v>42013.000497685185</c:v>
                </c:pt>
                <c:pt idx="3374">
                  <c:v>42013.260416666664</c:v>
                </c:pt>
                <c:pt idx="3375">
                  <c:v>42013.295381944445</c:v>
                </c:pt>
                <c:pt idx="3376">
                  <c:v>42013.316099537034</c:v>
                </c:pt>
                <c:pt idx="3377">
                  <c:v>42013.363240740742</c:v>
                </c:pt>
                <c:pt idx="3378">
                  <c:v>42013.402858796297</c:v>
                </c:pt>
                <c:pt idx="3379">
                  <c:v>42013.406898148147</c:v>
                </c:pt>
                <c:pt idx="3380">
                  <c:v>42013.412719907406</c:v>
                </c:pt>
                <c:pt idx="3381">
                  <c:v>42013.416481481479</c:v>
                </c:pt>
                <c:pt idx="3382">
                  <c:v>42013.422824074078</c:v>
                </c:pt>
                <c:pt idx="3383">
                  <c:v>42013.428298611114</c:v>
                </c:pt>
                <c:pt idx="3384">
                  <c:v>42013.454976851855</c:v>
                </c:pt>
                <c:pt idx="3385">
                  <c:v>42013.542407407411</c:v>
                </c:pt>
                <c:pt idx="3386">
                  <c:v>42013.628657407404</c:v>
                </c:pt>
                <c:pt idx="3387">
                  <c:v>42014.173831018517</c:v>
                </c:pt>
                <c:pt idx="3388">
                  <c:v>42014.750763888886</c:v>
                </c:pt>
                <c:pt idx="3389">
                  <c:v>42014.840451388889</c:v>
                </c:pt>
                <c:pt idx="3390">
                  <c:v>42014.927256944444</c:v>
                </c:pt>
                <c:pt idx="3391">
                  <c:v>42015.46197916667</c:v>
                </c:pt>
                <c:pt idx="3392">
                  <c:v>42015.503738425927</c:v>
                </c:pt>
                <c:pt idx="3393">
                  <c:v>42015.579988425925</c:v>
                </c:pt>
                <c:pt idx="3394">
                  <c:v>42015.639085648145</c:v>
                </c:pt>
                <c:pt idx="3395">
                  <c:v>42015.68414351852</c:v>
                </c:pt>
                <c:pt idx="3396">
                  <c:v>42015.750567129631</c:v>
                </c:pt>
                <c:pt idx="3397">
                  <c:v>42015.857743055552</c:v>
                </c:pt>
                <c:pt idx="3398">
                  <c:v>42015.920300925929</c:v>
                </c:pt>
                <c:pt idx="3399">
                  <c:v>42015.972430555557</c:v>
                </c:pt>
                <c:pt idx="3400">
                  <c:v>42016.042500000003</c:v>
                </c:pt>
                <c:pt idx="3401">
                  <c:v>42016.116550925923</c:v>
                </c:pt>
                <c:pt idx="3402">
                  <c:v>42016.121249999997</c:v>
                </c:pt>
                <c:pt idx="3403">
                  <c:v>42016.146018518521</c:v>
                </c:pt>
                <c:pt idx="3404">
                  <c:v>42016.167650462965</c:v>
                </c:pt>
                <c:pt idx="3405">
                  <c:v>42016.276967592596</c:v>
                </c:pt>
                <c:pt idx="3406">
                  <c:v>42016.365115740744</c:v>
                </c:pt>
                <c:pt idx="3407">
                  <c:v>42016.462071759262</c:v>
                </c:pt>
                <c:pt idx="3408">
                  <c:v>42016.52447916667</c:v>
                </c:pt>
                <c:pt idx="3409">
                  <c:v>42016.548877314817</c:v>
                </c:pt>
                <c:pt idx="3410">
                  <c:v>42016.590601851851</c:v>
                </c:pt>
                <c:pt idx="3411">
                  <c:v>42016.653078703705</c:v>
                </c:pt>
                <c:pt idx="3412">
                  <c:v>42016.709155092591</c:v>
                </c:pt>
                <c:pt idx="3413">
                  <c:v>42016.751018518517</c:v>
                </c:pt>
                <c:pt idx="3414">
                  <c:v>42016.784907407404</c:v>
                </c:pt>
                <c:pt idx="3415">
                  <c:v>42016.889155092591</c:v>
                </c:pt>
                <c:pt idx="3416">
                  <c:v>42016.959178240744</c:v>
                </c:pt>
                <c:pt idx="3417">
                  <c:v>42017.003668981481</c:v>
                </c:pt>
                <c:pt idx="3418">
                  <c:v>42017.048831018517</c:v>
                </c:pt>
                <c:pt idx="3419">
                  <c:v>42017.062986111108</c:v>
                </c:pt>
                <c:pt idx="3420">
                  <c:v>42017.114861111113</c:v>
                </c:pt>
                <c:pt idx="3421">
                  <c:v>42017.128935185188</c:v>
                </c:pt>
                <c:pt idx="3422">
                  <c:v>42017.136053240742</c:v>
                </c:pt>
                <c:pt idx="3423">
                  <c:v>42017.146273148152</c:v>
                </c:pt>
                <c:pt idx="3424">
                  <c:v>42017.150752314818</c:v>
                </c:pt>
                <c:pt idx="3425">
                  <c:v>42017.160763888889</c:v>
                </c:pt>
                <c:pt idx="3426">
                  <c:v>42017.16605324074</c:v>
                </c:pt>
                <c:pt idx="3427">
                  <c:v>42017.43041666667</c:v>
                </c:pt>
                <c:pt idx="3428">
                  <c:v>42017.43178240741</c:v>
                </c:pt>
                <c:pt idx="3429">
                  <c:v>42017.433067129627</c:v>
                </c:pt>
                <c:pt idx="3430">
                  <c:v>42017.434212962966</c:v>
                </c:pt>
                <c:pt idx="3431">
                  <c:v>42017.434930555559</c:v>
                </c:pt>
                <c:pt idx="3432">
                  <c:v>42017.43613425926</c:v>
                </c:pt>
                <c:pt idx="3433">
                  <c:v>42017.437685185185</c:v>
                </c:pt>
                <c:pt idx="3434">
                  <c:v>42017.438125000001</c:v>
                </c:pt>
                <c:pt idx="3435">
                  <c:v>42017.462094907409</c:v>
                </c:pt>
                <c:pt idx="3436">
                  <c:v>42017.670428240737</c:v>
                </c:pt>
                <c:pt idx="3437">
                  <c:v>42018.098078703704</c:v>
                </c:pt>
                <c:pt idx="3438">
                  <c:v>42018.104062500002</c:v>
                </c:pt>
                <c:pt idx="3439">
                  <c:v>42018.118645833332</c:v>
                </c:pt>
                <c:pt idx="3440">
                  <c:v>42018.324166666665</c:v>
                </c:pt>
                <c:pt idx="3441">
                  <c:v>42018.386041666665</c:v>
                </c:pt>
                <c:pt idx="3442">
                  <c:v>42018.391261574077</c:v>
                </c:pt>
                <c:pt idx="3443">
                  <c:v>42018.420624999999</c:v>
                </c:pt>
                <c:pt idx="3444">
                  <c:v>42018.421770833331</c:v>
                </c:pt>
                <c:pt idx="3445">
                  <c:v>42018.427037037036</c:v>
                </c:pt>
                <c:pt idx="3446">
                  <c:v>42018.461944444447</c:v>
                </c:pt>
                <c:pt idx="3447">
                  <c:v>42018.503622685188</c:v>
                </c:pt>
                <c:pt idx="3448">
                  <c:v>42018.646412037036</c:v>
                </c:pt>
                <c:pt idx="3449">
                  <c:v>42018.792604166665</c:v>
                </c:pt>
                <c:pt idx="3450">
                  <c:v>42018.937916666669</c:v>
                </c:pt>
                <c:pt idx="3451">
                  <c:v>42018.962002314816</c:v>
                </c:pt>
                <c:pt idx="3452">
                  <c:v>42018.982743055552</c:v>
                </c:pt>
                <c:pt idx="3453">
                  <c:v>42019.069571759261</c:v>
                </c:pt>
                <c:pt idx="3454">
                  <c:v>42019.076655092591</c:v>
                </c:pt>
                <c:pt idx="3455">
                  <c:v>42019.081226851849</c:v>
                </c:pt>
                <c:pt idx="3456">
                  <c:v>42019.111319444448</c:v>
                </c:pt>
                <c:pt idx="3457">
                  <c:v>42019.120775462965</c:v>
                </c:pt>
                <c:pt idx="3458">
                  <c:v>42019.133530092593</c:v>
                </c:pt>
                <c:pt idx="3459">
                  <c:v>42019.14298611111</c:v>
                </c:pt>
                <c:pt idx="3460">
                  <c:v>42019.147141203706</c:v>
                </c:pt>
                <c:pt idx="3461">
                  <c:v>42019.396215277775</c:v>
                </c:pt>
                <c:pt idx="3462">
                  <c:v>42019.398819444446</c:v>
                </c:pt>
                <c:pt idx="3463">
                  <c:v>42019.416678240741</c:v>
                </c:pt>
                <c:pt idx="3464">
                  <c:v>42019.461944444447</c:v>
                </c:pt>
                <c:pt idx="3465">
                  <c:v>42019.528090277781</c:v>
                </c:pt>
                <c:pt idx="3466">
                  <c:v>42019.635717592595</c:v>
                </c:pt>
                <c:pt idx="3467">
                  <c:v>42019.642534722225</c:v>
                </c:pt>
                <c:pt idx="3468">
                  <c:v>42019.709594907406</c:v>
                </c:pt>
                <c:pt idx="3469">
                  <c:v>42019.753703703704</c:v>
                </c:pt>
                <c:pt idx="3470">
                  <c:v>42019.792604166665</c:v>
                </c:pt>
                <c:pt idx="3471">
                  <c:v>42019.798796296294</c:v>
                </c:pt>
                <c:pt idx="3472">
                  <c:v>42019.833958333336</c:v>
                </c:pt>
                <c:pt idx="3473">
                  <c:v>42019.930717592593</c:v>
                </c:pt>
                <c:pt idx="3474">
                  <c:v>42019.93414351852</c:v>
                </c:pt>
                <c:pt idx="3475">
                  <c:v>42020.100925925923</c:v>
                </c:pt>
                <c:pt idx="3476">
                  <c:v>42020.157013888886</c:v>
                </c:pt>
                <c:pt idx="3477">
                  <c:v>42020.174363425926</c:v>
                </c:pt>
                <c:pt idx="3478">
                  <c:v>42020.182210648149</c:v>
                </c:pt>
                <c:pt idx="3479">
                  <c:v>42020.188877314817</c:v>
                </c:pt>
                <c:pt idx="3480">
                  <c:v>42020.191238425927</c:v>
                </c:pt>
                <c:pt idx="3481">
                  <c:v>42020.288275462961</c:v>
                </c:pt>
                <c:pt idx="3482">
                  <c:v>42020.288842592592</c:v>
                </c:pt>
                <c:pt idx="3483">
                  <c:v>42020.292997685188</c:v>
                </c:pt>
                <c:pt idx="3484">
                  <c:v>42020.321956018517</c:v>
                </c:pt>
                <c:pt idx="3485">
                  <c:v>42020.423750000002</c:v>
                </c:pt>
                <c:pt idx="3486">
                  <c:v>42020.607812499999</c:v>
                </c:pt>
                <c:pt idx="3487">
                  <c:v>42020.611354166664</c:v>
                </c:pt>
                <c:pt idx="3488">
                  <c:v>42020.625671296293</c:v>
                </c:pt>
                <c:pt idx="3489">
                  <c:v>42020.896122685182</c:v>
                </c:pt>
                <c:pt idx="3490">
                  <c:v>42020.899421296293</c:v>
                </c:pt>
                <c:pt idx="3491">
                  <c:v>42021.038310185184</c:v>
                </c:pt>
                <c:pt idx="3492">
                  <c:v>42021.293287037035</c:v>
                </c:pt>
                <c:pt idx="3493">
                  <c:v>42021.334432870368</c:v>
                </c:pt>
                <c:pt idx="3494">
                  <c:v>42021.750925925924</c:v>
                </c:pt>
                <c:pt idx="3495">
                  <c:v>42022.187893518516</c:v>
                </c:pt>
                <c:pt idx="3496">
                  <c:v>42022.337094907409</c:v>
                </c:pt>
                <c:pt idx="3497">
                  <c:v>42022.46197916667</c:v>
                </c:pt>
                <c:pt idx="3498">
                  <c:v>42022.691111111111</c:v>
                </c:pt>
                <c:pt idx="3499">
                  <c:v>42022.902939814812</c:v>
                </c:pt>
                <c:pt idx="3500">
                  <c:v>42023.099895833337</c:v>
                </c:pt>
                <c:pt idx="3501">
                  <c:v>42023.107418981483</c:v>
                </c:pt>
                <c:pt idx="3502">
                  <c:v>42023.152129629627</c:v>
                </c:pt>
                <c:pt idx="3503">
                  <c:v>42023.413240740738</c:v>
                </c:pt>
                <c:pt idx="3504">
                  <c:v>42023.503668981481</c:v>
                </c:pt>
                <c:pt idx="3505">
                  <c:v>42023.584201388891</c:v>
                </c:pt>
                <c:pt idx="3506">
                  <c:v>42023.62872685185</c:v>
                </c:pt>
                <c:pt idx="3507">
                  <c:v>42023.642546296294</c:v>
                </c:pt>
                <c:pt idx="3508">
                  <c:v>42023.652939814812</c:v>
                </c:pt>
                <c:pt idx="3509">
                  <c:v>42023.667442129627</c:v>
                </c:pt>
                <c:pt idx="3510">
                  <c:v>42023.684178240743</c:v>
                </c:pt>
                <c:pt idx="3511">
                  <c:v>42023.698275462964</c:v>
                </c:pt>
                <c:pt idx="3512">
                  <c:v>42023.792337962965</c:v>
                </c:pt>
                <c:pt idx="3513">
                  <c:v>42023.829953703702</c:v>
                </c:pt>
                <c:pt idx="3514">
                  <c:v>42024.053425925929</c:v>
                </c:pt>
                <c:pt idx="3515">
                  <c:v>42024.093541666669</c:v>
                </c:pt>
                <c:pt idx="3516">
                  <c:v>42024.104259259257</c:v>
                </c:pt>
                <c:pt idx="3517">
                  <c:v>42024.111967592595</c:v>
                </c:pt>
                <c:pt idx="3518">
                  <c:v>42024.170277777775</c:v>
                </c:pt>
                <c:pt idx="3519">
                  <c:v>42024.308703703704</c:v>
                </c:pt>
                <c:pt idx="3520">
                  <c:v>42024.316377314812</c:v>
                </c:pt>
                <c:pt idx="3521">
                  <c:v>42024.31763888889</c:v>
                </c:pt>
                <c:pt idx="3522">
                  <c:v>42024.326655092591</c:v>
                </c:pt>
                <c:pt idx="3523">
                  <c:v>42024.32916666667</c:v>
                </c:pt>
                <c:pt idx="3524">
                  <c:v>42024.462129629632</c:v>
                </c:pt>
                <c:pt idx="3525">
                  <c:v>42024.503680555557</c:v>
                </c:pt>
                <c:pt idx="3526">
                  <c:v>42024.920266203706</c:v>
                </c:pt>
                <c:pt idx="3527">
                  <c:v>42025.115034722221</c:v>
                </c:pt>
                <c:pt idx="3528">
                  <c:v>42025.121030092596</c:v>
                </c:pt>
                <c:pt idx="3529">
                  <c:v>42025.127650462964</c:v>
                </c:pt>
                <c:pt idx="3530">
                  <c:v>42025.364976851852</c:v>
                </c:pt>
                <c:pt idx="3531">
                  <c:v>42025.372685185182</c:v>
                </c:pt>
                <c:pt idx="3532">
                  <c:v>42025.378668981481</c:v>
                </c:pt>
                <c:pt idx="3533">
                  <c:v>42025.385763888888</c:v>
                </c:pt>
                <c:pt idx="3534">
                  <c:v>42025.404814814814</c:v>
                </c:pt>
                <c:pt idx="3535">
                  <c:v>42025.420486111114</c:v>
                </c:pt>
                <c:pt idx="3536">
                  <c:v>42025.462118055555</c:v>
                </c:pt>
                <c:pt idx="3537">
                  <c:v>42025.503981481481</c:v>
                </c:pt>
                <c:pt idx="3538">
                  <c:v>42025.593935185185</c:v>
                </c:pt>
                <c:pt idx="3539">
                  <c:v>42025.635891203703</c:v>
                </c:pt>
                <c:pt idx="3540">
                  <c:v>42025.667743055557</c:v>
                </c:pt>
                <c:pt idx="3541">
                  <c:v>42025.816087962965</c:v>
                </c:pt>
                <c:pt idx="3542">
                  <c:v>42025.878645833334</c:v>
                </c:pt>
                <c:pt idx="3543">
                  <c:v>42025.948148148149</c:v>
                </c:pt>
                <c:pt idx="3544">
                  <c:v>42026.014062499999</c:v>
                </c:pt>
                <c:pt idx="3545">
                  <c:v>42026.083923611113</c:v>
                </c:pt>
                <c:pt idx="3546">
                  <c:v>42026.101319444446</c:v>
                </c:pt>
                <c:pt idx="3547">
                  <c:v>42026.105868055558</c:v>
                </c:pt>
                <c:pt idx="3548">
                  <c:v>42026.125069444446</c:v>
                </c:pt>
                <c:pt idx="3549">
                  <c:v>42026.131388888891</c:v>
                </c:pt>
                <c:pt idx="3550">
                  <c:v>42026.134131944447</c:v>
                </c:pt>
                <c:pt idx="3551">
                  <c:v>42026.184270833335</c:v>
                </c:pt>
                <c:pt idx="3552">
                  <c:v>42026.404236111113</c:v>
                </c:pt>
                <c:pt idx="3553">
                  <c:v>42026.408078703702</c:v>
                </c:pt>
                <c:pt idx="3554">
                  <c:v>42026.437858796293</c:v>
                </c:pt>
                <c:pt idx="3555">
                  <c:v>42026.441145833334</c:v>
                </c:pt>
                <c:pt idx="3556">
                  <c:v>42026.46193287037</c:v>
                </c:pt>
                <c:pt idx="3557">
                  <c:v>42026.569675925923</c:v>
                </c:pt>
                <c:pt idx="3558">
                  <c:v>42026.611319444448</c:v>
                </c:pt>
                <c:pt idx="3559">
                  <c:v>42026.653009259258</c:v>
                </c:pt>
                <c:pt idx="3560">
                  <c:v>42026.792523148149</c:v>
                </c:pt>
                <c:pt idx="3561">
                  <c:v>42027.139039351852</c:v>
                </c:pt>
                <c:pt idx="3562">
                  <c:v>42027.156493055554</c:v>
                </c:pt>
                <c:pt idx="3563">
                  <c:v>42027.168124999997</c:v>
                </c:pt>
                <c:pt idx="3564">
                  <c:v>42027.177430555559</c:v>
                </c:pt>
                <c:pt idx="3565">
                  <c:v>42027.187858796293</c:v>
                </c:pt>
                <c:pt idx="3566">
                  <c:v>42027.218900462962</c:v>
                </c:pt>
                <c:pt idx="3567">
                  <c:v>42027.229907407411</c:v>
                </c:pt>
                <c:pt idx="3568">
                  <c:v>42027.392500000002</c:v>
                </c:pt>
                <c:pt idx="3569">
                  <c:v>42027.392534722225</c:v>
                </c:pt>
                <c:pt idx="3570">
                  <c:v>42027.392974537041</c:v>
                </c:pt>
                <c:pt idx="3571">
                  <c:v>42027.409861111111</c:v>
                </c:pt>
                <c:pt idx="3572">
                  <c:v>42027.416770833333</c:v>
                </c:pt>
                <c:pt idx="3573">
                  <c:v>42027.420254629629</c:v>
                </c:pt>
                <c:pt idx="3574">
                  <c:v>42027.427164351851</c:v>
                </c:pt>
                <c:pt idx="3575">
                  <c:v>42027.438217592593</c:v>
                </c:pt>
                <c:pt idx="3576">
                  <c:v>42027.44803240741</c:v>
                </c:pt>
                <c:pt idx="3577">
                  <c:v>42027.493402777778</c:v>
                </c:pt>
                <c:pt idx="3578">
                  <c:v>42027.517534722225</c:v>
                </c:pt>
                <c:pt idx="3579">
                  <c:v>42027.58699074074</c:v>
                </c:pt>
                <c:pt idx="3580">
                  <c:v>42027.635659722226</c:v>
                </c:pt>
                <c:pt idx="3581">
                  <c:v>42027.670324074075</c:v>
                </c:pt>
                <c:pt idx="3582">
                  <c:v>42028.334085648145</c:v>
                </c:pt>
                <c:pt idx="3583">
                  <c:v>42028.368298611109</c:v>
                </c:pt>
                <c:pt idx="3584">
                  <c:v>42028.41741898148</c:v>
                </c:pt>
                <c:pt idx="3585">
                  <c:v>42028.459131944444</c:v>
                </c:pt>
                <c:pt idx="3586">
                  <c:v>42028.500590277778</c:v>
                </c:pt>
                <c:pt idx="3587">
                  <c:v>42028.750902777778</c:v>
                </c:pt>
                <c:pt idx="3588">
                  <c:v>42029.430798611109</c:v>
                </c:pt>
                <c:pt idx="3589">
                  <c:v>42029.462025462963</c:v>
                </c:pt>
                <c:pt idx="3590">
                  <c:v>42029.559178240743</c:v>
                </c:pt>
                <c:pt idx="3591">
                  <c:v>42029.566099537034</c:v>
                </c:pt>
                <c:pt idx="3592">
                  <c:v>42029.667268518519</c:v>
                </c:pt>
                <c:pt idx="3593">
                  <c:v>42029.896168981482</c:v>
                </c:pt>
                <c:pt idx="3594">
                  <c:v>42030.115833333337</c:v>
                </c:pt>
                <c:pt idx="3595">
                  <c:v>42030.318101851852</c:v>
                </c:pt>
                <c:pt idx="3596">
                  <c:v>42030.326539351852</c:v>
                </c:pt>
                <c:pt idx="3597">
                  <c:v>42030.333761574075</c:v>
                </c:pt>
                <c:pt idx="3598">
                  <c:v>42030.376134259262</c:v>
                </c:pt>
                <c:pt idx="3599">
                  <c:v>42030.394178240742</c:v>
                </c:pt>
                <c:pt idx="3600">
                  <c:v>42030.416319444441</c:v>
                </c:pt>
                <c:pt idx="3601">
                  <c:v>42030.417754629627</c:v>
                </c:pt>
                <c:pt idx="3602">
                  <c:v>42030.459386574075</c:v>
                </c:pt>
                <c:pt idx="3603">
                  <c:v>42030.462083333332</c:v>
                </c:pt>
                <c:pt idx="3604">
                  <c:v>42030.479490740741</c:v>
                </c:pt>
                <c:pt idx="3605">
                  <c:v>42030.496527777781</c:v>
                </c:pt>
                <c:pt idx="3606">
                  <c:v>42030.501030092593</c:v>
                </c:pt>
                <c:pt idx="3607">
                  <c:v>42030.503854166665</c:v>
                </c:pt>
                <c:pt idx="3608">
                  <c:v>42030.54283564815</c:v>
                </c:pt>
                <c:pt idx="3609">
                  <c:v>42030.584444444445</c:v>
                </c:pt>
                <c:pt idx="3610">
                  <c:v>42030.587037037039</c:v>
                </c:pt>
                <c:pt idx="3611">
                  <c:v>42030.663321759261</c:v>
                </c:pt>
                <c:pt idx="3612">
                  <c:v>42030.792071759257</c:v>
                </c:pt>
                <c:pt idx="3613">
                  <c:v>42031.052407407406</c:v>
                </c:pt>
                <c:pt idx="3614">
                  <c:v>42031.087673611109</c:v>
                </c:pt>
                <c:pt idx="3615">
                  <c:v>42031.406192129631</c:v>
                </c:pt>
                <c:pt idx="3616">
                  <c:v>42031.409594907411</c:v>
                </c:pt>
                <c:pt idx="3617">
                  <c:v>42031.411631944444</c:v>
                </c:pt>
                <c:pt idx="3618">
                  <c:v>42031.413495370369</c:v>
                </c:pt>
                <c:pt idx="3619">
                  <c:v>42031.448217592595</c:v>
                </c:pt>
                <c:pt idx="3620">
                  <c:v>42031.455092592594</c:v>
                </c:pt>
                <c:pt idx="3621">
                  <c:v>42031.461956018517</c:v>
                </c:pt>
                <c:pt idx="3622">
                  <c:v>42031.462037037039</c:v>
                </c:pt>
                <c:pt idx="3623">
                  <c:v>42031.469247685185</c:v>
                </c:pt>
                <c:pt idx="3624">
                  <c:v>42031.501192129632</c:v>
                </c:pt>
                <c:pt idx="3625">
                  <c:v>42031.503680555557</c:v>
                </c:pt>
                <c:pt idx="3626">
                  <c:v>42031.54184027778</c:v>
                </c:pt>
                <c:pt idx="3627">
                  <c:v>42031.542905092596</c:v>
                </c:pt>
                <c:pt idx="3628">
                  <c:v>42031.584432870368</c:v>
                </c:pt>
                <c:pt idx="3629">
                  <c:v>42031.750856481478</c:v>
                </c:pt>
                <c:pt idx="3630">
                  <c:v>42032.286608796298</c:v>
                </c:pt>
                <c:pt idx="3631">
                  <c:v>42032.356307870374</c:v>
                </c:pt>
                <c:pt idx="3632">
                  <c:v>42032.359409722223</c:v>
                </c:pt>
                <c:pt idx="3633">
                  <c:v>42032.376284722224</c:v>
                </c:pt>
                <c:pt idx="3634">
                  <c:v>42032.396631944444</c:v>
                </c:pt>
                <c:pt idx="3635">
                  <c:v>42032.404374999998</c:v>
                </c:pt>
                <c:pt idx="3636">
                  <c:v>42032.40625</c:v>
                </c:pt>
                <c:pt idx="3637">
                  <c:v>42032.406828703701</c:v>
                </c:pt>
                <c:pt idx="3638">
                  <c:v>42032.410671296297</c:v>
                </c:pt>
                <c:pt idx="3639">
                  <c:v>42032.420428240737</c:v>
                </c:pt>
                <c:pt idx="3640">
                  <c:v>42032.420474537037</c:v>
                </c:pt>
                <c:pt idx="3641">
                  <c:v>42032.438506944447</c:v>
                </c:pt>
                <c:pt idx="3642">
                  <c:v>42032.441087962965</c:v>
                </c:pt>
                <c:pt idx="3643">
                  <c:v>42032.44840277778</c:v>
                </c:pt>
                <c:pt idx="3644">
                  <c:v>42032.462025462963</c:v>
                </c:pt>
                <c:pt idx="3645">
                  <c:v>42032.4690625</c:v>
                </c:pt>
                <c:pt idx="3646">
                  <c:v>42032.482835648145</c:v>
                </c:pt>
                <c:pt idx="3647">
                  <c:v>42032.501400462963</c:v>
                </c:pt>
                <c:pt idx="3648">
                  <c:v>42032.524606481478</c:v>
                </c:pt>
                <c:pt idx="3649">
                  <c:v>42032.586956018517</c:v>
                </c:pt>
                <c:pt idx="3650">
                  <c:v>42032.625706018516</c:v>
                </c:pt>
                <c:pt idx="3651">
                  <c:v>42032.663310185184</c:v>
                </c:pt>
                <c:pt idx="3652">
                  <c:v>42032.79241898148</c:v>
                </c:pt>
                <c:pt idx="3653">
                  <c:v>42032.833865740744</c:v>
                </c:pt>
                <c:pt idx="3654">
                  <c:v>42033.003576388888</c:v>
                </c:pt>
                <c:pt idx="3655">
                  <c:v>42033.167071759257</c:v>
                </c:pt>
                <c:pt idx="3656">
                  <c:v>42033.288530092592</c:v>
                </c:pt>
                <c:pt idx="3657">
                  <c:v>42033.302094907405</c:v>
                </c:pt>
                <c:pt idx="3658">
                  <c:v>42033.373796296299</c:v>
                </c:pt>
                <c:pt idx="3659">
                  <c:v>42033.376805555556</c:v>
                </c:pt>
                <c:pt idx="3660">
                  <c:v>42033.385023148148</c:v>
                </c:pt>
                <c:pt idx="3661">
                  <c:v>42033.385763888888</c:v>
                </c:pt>
                <c:pt idx="3662">
                  <c:v>42033.389756944445</c:v>
                </c:pt>
                <c:pt idx="3663">
                  <c:v>42033.396493055552</c:v>
                </c:pt>
                <c:pt idx="3664">
                  <c:v>42033.403171296297</c:v>
                </c:pt>
                <c:pt idx="3665">
                  <c:v>42033.407824074071</c:v>
                </c:pt>
                <c:pt idx="3666">
                  <c:v>42033.418090277781</c:v>
                </c:pt>
                <c:pt idx="3667">
                  <c:v>42033.459803240738</c:v>
                </c:pt>
                <c:pt idx="3668">
                  <c:v>42033.462129629632</c:v>
                </c:pt>
                <c:pt idx="3669">
                  <c:v>42033.479351851849</c:v>
                </c:pt>
                <c:pt idx="3670">
                  <c:v>42033.501446759263</c:v>
                </c:pt>
                <c:pt idx="3671">
                  <c:v>42033.521412037036</c:v>
                </c:pt>
                <c:pt idx="3672">
                  <c:v>42033.79241898148</c:v>
                </c:pt>
                <c:pt idx="3673">
                  <c:v>42034.094583333332</c:v>
                </c:pt>
                <c:pt idx="3674">
                  <c:v>42034.160775462966</c:v>
                </c:pt>
                <c:pt idx="3675">
                  <c:v>42034.172627314816</c:v>
                </c:pt>
                <c:pt idx="3676">
                  <c:v>42034.188368055555</c:v>
                </c:pt>
                <c:pt idx="3677">
                  <c:v>42034.21539351852</c:v>
                </c:pt>
                <c:pt idx="3678">
                  <c:v>42034.357546296298</c:v>
                </c:pt>
                <c:pt idx="3679">
                  <c:v>42034.369016203702</c:v>
                </c:pt>
                <c:pt idx="3680">
                  <c:v>42034.370949074073</c:v>
                </c:pt>
                <c:pt idx="3681">
                  <c:v>42034.37400462963</c:v>
                </c:pt>
                <c:pt idx="3682">
                  <c:v>42034.378750000003</c:v>
                </c:pt>
                <c:pt idx="3683">
                  <c:v>42034.396631944444</c:v>
                </c:pt>
                <c:pt idx="3684">
                  <c:v>42034.409942129627</c:v>
                </c:pt>
                <c:pt idx="3685">
                  <c:v>42034.417569444442</c:v>
                </c:pt>
                <c:pt idx="3686">
                  <c:v>42034.438159722224</c:v>
                </c:pt>
                <c:pt idx="3687">
                  <c:v>42034.479733796295</c:v>
                </c:pt>
                <c:pt idx="3688">
                  <c:v>42034.50104166667</c:v>
                </c:pt>
                <c:pt idx="3689">
                  <c:v>42035.376192129632</c:v>
                </c:pt>
                <c:pt idx="3690">
                  <c:v>42035.396469907406</c:v>
                </c:pt>
                <c:pt idx="3691">
                  <c:v>42035.418020833335</c:v>
                </c:pt>
                <c:pt idx="3692">
                  <c:v>42035.448263888888</c:v>
                </c:pt>
                <c:pt idx="3693">
                  <c:v>42035.472453703704</c:v>
                </c:pt>
                <c:pt idx="3694">
                  <c:v>42035.489976851852</c:v>
                </c:pt>
                <c:pt idx="3695">
                  <c:v>42035.521273148152</c:v>
                </c:pt>
                <c:pt idx="3696">
                  <c:v>42035.552395833336</c:v>
                </c:pt>
                <c:pt idx="3697">
                  <c:v>42035.750844907408</c:v>
                </c:pt>
                <c:pt idx="3698">
                  <c:v>42036.382233796299</c:v>
                </c:pt>
                <c:pt idx="3699">
                  <c:v>42036.417939814812</c:v>
                </c:pt>
                <c:pt idx="3700">
                  <c:v>42036.459456018521</c:v>
                </c:pt>
                <c:pt idx="3701">
                  <c:v>42037.340752314813</c:v>
                </c:pt>
                <c:pt idx="3702">
                  <c:v>42037.355231481481</c:v>
                </c:pt>
                <c:pt idx="3703">
                  <c:v>42037.37568287037</c:v>
                </c:pt>
                <c:pt idx="3704">
                  <c:v>42037.396608796298</c:v>
                </c:pt>
                <c:pt idx="3705">
                  <c:v>42037.41783564815</c:v>
                </c:pt>
                <c:pt idx="3706">
                  <c:v>42037.427094907405</c:v>
                </c:pt>
                <c:pt idx="3707">
                  <c:v>42037.431817129633</c:v>
                </c:pt>
                <c:pt idx="3708">
                  <c:v>42037.434791666667</c:v>
                </c:pt>
                <c:pt idx="3709">
                  <c:v>42037.442916666667</c:v>
                </c:pt>
                <c:pt idx="3710">
                  <c:v>42037.444780092592</c:v>
                </c:pt>
                <c:pt idx="3711">
                  <c:v>42037.447650462964</c:v>
                </c:pt>
                <c:pt idx="3712">
                  <c:v>42037.459618055553</c:v>
                </c:pt>
                <c:pt idx="3713">
                  <c:v>42037.479502314818</c:v>
                </c:pt>
                <c:pt idx="3714">
                  <c:v>42037.503634259258</c:v>
                </c:pt>
                <c:pt idx="3715">
                  <c:v>42037.503738425927</c:v>
                </c:pt>
                <c:pt idx="3716">
                  <c:v>42037.639108796298</c:v>
                </c:pt>
                <c:pt idx="3717">
                  <c:v>42038.121018518519</c:v>
                </c:pt>
                <c:pt idx="3718">
                  <c:v>42038.167303240742</c:v>
                </c:pt>
                <c:pt idx="3719">
                  <c:v>42038.255624999998</c:v>
                </c:pt>
                <c:pt idx="3720">
                  <c:v>42038.257638888892</c:v>
                </c:pt>
                <c:pt idx="3721">
                  <c:v>42038.275324074071</c:v>
                </c:pt>
                <c:pt idx="3722">
                  <c:v>42038.283032407409</c:v>
                </c:pt>
                <c:pt idx="3723">
                  <c:v>42038.285138888888</c:v>
                </c:pt>
                <c:pt idx="3724">
                  <c:v>42038.287569444445</c:v>
                </c:pt>
                <c:pt idx="3725">
                  <c:v>42038.289629629631</c:v>
                </c:pt>
                <c:pt idx="3726">
                  <c:v>42038.291898148149</c:v>
                </c:pt>
                <c:pt idx="3727">
                  <c:v>42038.344502314816</c:v>
                </c:pt>
                <c:pt idx="3728">
                  <c:v>42038.354988425926</c:v>
                </c:pt>
                <c:pt idx="3729">
                  <c:v>42038.420474537037</c:v>
                </c:pt>
                <c:pt idx="3730">
                  <c:v>42038.430601851855</c:v>
                </c:pt>
                <c:pt idx="3731">
                  <c:v>42038.438206018516</c:v>
                </c:pt>
                <c:pt idx="3732">
                  <c:v>42038.462222222224</c:v>
                </c:pt>
                <c:pt idx="3733">
                  <c:v>42038.501284722224</c:v>
                </c:pt>
                <c:pt idx="3734">
                  <c:v>42038.521597222221</c:v>
                </c:pt>
                <c:pt idx="3735">
                  <c:v>42038.625543981485</c:v>
                </c:pt>
                <c:pt idx="3736">
                  <c:v>42039.114699074074</c:v>
                </c:pt>
                <c:pt idx="3737">
                  <c:v>42039.291724537034</c:v>
                </c:pt>
                <c:pt idx="3738">
                  <c:v>42039.336516203701</c:v>
                </c:pt>
                <c:pt idx="3739">
                  <c:v>42039.355613425927</c:v>
                </c:pt>
                <c:pt idx="3740">
                  <c:v>42039.361909722225</c:v>
                </c:pt>
                <c:pt idx="3741">
                  <c:v>42039.383402777778</c:v>
                </c:pt>
                <c:pt idx="3742">
                  <c:v>42039.400567129633</c:v>
                </c:pt>
                <c:pt idx="3743">
                  <c:v>42039.419710648152</c:v>
                </c:pt>
                <c:pt idx="3744">
                  <c:v>42039.420856481483</c:v>
                </c:pt>
                <c:pt idx="3745">
                  <c:v>42039.421284722222</c:v>
                </c:pt>
                <c:pt idx="3746">
                  <c:v>42039.432824074072</c:v>
                </c:pt>
                <c:pt idx="3747">
                  <c:v>42039.441354166665</c:v>
                </c:pt>
                <c:pt idx="3748">
                  <c:v>42039.462060185186</c:v>
                </c:pt>
                <c:pt idx="3749">
                  <c:v>42039.503599537034</c:v>
                </c:pt>
                <c:pt idx="3750">
                  <c:v>42039.792326388888</c:v>
                </c:pt>
                <c:pt idx="3751">
                  <c:v>42039.795324074075</c:v>
                </c:pt>
                <c:pt idx="3752">
                  <c:v>42039.833657407406</c:v>
                </c:pt>
                <c:pt idx="3753">
                  <c:v>42040.181423611109</c:v>
                </c:pt>
                <c:pt idx="3754">
                  <c:v>42040.357800925929</c:v>
                </c:pt>
                <c:pt idx="3755">
                  <c:v>42040.364803240744</c:v>
                </c:pt>
                <c:pt idx="3756">
                  <c:v>42040.37703703704</c:v>
                </c:pt>
                <c:pt idx="3757">
                  <c:v>42040.381898148145</c:v>
                </c:pt>
                <c:pt idx="3758">
                  <c:v>42040.389166666668</c:v>
                </c:pt>
                <c:pt idx="3759">
                  <c:v>42040.398518518516</c:v>
                </c:pt>
                <c:pt idx="3760">
                  <c:v>42040.406539351854</c:v>
                </c:pt>
                <c:pt idx="3761">
                  <c:v>42040.40865740741</c:v>
                </c:pt>
                <c:pt idx="3762">
                  <c:v>42040.416666666664</c:v>
                </c:pt>
                <c:pt idx="3763">
                  <c:v>42040.424351851849</c:v>
                </c:pt>
                <c:pt idx="3764">
                  <c:v>42040.42690972222</c:v>
                </c:pt>
                <c:pt idx="3765">
                  <c:v>42040.427662037036</c:v>
                </c:pt>
                <c:pt idx="3766">
                  <c:v>42040.441261574073</c:v>
                </c:pt>
                <c:pt idx="3767">
                  <c:v>42040.462094907409</c:v>
                </c:pt>
                <c:pt idx="3768">
                  <c:v>42040.462256944447</c:v>
                </c:pt>
                <c:pt idx="3769">
                  <c:v>42040.479178240741</c:v>
                </c:pt>
                <c:pt idx="3770">
                  <c:v>42040.503668981481</c:v>
                </c:pt>
                <c:pt idx="3771">
                  <c:v>42040.520856481482</c:v>
                </c:pt>
                <c:pt idx="3772">
                  <c:v>42040.53502314815</c:v>
                </c:pt>
                <c:pt idx="3773">
                  <c:v>42040.566203703704</c:v>
                </c:pt>
                <c:pt idx="3774">
                  <c:v>42040.604861111111</c:v>
                </c:pt>
                <c:pt idx="3775">
                  <c:v>42040.642523148148</c:v>
                </c:pt>
                <c:pt idx="3776">
                  <c:v>42040.792199074072</c:v>
                </c:pt>
                <c:pt idx="3777">
                  <c:v>42040.906446759262</c:v>
                </c:pt>
                <c:pt idx="3778">
                  <c:v>42041.225162037037</c:v>
                </c:pt>
                <c:pt idx="3779">
                  <c:v>42041.346331018518</c:v>
                </c:pt>
                <c:pt idx="3780">
                  <c:v>42041.3512962963</c:v>
                </c:pt>
                <c:pt idx="3781">
                  <c:v>42041.358715277776</c:v>
                </c:pt>
                <c:pt idx="3782">
                  <c:v>42041.396504629629</c:v>
                </c:pt>
                <c:pt idx="3783">
                  <c:v>42041.399537037039</c:v>
                </c:pt>
                <c:pt idx="3784">
                  <c:v>42041.407037037039</c:v>
                </c:pt>
                <c:pt idx="3785">
                  <c:v>42041.409131944441</c:v>
                </c:pt>
                <c:pt idx="3786">
                  <c:v>42041.411168981482</c:v>
                </c:pt>
                <c:pt idx="3787">
                  <c:v>42041.459583333337</c:v>
                </c:pt>
                <c:pt idx="3788">
                  <c:v>42041.479803240742</c:v>
                </c:pt>
                <c:pt idx="3789">
                  <c:v>42041.501701388886</c:v>
                </c:pt>
                <c:pt idx="3790">
                  <c:v>42041.521620370368</c:v>
                </c:pt>
                <c:pt idx="3791">
                  <c:v>42041.54283564815</c:v>
                </c:pt>
                <c:pt idx="3792">
                  <c:v>42041.571944444448</c:v>
                </c:pt>
                <c:pt idx="3793">
                  <c:v>42042.347488425927</c:v>
                </c:pt>
                <c:pt idx="3794">
                  <c:v>42042.396504629629</c:v>
                </c:pt>
                <c:pt idx="3795">
                  <c:v>42042.413356481484</c:v>
                </c:pt>
                <c:pt idx="3796">
                  <c:v>42042.427523148152</c:v>
                </c:pt>
                <c:pt idx="3797">
                  <c:v>42042.430787037039</c:v>
                </c:pt>
                <c:pt idx="3798">
                  <c:v>42042.472442129627</c:v>
                </c:pt>
                <c:pt idx="3799">
                  <c:v>42042.507199074076</c:v>
                </c:pt>
                <c:pt idx="3800">
                  <c:v>42042.534930555557</c:v>
                </c:pt>
                <c:pt idx="3801">
                  <c:v>42042.569675925923</c:v>
                </c:pt>
                <c:pt idx="3802">
                  <c:v>42042.611342592594</c:v>
                </c:pt>
                <c:pt idx="3803">
                  <c:v>42042.646296296298</c:v>
                </c:pt>
                <c:pt idx="3804">
                  <c:v>42043.354525462964</c:v>
                </c:pt>
                <c:pt idx="3805">
                  <c:v>42043.396435185183</c:v>
                </c:pt>
                <c:pt idx="3806">
                  <c:v>42043.417546296296</c:v>
                </c:pt>
                <c:pt idx="3807">
                  <c:v>42043.448206018518</c:v>
                </c:pt>
                <c:pt idx="3808">
                  <c:v>42043.462013888886</c:v>
                </c:pt>
                <c:pt idx="3809">
                  <c:v>42043.500937500001</c:v>
                </c:pt>
                <c:pt idx="3810">
                  <c:v>42043.552337962959</c:v>
                </c:pt>
                <c:pt idx="3811">
                  <c:v>42043.581967592596</c:v>
                </c:pt>
                <c:pt idx="3812">
                  <c:v>42043.593993055554</c:v>
                </c:pt>
                <c:pt idx="3813">
                  <c:v>42043.632199074076</c:v>
                </c:pt>
                <c:pt idx="3814">
                  <c:v>42043.663275462961</c:v>
                </c:pt>
                <c:pt idx="3815">
                  <c:v>42044.003738425927</c:v>
                </c:pt>
                <c:pt idx="3816">
                  <c:v>42044.314340277779</c:v>
                </c:pt>
                <c:pt idx="3817">
                  <c:v>42044.320243055554</c:v>
                </c:pt>
                <c:pt idx="3818">
                  <c:v>42044.347546296296</c:v>
                </c:pt>
                <c:pt idx="3819">
                  <c:v>42044.376064814816</c:v>
                </c:pt>
                <c:pt idx="3820">
                  <c:v>42044.382488425923</c:v>
                </c:pt>
                <c:pt idx="3821">
                  <c:v>42044.409201388888</c:v>
                </c:pt>
                <c:pt idx="3822">
                  <c:v>42044.41783564815</c:v>
                </c:pt>
                <c:pt idx="3823">
                  <c:v>42044.448275462964</c:v>
                </c:pt>
                <c:pt idx="3824">
                  <c:v>42044.46197916667</c:v>
                </c:pt>
                <c:pt idx="3825">
                  <c:v>42044.462118055555</c:v>
                </c:pt>
                <c:pt idx="3826">
                  <c:v>42044.482928240737</c:v>
                </c:pt>
                <c:pt idx="3827">
                  <c:v>42044.503472222219</c:v>
                </c:pt>
                <c:pt idx="3828">
                  <c:v>42044.545347222222</c:v>
                </c:pt>
                <c:pt idx="3829">
                  <c:v>42044.792395833334</c:v>
                </c:pt>
                <c:pt idx="3830">
                  <c:v>42045.106412037036</c:v>
                </c:pt>
                <c:pt idx="3831">
                  <c:v>42045.192777777775</c:v>
                </c:pt>
                <c:pt idx="3832">
                  <c:v>42045.269016203703</c:v>
                </c:pt>
                <c:pt idx="3833">
                  <c:v>42045.29246527778</c:v>
                </c:pt>
                <c:pt idx="3834">
                  <c:v>42045.335057870368</c:v>
                </c:pt>
                <c:pt idx="3835">
                  <c:v>42045.350289351853</c:v>
                </c:pt>
                <c:pt idx="3836">
                  <c:v>42045.35560185185</c:v>
                </c:pt>
                <c:pt idx="3837">
                  <c:v>42045.356319444443</c:v>
                </c:pt>
                <c:pt idx="3838">
                  <c:v>42045.420138888891</c:v>
                </c:pt>
                <c:pt idx="3839">
                  <c:v>42045.421458333331</c:v>
                </c:pt>
                <c:pt idx="3840">
                  <c:v>42045.426689814813</c:v>
                </c:pt>
                <c:pt idx="3841">
                  <c:v>42045.465439814812</c:v>
                </c:pt>
                <c:pt idx="3842">
                  <c:v>42045.500717592593</c:v>
                </c:pt>
                <c:pt idx="3843">
                  <c:v>42046.19358796296</c:v>
                </c:pt>
                <c:pt idx="3844">
                  <c:v>42046.239733796298</c:v>
                </c:pt>
                <c:pt idx="3845">
                  <c:v>42046.281840277778</c:v>
                </c:pt>
                <c:pt idx="3846">
                  <c:v>42046.293032407404</c:v>
                </c:pt>
                <c:pt idx="3847">
                  <c:v>42046.336863425924</c:v>
                </c:pt>
                <c:pt idx="3848">
                  <c:v>42046.360208333332</c:v>
                </c:pt>
                <c:pt idx="3849">
                  <c:v>42046.376944444448</c:v>
                </c:pt>
                <c:pt idx="3850">
                  <c:v>42046.378564814811</c:v>
                </c:pt>
                <c:pt idx="3851">
                  <c:v>42046.406354166669</c:v>
                </c:pt>
                <c:pt idx="3852">
                  <c:v>42046.420289351852</c:v>
                </c:pt>
                <c:pt idx="3853">
                  <c:v>42046.469224537039</c:v>
                </c:pt>
                <c:pt idx="3854">
                  <c:v>42046.502858796295</c:v>
                </c:pt>
                <c:pt idx="3855">
                  <c:v>42046.520937499998</c:v>
                </c:pt>
                <c:pt idx="3856">
                  <c:v>42046.584374999999</c:v>
                </c:pt>
                <c:pt idx="3857">
                  <c:v>42046.64947916667</c:v>
                </c:pt>
                <c:pt idx="3858">
                  <c:v>42046.709374999999</c:v>
                </c:pt>
                <c:pt idx="3859">
                  <c:v>42046.802222222221</c:v>
                </c:pt>
                <c:pt idx="3860">
                  <c:v>42047.110949074071</c:v>
                </c:pt>
                <c:pt idx="3861">
                  <c:v>42047.16306712963</c:v>
                </c:pt>
                <c:pt idx="3862">
                  <c:v>42047.184282407405</c:v>
                </c:pt>
                <c:pt idx="3863">
                  <c:v>42047.274571759262</c:v>
                </c:pt>
                <c:pt idx="3864">
                  <c:v>42047.292314814818</c:v>
                </c:pt>
                <c:pt idx="3865">
                  <c:v>42047.30327546296</c:v>
                </c:pt>
                <c:pt idx="3866">
                  <c:v>42047.336875000001</c:v>
                </c:pt>
                <c:pt idx="3867">
                  <c:v>42047.340590277781</c:v>
                </c:pt>
                <c:pt idx="3868">
                  <c:v>42047.357708333337</c:v>
                </c:pt>
                <c:pt idx="3869">
                  <c:v>42047.375520833331</c:v>
                </c:pt>
                <c:pt idx="3870">
                  <c:v>42047.406770833331</c:v>
                </c:pt>
                <c:pt idx="3871">
                  <c:v>42047.41605324074</c:v>
                </c:pt>
                <c:pt idx="3872">
                  <c:v>42047.417650462965</c:v>
                </c:pt>
                <c:pt idx="3873">
                  <c:v>42047.436168981483</c:v>
                </c:pt>
                <c:pt idx="3874">
                  <c:v>42047.469039351854</c:v>
                </c:pt>
                <c:pt idx="3875">
                  <c:v>42047.503738425927</c:v>
                </c:pt>
                <c:pt idx="3876">
                  <c:v>42047.507453703707</c:v>
                </c:pt>
                <c:pt idx="3877">
                  <c:v>42047.545231481483</c:v>
                </c:pt>
                <c:pt idx="3878">
                  <c:v>42047.614861111113</c:v>
                </c:pt>
                <c:pt idx="3879">
                  <c:v>42048.003599537034</c:v>
                </c:pt>
                <c:pt idx="3880">
                  <c:v>42048.121631944443</c:v>
                </c:pt>
                <c:pt idx="3881">
                  <c:v>42048.129687499997</c:v>
                </c:pt>
                <c:pt idx="3882">
                  <c:v>42048.204976851855</c:v>
                </c:pt>
                <c:pt idx="3883">
                  <c:v>42048.239884259259</c:v>
                </c:pt>
                <c:pt idx="3884">
                  <c:v>42048.262916666667</c:v>
                </c:pt>
                <c:pt idx="3885">
                  <c:v>42048.274513888886</c:v>
                </c:pt>
                <c:pt idx="3886">
                  <c:v>42048.292291666665</c:v>
                </c:pt>
                <c:pt idx="3887">
                  <c:v>42048.300173611111</c:v>
                </c:pt>
                <c:pt idx="3888">
                  <c:v>42048.305833333332</c:v>
                </c:pt>
                <c:pt idx="3889">
                  <c:v>42048.313217592593</c:v>
                </c:pt>
                <c:pt idx="3890">
                  <c:v>42048.370613425926</c:v>
                </c:pt>
                <c:pt idx="3891">
                  <c:v>42048.376574074071</c:v>
                </c:pt>
                <c:pt idx="3892">
                  <c:v>42048.418645833335</c:v>
                </c:pt>
                <c:pt idx="3893">
                  <c:v>42048.420254629629</c:v>
                </c:pt>
                <c:pt idx="3894">
                  <c:v>42048.455590277779</c:v>
                </c:pt>
                <c:pt idx="3895">
                  <c:v>42048.459791666668</c:v>
                </c:pt>
                <c:pt idx="3896">
                  <c:v>42048.583993055552</c:v>
                </c:pt>
                <c:pt idx="3897">
                  <c:v>42048.61818287037</c:v>
                </c:pt>
                <c:pt idx="3898">
                  <c:v>42048.646377314813</c:v>
                </c:pt>
                <c:pt idx="3899">
                  <c:v>42048.708958333336</c:v>
                </c:pt>
                <c:pt idx="3900">
                  <c:v>42048.750601851854</c:v>
                </c:pt>
                <c:pt idx="3901">
                  <c:v>42049.000381944446</c:v>
                </c:pt>
                <c:pt idx="3902">
                  <c:v>42049.125740740739</c:v>
                </c:pt>
                <c:pt idx="3903">
                  <c:v>42049.209004629629</c:v>
                </c:pt>
                <c:pt idx="3904">
                  <c:v>42049.253842592596</c:v>
                </c:pt>
                <c:pt idx="3905">
                  <c:v>42049.293171296296</c:v>
                </c:pt>
                <c:pt idx="3906">
                  <c:v>42049.399398148147</c:v>
                </c:pt>
                <c:pt idx="3907">
                  <c:v>42049.417048611111</c:v>
                </c:pt>
                <c:pt idx="3908">
                  <c:v>42049.45957175926</c:v>
                </c:pt>
                <c:pt idx="3909">
                  <c:v>42049.630972222221</c:v>
                </c:pt>
                <c:pt idx="3910">
                  <c:v>42050.084016203706</c:v>
                </c:pt>
                <c:pt idx="3911">
                  <c:v>42050.29210648148</c:v>
                </c:pt>
                <c:pt idx="3912">
                  <c:v>42050.336944444447</c:v>
                </c:pt>
                <c:pt idx="3913">
                  <c:v>42050.364918981482</c:v>
                </c:pt>
                <c:pt idx="3914">
                  <c:v>42050.469108796293</c:v>
                </c:pt>
                <c:pt idx="3915">
                  <c:v>42050.771180555559</c:v>
                </c:pt>
                <c:pt idx="3916">
                  <c:v>42051.003657407404</c:v>
                </c:pt>
                <c:pt idx="3917">
                  <c:v>42051.124247685184</c:v>
                </c:pt>
                <c:pt idx="3918">
                  <c:v>42051.152962962966</c:v>
                </c:pt>
                <c:pt idx="3919">
                  <c:v>42051.167604166665</c:v>
                </c:pt>
                <c:pt idx="3920">
                  <c:v>42051.26798611111</c:v>
                </c:pt>
                <c:pt idx="3921">
                  <c:v>42051.273541666669</c:v>
                </c:pt>
                <c:pt idx="3922">
                  <c:v>42051.282418981478</c:v>
                </c:pt>
                <c:pt idx="3923">
                  <c:v>42051.288425925923</c:v>
                </c:pt>
                <c:pt idx="3924">
                  <c:v>42051.309594907405</c:v>
                </c:pt>
                <c:pt idx="3925">
                  <c:v>42051.416666666664</c:v>
                </c:pt>
                <c:pt idx="3926">
                  <c:v>42051.417685185188</c:v>
                </c:pt>
                <c:pt idx="3927">
                  <c:v>42051.420312499999</c:v>
                </c:pt>
                <c:pt idx="3928">
                  <c:v>42051.422384259262</c:v>
                </c:pt>
                <c:pt idx="3929">
                  <c:v>42051.423483796294</c:v>
                </c:pt>
                <c:pt idx="3930">
                  <c:v>42051.42759259259</c:v>
                </c:pt>
                <c:pt idx="3931">
                  <c:v>42051.431585648148</c:v>
                </c:pt>
                <c:pt idx="3932">
                  <c:v>42051.436273148145</c:v>
                </c:pt>
                <c:pt idx="3933">
                  <c:v>42051.465636574074</c:v>
                </c:pt>
                <c:pt idx="3934">
                  <c:v>42051.479803240742</c:v>
                </c:pt>
                <c:pt idx="3935">
                  <c:v>42051.545300925929</c:v>
                </c:pt>
                <c:pt idx="3936">
                  <c:v>42051.587060185186</c:v>
                </c:pt>
                <c:pt idx="3937">
                  <c:v>42051.625717592593</c:v>
                </c:pt>
                <c:pt idx="3938">
                  <c:v>42052.112974537034</c:v>
                </c:pt>
                <c:pt idx="3939">
                  <c:v>42052.26599537037</c:v>
                </c:pt>
                <c:pt idx="3940">
                  <c:v>42052.406435185185</c:v>
                </c:pt>
                <c:pt idx="3941">
                  <c:v>42052.420347222222</c:v>
                </c:pt>
                <c:pt idx="3942">
                  <c:v>42052.458738425928</c:v>
                </c:pt>
                <c:pt idx="3943">
                  <c:v>42052.503912037035</c:v>
                </c:pt>
                <c:pt idx="3944">
                  <c:v>42052.584363425929</c:v>
                </c:pt>
                <c:pt idx="3945">
                  <c:v>42052.792442129627</c:v>
                </c:pt>
                <c:pt idx="3946">
                  <c:v>42053.176122685189</c:v>
                </c:pt>
                <c:pt idx="3947">
                  <c:v>42053.176990740743</c:v>
                </c:pt>
                <c:pt idx="3948">
                  <c:v>42053.206666666665</c:v>
                </c:pt>
                <c:pt idx="3949">
                  <c:v>42053.365902777776</c:v>
                </c:pt>
                <c:pt idx="3950">
                  <c:v>42053.369837962964</c:v>
                </c:pt>
                <c:pt idx="3951">
                  <c:v>42053.386076388888</c:v>
                </c:pt>
                <c:pt idx="3952">
                  <c:v>42053.408622685187</c:v>
                </c:pt>
                <c:pt idx="3953">
                  <c:v>42053.420451388891</c:v>
                </c:pt>
                <c:pt idx="3954">
                  <c:v>42053.438240740739</c:v>
                </c:pt>
                <c:pt idx="3955">
                  <c:v>42053.501539351855</c:v>
                </c:pt>
                <c:pt idx="3956">
                  <c:v>42053.548854166664</c:v>
                </c:pt>
                <c:pt idx="3957">
                  <c:v>42054.105034722219</c:v>
                </c:pt>
                <c:pt idx="3958">
                  <c:v>42054.106979166667</c:v>
                </c:pt>
                <c:pt idx="3959">
                  <c:v>42054.110601851855</c:v>
                </c:pt>
                <c:pt idx="3960">
                  <c:v>42054.116655092592</c:v>
                </c:pt>
                <c:pt idx="3961">
                  <c:v>42054.123530092591</c:v>
                </c:pt>
                <c:pt idx="3962">
                  <c:v>42054.16747685185</c:v>
                </c:pt>
                <c:pt idx="3963">
                  <c:v>42054.283738425926</c:v>
                </c:pt>
                <c:pt idx="3964">
                  <c:v>42054.376203703701</c:v>
                </c:pt>
                <c:pt idx="3965">
                  <c:v>42054.376331018517</c:v>
                </c:pt>
                <c:pt idx="3966">
                  <c:v>42054.396481481483</c:v>
                </c:pt>
                <c:pt idx="3967">
                  <c:v>42054.396817129629</c:v>
                </c:pt>
                <c:pt idx="3968">
                  <c:v>42054.399537037039</c:v>
                </c:pt>
                <c:pt idx="3969">
                  <c:v>42054.417662037034</c:v>
                </c:pt>
                <c:pt idx="3970">
                  <c:v>42054.43136574074</c:v>
                </c:pt>
                <c:pt idx="3971">
                  <c:v>42054.438298611109</c:v>
                </c:pt>
                <c:pt idx="3972">
                  <c:v>42054.451099537036</c:v>
                </c:pt>
                <c:pt idx="3973">
                  <c:v>42054.451724537037</c:v>
                </c:pt>
                <c:pt idx="3974">
                  <c:v>42054.489988425928</c:v>
                </c:pt>
                <c:pt idx="3975">
                  <c:v>42054.500185185185</c:v>
                </c:pt>
                <c:pt idx="3976">
                  <c:v>42054.500416666669</c:v>
                </c:pt>
                <c:pt idx="3977">
                  <c:v>42054.541967592595</c:v>
                </c:pt>
                <c:pt idx="3978">
                  <c:v>42054.607812499999</c:v>
                </c:pt>
                <c:pt idx="3979">
                  <c:v>42054.79241898148</c:v>
                </c:pt>
                <c:pt idx="3980">
                  <c:v>42055.042627314811</c:v>
                </c:pt>
                <c:pt idx="3981">
                  <c:v>42055.097060185188</c:v>
                </c:pt>
                <c:pt idx="3982">
                  <c:v>42055.10800925926</c:v>
                </c:pt>
                <c:pt idx="3983">
                  <c:v>42055.116122685184</c:v>
                </c:pt>
                <c:pt idx="3984">
                  <c:v>42055.121446759258</c:v>
                </c:pt>
                <c:pt idx="3985">
                  <c:v>42055.125810185185</c:v>
                </c:pt>
                <c:pt idx="3986">
                  <c:v>42055.305775462963</c:v>
                </c:pt>
                <c:pt idx="3987">
                  <c:v>42055.306793981479</c:v>
                </c:pt>
                <c:pt idx="3988">
                  <c:v>42055.333425925928</c:v>
                </c:pt>
                <c:pt idx="3989">
                  <c:v>42055.375960648147</c:v>
                </c:pt>
                <c:pt idx="3990">
                  <c:v>42055.396458333336</c:v>
                </c:pt>
                <c:pt idx="3991">
                  <c:v>42055.40997685185</c:v>
                </c:pt>
                <c:pt idx="3992">
                  <c:v>42055.425254629627</c:v>
                </c:pt>
                <c:pt idx="3993">
                  <c:v>42055.426724537036</c:v>
                </c:pt>
                <c:pt idx="3994">
                  <c:v>42055.441261574073</c:v>
                </c:pt>
                <c:pt idx="3995">
                  <c:v>42055.490057870367</c:v>
                </c:pt>
                <c:pt idx="3996">
                  <c:v>42055.520995370367</c:v>
                </c:pt>
                <c:pt idx="3997">
                  <c:v>42055.543067129627</c:v>
                </c:pt>
                <c:pt idx="3998">
                  <c:v>42055.750879629632</c:v>
                </c:pt>
                <c:pt idx="3999">
                  <c:v>42056.125937500001</c:v>
                </c:pt>
                <c:pt idx="4000">
                  <c:v>42056.146168981482</c:v>
                </c:pt>
                <c:pt idx="4001">
                  <c:v>42056.271469907406</c:v>
                </c:pt>
                <c:pt idx="4002">
                  <c:v>42056.334293981483</c:v>
                </c:pt>
                <c:pt idx="4003">
                  <c:v>42056.354872685188</c:v>
                </c:pt>
                <c:pt idx="4004">
                  <c:v>42056.376087962963</c:v>
                </c:pt>
                <c:pt idx="4005">
                  <c:v>42056.376250000001</c:v>
                </c:pt>
                <c:pt idx="4006">
                  <c:v>42056.378668981481</c:v>
                </c:pt>
                <c:pt idx="4007">
                  <c:v>42056.417824074073</c:v>
                </c:pt>
                <c:pt idx="4008">
                  <c:v>42056.750752314816</c:v>
                </c:pt>
                <c:pt idx="4009">
                  <c:v>42057.114814814813</c:v>
                </c:pt>
                <c:pt idx="4010">
                  <c:v>42057.167048611111</c:v>
                </c:pt>
                <c:pt idx="4011">
                  <c:v>42057.187847222223</c:v>
                </c:pt>
                <c:pt idx="4012">
                  <c:v>42057.417719907404</c:v>
                </c:pt>
                <c:pt idx="4013">
                  <c:v>42057.459502314814</c:v>
                </c:pt>
                <c:pt idx="4014">
                  <c:v>42057.584293981483</c:v>
                </c:pt>
                <c:pt idx="4015">
                  <c:v>42057.625879629632</c:v>
                </c:pt>
                <c:pt idx="4016">
                  <c:v>42057.750451388885</c:v>
                </c:pt>
                <c:pt idx="4017">
                  <c:v>42057.934178240743</c:v>
                </c:pt>
                <c:pt idx="4018">
                  <c:v>42057.959027777775</c:v>
                </c:pt>
                <c:pt idx="4019">
                  <c:v>42058.003692129627</c:v>
                </c:pt>
                <c:pt idx="4020">
                  <c:v>42058.114965277775</c:v>
                </c:pt>
                <c:pt idx="4021">
                  <c:v>42058.118298611109</c:v>
                </c:pt>
                <c:pt idx="4022">
                  <c:v>42058.126180555555</c:v>
                </c:pt>
                <c:pt idx="4023">
                  <c:v>42058.152962962966</c:v>
                </c:pt>
                <c:pt idx="4024">
                  <c:v>42058.293391203704</c:v>
                </c:pt>
                <c:pt idx="4025">
                  <c:v>42058.334039351852</c:v>
                </c:pt>
                <c:pt idx="4026">
                  <c:v>42058.406377314815</c:v>
                </c:pt>
                <c:pt idx="4027">
                  <c:v>42058.417696759258</c:v>
                </c:pt>
                <c:pt idx="4028">
                  <c:v>42058.430902777778</c:v>
                </c:pt>
                <c:pt idx="4029">
                  <c:v>42058.431585648148</c:v>
                </c:pt>
                <c:pt idx="4030">
                  <c:v>42058.437893518516</c:v>
                </c:pt>
                <c:pt idx="4031">
                  <c:v>42058.459560185183</c:v>
                </c:pt>
                <c:pt idx="4032">
                  <c:v>42058.479872685188</c:v>
                </c:pt>
                <c:pt idx="4033">
                  <c:v>42058.501932870371</c:v>
                </c:pt>
                <c:pt idx="4034">
                  <c:v>42058.504074074073</c:v>
                </c:pt>
                <c:pt idx="4035">
                  <c:v>42058.543356481481</c:v>
                </c:pt>
                <c:pt idx="4036">
                  <c:v>42058.563067129631</c:v>
                </c:pt>
                <c:pt idx="4037">
                  <c:v>42058.583969907406</c:v>
                </c:pt>
                <c:pt idx="4038">
                  <c:v>42058.626238425924</c:v>
                </c:pt>
                <c:pt idx="4039">
                  <c:v>42058.750717592593</c:v>
                </c:pt>
                <c:pt idx="4040">
                  <c:v>42059.092604166668</c:v>
                </c:pt>
                <c:pt idx="4041">
                  <c:v>42059.101145833331</c:v>
                </c:pt>
                <c:pt idx="4042">
                  <c:v>42059.114710648151</c:v>
                </c:pt>
                <c:pt idx="4043">
                  <c:v>42059.146550925929</c:v>
                </c:pt>
                <c:pt idx="4044">
                  <c:v>42059.264502314814</c:v>
                </c:pt>
                <c:pt idx="4045">
                  <c:v>42059.387037037035</c:v>
                </c:pt>
                <c:pt idx="4046">
                  <c:v>42059.389178240737</c:v>
                </c:pt>
                <c:pt idx="4047">
                  <c:v>42059.413310185184</c:v>
                </c:pt>
                <c:pt idx="4048">
                  <c:v>42059.420694444445</c:v>
                </c:pt>
                <c:pt idx="4049">
                  <c:v>42059.44023148148</c:v>
                </c:pt>
                <c:pt idx="4050">
                  <c:v>42059.459745370368</c:v>
                </c:pt>
                <c:pt idx="4051">
                  <c:v>42059.503599537034</c:v>
                </c:pt>
                <c:pt idx="4052">
                  <c:v>42059.521168981482</c:v>
                </c:pt>
                <c:pt idx="4053">
                  <c:v>42059.543020833335</c:v>
                </c:pt>
                <c:pt idx="4054">
                  <c:v>42059.548854166664</c:v>
                </c:pt>
                <c:pt idx="4055">
                  <c:v>42059.584583333337</c:v>
                </c:pt>
                <c:pt idx="4056">
                  <c:v>42059.618391203701</c:v>
                </c:pt>
                <c:pt idx="4057">
                  <c:v>42059.792395833334</c:v>
                </c:pt>
                <c:pt idx="4058">
                  <c:v>42059.909849537034</c:v>
                </c:pt>
                <c:pt idx="4059">
                  <c:v>42060.042754629627</c:v>
                </c:pt>
                <c:pt idx="4060">
                  <c:v>42060.100069444445</c:v>
                </c:pt>
                <c:pt idx="4061">
                  <c:v>42060.145601851851</c:v>
                </c:pt>
                <c:pt idx="4062">
                  <c:v>42060.212164351855</c:v>
                </c:pt>
                <c:pt idx="4063">
                  <c:v>42060.389513888891</c:v>
                </c:pt>
                <c:pt idx="4064">
                  <c:v>42060.414652777778</c:v>
                </c:pt>
                <c:pt idx="4065">
                  <c:v>42060.416678240741</c:v>
                </c:pt>
                <c:pt idx="4066">
                  <c:v>42060.424039351848</c:v>
                </c:pt>
                <c:pt idx="4067">
                  <c:v>42060.435312499998</c:v>
                </c:pt>
                <c:pt idx="4068">
                  <c:v>42060.435590277775</c:v>
                </c:pt>
                <c:pt idx="4069">
                  <c:v>42060.438055555554</c:v>
                </c:pt>
                <c:pt idx="4070">
                  <c:v>42060.479409722226</c:v>
                </c:pt>
                <c:pt idx="4071">
                  <c:v>42060.500428240739</c:v>
                </c:pt>
                <c:pt idx="4072">
                  <c:v>42060.542800925927</c:v>
                </c:pt>
                <c:pt idx="4073">
                  <c:v>42060.584166666667</c:v>
                </c:pt>
                <c:pt idx="4074">
                  <c:v>42060.709328703706</c:v>
                </c:pt>
                <c:pt idx="4075">
                  <c:v>42060.750694444447</c:v>
                </c:pt>
                <c:pt idx="4076">
                  <c:v>42060.792291666665</c:v>
                </c:pt>
                <c:pt idx="4077">
                  <c:v>42060.792673611111</c:v>
                </c:pt>
                <c:pt idx="4078">
                  <c:v>42060.909942129627</c:v>
                </c:pt>
                <c:pt idx="4079">
                  <c:v>42060.969097222223</c:v>
                </c:pt>
                <c:pt idx="4080">
                  <c:v>42061.086724537039</c:v>
                </c:pt>
                <c:pt idx="4081">
                  <c:v>42061.092534722222</c:v>
                </c:pt>
                <c:pt idx="4082">
                  <c:v>42061.123159722221</c:v>
                </c:pt>
                <c:pt idx="4083">
                  <c:v>42061.209328703706</c:v>
                </c:pt>
                <c:pt idx="4084">
                  <c:v>42061.250763888886</c:v>
                </c:pt>
                <c:pt idx="4085">
                  <c:v>42061.271481481483</c:v>
                </c:pt>
                <c:pt idx="4086">
                  <c:v>42061.28328703704</c:v>
                </c:pt>
                <c:pt idx="4087">
                  <c:v>42061.401539351849</c:v>
                </c:pt>
                <c:pt idx="4088">
                  <c:v>42061.406585648147</c:v>
                </c:pt>
                <c:pt idx="4089">
                  <c:v>42061.409212962964</c:v>
                </c:pt>
                <c:pt idx="4090">
                  <c:v>42061.423333333332</c:v>
                </c:pt>
                <c:pt idx="4091">
                  <c:v>42061.424386574072</c:v>
                </c:pt>
                <c:pt idx="4092">
                  <c:v>42061.438217592593</c:v>
                </c:pt>
                <c:pt idx="4093">
                  <c:v>42061.500173611108</c:v>
                </c:pt>
                <c:pt idx="4094">
                  <c:v>42061.559270833335</c:v>
                </c:pt>
                <c:pt idx="4095">
                  <c:v>42061.566076388888</c:v>
                </c:pt>
                <c:pt idx="4096">
                  <c:v>42061.590497685182</c:v>
                </c:pt>
                <c:pt idx="4097">
                  <c:v>42061.606423611112</c:v>
                </c:pt>
                <c:pt idx="4098">
                  <c:v>42061.626377314817</c:v>
                </c:pt>
                <c:pt idx="4099">
                  <c:v>42061.646562499998</c:v>
                </c:pt>
                <c:pt idx="4100">
                  <c:v>42061.663449074076</c:v>
                </c:pt>
                <c:pt idx="4101">
                  <c:v>42061.688287037039</c:v>
                </c:pt>
                <c:pt idx="4102">
                  <c:v>42061.709444444445</c:v>
                </c:pt>
                <c:pt idx="4103">
                  <c:v>42061.750497685185</c:v>
                </c:pt>
                <c:pt idx="4104">
                  <c:v>42061.771261574075</c:v>
                </c:pt>
                <c:pt idx="4105">
                  <c:v>42061.792662037034</c:v>
                </c:pt>
                <c:pt idx="4106">
                  <c:v>42061.792754629627</c:v>
                </c:pt>
                <c:pt idx="4107">
                  <c:v>42061.896296296298</c:v>
                </c:pt>
                <c:pt idx="4108">
                  <c:v>42062.000416666669</c:v>
                </c:pt>
                <c:pt idx="4109">
                  <c:v>42062.097430555557</c:v>
                </c:pt>
                <c:pt idx="4110">
                  <c:v>42062.108263888891</c:v>
                </c:pt>
                <c:pt idx="4111">
                  <c:v>42062.111215277779</c:v>
                </c:pt>
                <c:pt idx="4112">
                  <c:v>42062.135694444441</c:v>
                </c:pt>
                <c:pt idx="4113">
                  <c:v>42062.136620370373</c:v>
                </c:pt>
                <c:pt idx="4114">
                  <c:v>42062.14471064815</c:v>
                </c:pt>
                <c:pt idx="4115">
                  <c:v>42062.251238425924</c:v>
                </c:pt>
                <c:pt idx="4116">
                  <c:v>42062.257650462961</c:v>
                </c:pt>
                <c:pt idx="4117">
                  <c:v>42062.410104166665</c:v>
                </c:pt>
                <c:pt idx="4118">
                  <c:v>42062.413622685184</c:v>
                </c:pt>
                <c:pt idx="4119">
                  <c:v>42062.414629629631</c:v>
                </c:pt>
                <c:pt idx="4120">
                  <c:v>42062.437581018516</c:v>
                </c:pt>
                <c:pt idx="4121">
                  <c:v>42062.439571759256</c:v>
                </c:pt>
                <c:pt idx="4122">
                  <c:v>42062.503599537034</c:v>
                </c:pt>
                <c:pt idx="4123">
                  <c:v>42062.524537037039</c:v>
                </c:pt>
                <c:pt idx="4124">
                  <c:v>42062.584745370368</c:v>
                </c:pt>
                <c:pt idx="4125">
                  <c:v>42062.626284722224</c:v>
                </c:pt>
                <c:pt idx="4126">
                  <c:v>42062.792569444442</c:v>
                </c:pt>
                <c:pt idx="4127">
                  <c:v>42062.833993055552</c:v>
                </c:pt>
                <c:pt idx="4128">
                  <c:v>42062.896238425928</c:v>
                </c:pt>
                <c:pt idx="4129">
                  <c:v>42062.923761574071</c:v>
                </c:pt>
                <c:pt idx="4130">
                  <c:v>42062.959247685183</c:v>
                </c:pt>
                <c:pt idx="4131">
                  <c:v>42063.021145833336</c:v>
                </c:pt>
                <c:pt idx="4132">
                  <c:v>42063.211956018517</c:v>
                </c:pt>
                <c:pt idx="4133">
                  <c:v>42063.334756944445</c:v>
                </c:pt>
                <c:pt idx="4134">
                  <c:v>42063.420486111114</c:v>
                </c:pt>
                <c:pt idx="4135">
                  <c:v>42063.875439814816</c:v>
                </c:pt>
                <c:pt idx="4136">
                  <c:v>42063.97934027778</c:v>
                </c:pt>
                <c:pt idx="4137">
                  <c:v>42064.334224537037</c:v>
                </c:pt>
                <c:pt idx="4138">
                  <c:v>42064.420613425929</c:v>
                </c:pt>
                <c:pt idx="4139">
                  <c:v>42064.500520833331</c:v>
                </c:pt>
                <c:pt idx="4140">
                  <c:v>42064.625972222224</c:v>
                </c:pt>
                <c:pt idx="4141">
                  <c:v>42064.875590277778</c:v>
                </c:pt>
                <c:pt idx="4142">
                  <c:v>42065.00068287037</c:v>
                </c:pt>
                <c:pt idx="4143">
                  <c:v>42065.289733796293</c:v>
                </c:pt>
                <c:pt idx="4144">
                  <c:v>42065.431990740741</c:v>
                </c:pt>
                <c:pt idx="4145">
                  <c:v>42065.458425925928</c:v>
                </c:pt>
                <c:pt idx="4146">
                  <c:v>42065.500567129631</c:v>
                </c:pt>
                <c:pt idx="4147">
                  <c:v>42065.520949074074</c:v>
                </c:pt>
                <c:pt idx="4148">
                  <c:v>42065.583634259259</c:v>
                </c:pt>
                <c:pt idx="4149">
                  <c:v>42065.625196759262</c:v>
                </c:pt>
                <c:pt idx="4150">
                  <c:v>42065.66333333333</c:v>
                </c:pt>
                <c:pt idx="4151">
                  <c:v>42065.79247685185</c:v>
                </c:pt>
                <c:pt idx="4152">
                  <c:v>42065.836956018517</c:v>
                </c:pt>
                <c:pt idx="4153">
                  <c:v>42066.021365740744</c:v>
                </c:pt>
                <c:pt idx="4154">
                  <c:v>42066.071388888886</c:v>
                </c:pt>
                <c:pt idx="4155">
                  <c:v>42066.257557870369</c:v>
                </c:pt>
                <c:pt idx="4156">
                  <c:v>42066.25880787037</c:v>
                </c:pt>
                <c:pt idx="4157">
                  <c:v>42066.33489583333</c:v>
                </c:pt>
                <c:pt idx="4158">
                  <c:v>42066.412893518522</c:v>
                </c:pt>
                <c:pt idx="4159">
                  <c:v>42066.416296296295</c:v>
                </c:pt>
                <c:pt idx="4160">
                  <c:v>42066.417245370372</c:v>
                </c:pt>
                <c:pt idx="4161">
                  <c:v>42066.425300925926</c:v>
                </c:pt>
                <c:pt idx="4162">
                  <c:v>42066.437986111108</c:v>
                </c:pt>
                <c:pt idx="4163">
                  <c:v>42066.545416666668</c:v>
                </c:pt>
                <c:pt idx="4164">
                  <c:v>42066.587210648147</c:v>
                </c:pt>
                <c:pt idx="4165">
                  <c:v>42066.604907407411</c:v>
                </c:pt>
                <c:pt idx="4166">
                  <c:v>42066.635844907411</c:v>
                </c:pt>
                <c:pt idx="4167">
                  <c:v>42066.792245370372</c:v>
                </c:pt>
                <c:pt idx="4168">
                  <c:v>42066.896273148152</c:v>
                </c:pt>
                <c:pt idx="4169">
                  <c:v>42066.934189814812</c:v>
                </c:pt>
                <c:pt idx="4170">
                  <c:v>42067.10365740741</c:v>
                </c:pt>
                <c:pt idx="4171">
                  <c:v>42067.112708333334</c:v>
                </c:pt>
                <c:pt idx="4172">
                  <c:v>42067.125393518516</c:v>
                </c:pt>
                <c:pt idx="4173">
                  <c:v>42067.369641203702</c:v>
                </c:pt>
                <c:pt idx="4174">
                  <c:v>42067.408912037034</c:v>
                </c:pt>
                <c:pt idx="4175">
                  <c:v>42067.420243055552</c:v>
                </c:pt>
                <c:pt idx="4176">
                  <c:v>42067.420277777775</c:v>
                </c:pt>
                <c:pt idx="4177">
                  <c:v>42067.442384259259</c:v>
                </c:pt>
                <c:pt idx="4178">
                  <c:v>42067.479375000003</c:v>
                </c:pt>
                <c:pt idx="4179">
                  <c:v>42067.501875000002</c:v>
                </c:pt>
                <c:pt idx="4180">
                  <c:v>42067.542164351849</c:v>
                </c:pt>
                <c:pt idx="4181">
                  <c:v>42067.626238425924</c:v>
                </c:pt>
                <c:pt idx="4182">
                  <c:v>42067.709722222222</c:v>
                </c:pt>
                <c:pt idx="4183">
                  <c:v>42067.792754629627</c:v>
                </c:pt>
                <c:pt idx="4184">
                  <c:v>42067.834166666667</c:v>
                </c:pt>
                <c:pt idx="4185">
                  <c:v>42068.304826388892</c:v>
                </c:pt>
                <c:pt idx="4186">
                  <c:v>42068.309479166666</c:v>
                </c:pt>
                <c:pt idx="4187">
                  <c:v>42068.334907407407</c:v>
                </c:pt>
                <c:pt idx="4188">
                  <c:v>42068.376562500001</c:v>
                </c:pt>
                <c:pt idx="4189">
                  <c:v>42068.376759259256</c:v>
                </c:pt>
                <c:pt idx="4190">
                  <c:v>42068.381851851853</c:v>
                </c:pt>
                <c:pt idx="4191">
                  <c:v>42068.393784722219</c:v>
                </c:pt>
                <c:pt idx="4192">
                  <c:v>42068.426006944443</c:v>
                </c:pt>
                <c:pt idx="4193">
                  <c:v>42068.501435185186</c:v>
                </c:pt>
                <c:pt idx="4194">
                  <c:v>42068.590555555558</c:v>
                </c:pt>
                <c:pt idx="4195">
                  <c:v>42068.625798611109</c:v>
                </c:pt>
                <c:pt idx="4196">
                  <c:v>42068.628865740742</c:v>
                </c:pt>
                <c:pt idx="4197">
                  <c:v>42068.646365740744</c:v>
                </c:pt>
                <c:pt idx="4198">
                  <c:v>42068.680763888886</c:v>
                </c:pt>
                <c:pt idx="4199">
                  <c:v>42068.729791666665</c:v>
                </c:pt>
                <c:pt idx="4200">
                  <c:v>42068.764143518521</c:v>
                </c:pt>
                <c:pt idx="4201">
                  <c:v>42068.792337962965</c:v>
                </c:pt>
                <c:pt idx="4202">
                  <c:v>42068.812939814816</c:v>
                </c:pt>
                <c:pt idx="4203">
                  <c:v>42068.857812499999</c:v>
                </c:pt>
                <c:pt idx="4204">
                  <c:v>42068.892557870371</c:v>
                </c:pt>
                <c:pt idx="4205">
                  <c:v>42068.917175925926</c:v>
                </c:pt>
                <c:pt idx="4206">
                  <c:v>42068.979722222219</c:v>
                </c:pt>
                <c:pt idx="4207">
                  <c:v>42069.106215277781</c:v>
                </c:pt>
                <c:pt idx="4208">
                  <c:v>42069.108912037038</c:v>
                </c:pt>
                <c:pt idx="4209">
                  <c:v>42069.116446759261</c:v>
                </c:pt>
                <c:pt idx="4210">
                  <c:v>42069.12599537037</c:v>
                </c:pt>
                <c:pt idx="4211">
                  <c:v>42069.251944444448</c:v>
                </c:pt>
                <c:pt idx="4212">
                  <c:v>42069.334710648145</c:v>
                </c:pt>
                <c:pt idx="4213">
                  <c:v>42069.413148148145</c:v>
                </c:pt>
                <c:pt idx="4214">
                  <c:v>42069.414085648146</c:v>
                </c:pt>
                <c:pt idx="4215">
                  <c:v>42069.416597222225</c:v>
                </c:pt>
                <c:pt idx="4216">
                  <c:v>42069.421643518515</c:v>
                </c:pt>
                <c:pt idx="4217">
                  <c:v>42069.424363425926</c:v>
                </c:pt>
                <c:pt idx="4218">
                  <c:v>42069.429108796299</c:v>
                </c:pt>
                <c:pt idx="4219">
                  <c:v>42069.462025462963</c:v>
                </c:pt>
                <c:pt idx="4220">
                  <c:v>42069.545300925929</c:v>
                </c:pt>
                <c:pt idx="4221">
                  <c:v>42069.600902777776</c:v>
                </c:pt>
                <c:pt idx="4222">
                  <c:v>42069.646365740744</c:v>
                </c:pt>
                <c:pt idx="4223">
                  <c:v>42069.709398148145</c:v>
                </c:pt>
                <c:pt idx="4224">
                  <c:v>42069.750185185185</c:v>
                </c:pt>
                <c:pt idx="4225">
                  <c:v>42069.792453703703</c:v>
                </c:pt>
                <c:pt idx="4226">
                  <c:v>42069.875752314816</c:v>
                </c:pt>
                <c:pt idx="4227">
                  <c:v>42070.250335648147</c:v>
                </c:pt>
                <c:pt idx="4228">
                  <c:v>42070.250335648147</c:v>
                </c:pt>
                <c:pt idx="4229">
                  <c:v>42070.335069444445</c:v>
                </c:pt>
                <c:pt idx="4230">
                  <c:v>42070.500798611109</c:v>
                </c:pt>
                <c:pt idx="4231">
                  <c:v>42070.503796296296</c:v>
                </c:pt>
                <c:pt idx="4232">
                  <c:v>42070.614884259259</c:v>
                </c:pt>
                <c:pt idx="4233">
                  <c:v>42070.625775462962</c:v>
                </c:pt>
                <c:pt idx="4234">
                  <c:v>42070.875671296293</c:v>
                </c:pt>
                <c:pt idx="4235">
                  <c:v>42070.93409722222</c:v>
                </c:pt>
                <c:pt idx="4236">
                  <c:v>42070.9377662037</c:v>
                </c:pt>
                <c:pt idx="4237">
                  <c:v>42071.16746527778</c:v>
                </c:pt>
                <c:pt idx="4238">
                  <c:v>42071.170289351852</c:v>
                </c:pt>
                <c:pt idx="4239">
                  <c:v>42071.229791666665</c:v>
                </c:pt>
                <c:pt idx="4240">
                  <c:v>42071.376018518517</c:v>
                </c:pt>
                <c:pt idx="4241">
                  <c:v>42071.378842592596</c:v>
                </c:pt>
                <c:pt idx="4242">
                  <c:v>42071.542523148149</c:v>
                </c:pt>
                <c:pt idx="4243">
                  <c:v>42071.833958333336</c:v>
                </c:pt>
                <c:pt idx="4244">
                  <c:v>42071.91741898148</c:v>
                </c:pt>
                <c:pt idx="4245">
                  <c:v>42071.937905092593</c:v>
                </c:pt>
                <c:pt idx="4246">
                  <c:v>42072.334861111114</c:v>
                </c:pt>
                <c:pt idx="4247">
                  <c:v>42072.340810185182</c:v>
                </c:pt>
                <c:pt idx="4248">
                  <c:v>42072.371759259258</c:v>
                </c:pt>
                <c:pt idx="4249">
                  <c:v>42072.376446759263</c:v>
                </c:pt>
                <c:pt idx="4250">
                  <c:v>42072.429016203707</c:v>
                </c:pt>
                <c:pt idx="4251">
                  <c:v>42072.433738425927</c:v>
                </c:pt>
                <c:pt idx="4252">
                  <c:v>42072.436273148145</c:v>
                </c:pt>
                <c:pt idx="4253">
                  <c:v>42072.441053240742</c:v>
                </c:pt>
                <c:pt idx="4254">
                  <c:v>42072.456631944442</c:v>
                </c:pt>
                <c:pt idx="4255">
                  <c:v>42072.503553240742</c:v>
                </c:pt>
                <c:pt idx="4256">
                  <c:v>42072.542141203703</c:v>
                </c:pt>
                <c:pt idx="4257">
                  <c:v>42072.626331018517</c:v>
                </c:pt>
                <c:pt idx="4258">
                  <c:v>42072.659907407404</c:v>
                </c:pt>
                <c:pt idx="4259">
                  <c:v>42072.751087962963</c:v>
                </c:pt>
                <c:pt idx="4260">
                  <c:v>42072.795381944445</c:v>
                </c:pt>
                <c:pt idx="4261">
                  <c:v>42072.834293981483</c:v>
                </c:pt>
                <c:pt idx="4262">
                  <c:v>42072.840648148151</c:v>
                </c:pt>
                <c:pt idx="4263">
                  <c:v>42072.853472222225</c:v>
                </c:pt>
                <c:pt idx="4264">
                  <c:v>42072.937951388885</c:v>
                </c:pt>
                <c:pt idx="4265">
                  <c:v>42073.13894675926</c:v>
                </c:pt>
                <c:pt idx="4266">
                  <c:v>42073.296331018515</c:v>
                </c:pt>
                <c:pt idx="4267">
                  <c:v>42073.301354166666</c:v>
                </c:pt>
                <c:pt idx="4268">
                  <c:v>42073.334085648145</c:v>
                </c:pt>
                <c:pt idx="4269">
                  <c:v>42073.375763888886</c:v>
                </c:pt>
                <c:pt idx="4270">
                  <c:v>42073.419247685182</c:v>
                </c:pt>
                <c:pt idx="4271">
                  <c:v>42073.423020833332</c:v>
                </c:pt>
                <c:pt idx="4272">
                  <c:v>42073.438726851855</c:v>
                </c:pt>
                <c:pt idx="4273">
                  <c:v>42073.451469907406</c:v>
                </c:pt>
                <c:pt idx="4274">
                  <c:v>42073.453310185185</c:v>
                </c:pt>
                <c:pt idx="4275">
                  <c:v>42073.460578703707</c:v>
                </c:pt>
                <c:pt idx="4276">
                  <c:v>42073.501192129632</c:v>
                </c:pt>
                <c:pt idx="4277">
                  <c:v>42073.545243055552</c:v>
                </c:pt>
                <c:pt idx="4278">
                  <c:v>42073.632210648146</c:v>
                </c:pt>
                <c:pt idx="4279">
                  <c:v>42073.668055555558</c:v>
                </c:pt>
                <c:pt idx="4280">
                  <c:v>42073.677430555559</c:v>
                </c:pt>
                <c:pt idx="4281">
                  <c:v>42073.712106481478</c:v>
                </c:pt>
                <c:pt idx="4282">
                  <c:v>42073.809212962966</c:v>
                </c:pt>
                <c:pt idx="4283">
                  <c:v>42073.843993055554</c:v>
                </c:pt>
                <c:pt idx="4284">
                  <c:v>42073.941087962965</c:v>
                </c:pt>
                <c:pt idx="4285">
                  <c:v>42074.373761574076</c:v>
                </c:pt>
                <c:pt idx="4286">
                  <c:v>42074.374780092592</c:v>
                </c:pt>
                <c:pt idx="4287">
                  <c:v>42074.379953703705</c:v>
                </c:pt>
                <c:pt idx="4288">
                  <c:v>42074.382592592592</c:v>
                </c:pt>
                <c:pt idx="4289">
                  <c:v>42074.451018518521</c:v>
                </c:pt>
                <c:pt idx="4290">
                  <c:v>42074.462233796294</c:v>
                </c:pt>
                <c:pt idx="4291">
                  <c:v>42074.465601851851</c:v>
                </c:pt>
                <c:pt idx="4292">
                  <c:v>42074.468923611108</c:v>
                </c:pt>
                <c:pt idx="4293">
                  <c:v>42074.496018518519</c:v>
                </c:pt>
                <c:pt idx="4294">
                  <c:v>42074.503784722219</c:v>
                </c:pt>
                <c:pt idx="4295">
                  <c:v>42074.543587962966</c:v>
                </c:pt>
                <c:pt idx="4296">
                  <c:v>42074.587280092594</c:v>
                </c:pt>
                <c:pt idx="4297">
                  <c:v>42074.628923611112</c:v>
                </c:pt>
                <c:pt idx="4298">
                  <c:v>42074.750011574077</c:v>
                </c:pt>
                <c:pt idx="4299">
                  <c:v>42074.792326388888</c:v>
                </c:pt>
                <c:pt idx="4300">
                  <c:v>42074.847569444442</c:v>
                </c:pt>
                <c:pt idx="4301">
                  <c:v>42074.87871527778</c:v>
                </c:pt>
                <c:pt idx="4302">
                  <c:v>42074.938090277778</c:v>
                </c:pt>
                <c:pt idx="4303">
                  <c:v>42074.979548611111</c:v>
                </c:pt>
                <c:pt idx="4304">
                  <c:v>42075.385381944441</c:v>
                </c:pt>
                <c:pt idx="4305">
                  <c:v>42075.388136574074</c:v>
                </c:pt>
                <c:pt idx="4306">
                  <c:v>42075.408912037034</c:v>
                </c:pt>
                <c:pt idx="4307">
                  <c:v>42075.451435185183</c:v>
                </c:pt>
                <c:pt idx="4308">
                  <c:v>42075.460104166668</c:v>
                </c:pt>
                <c:pt idx="4309">
                  <c:v>42075.463275462964</c:v>
                </c:pt>
                <c:pt idx="4310">
                  <c:v>42075.47587962963</c:v>
                </c:pt>
                <c:pt idx="4311">
                  <c:v>42075.486481481479</c:v>
                </c:pt>
                <c:pt idx="4312">
                  <c:v>42075.488564814812</c:v>
                </c:pt>
                <c:pt idx="4313">
                  <c:v>42075.503912037035</c:v>
                </c:pt>
                <c:pt idx="4314">
                  <c:v>42075.520960648151</c:v>
                </c:pt>
                <c:pt idx="4315">
                  <c:v>42075.552453703705</c:v>
                </c:pt>
                <c:pt idx="4316">
                  <c:v>42075.628784722219</c:v>
                </c:pt>
                <c:pt idx="4317">
                  <c:v>42075.663402777776</c:v>
                </c:pt>
                <c:pt idx="4318">
                  <c:v>42075.712129629632</c:v>
                </c:pt>
                <c:pt idx="4319">
                  <c:v>42075.751319444447</c:v>
                </c:pt>
                <c:pt idx="4320">
                  <c:v>42075.792245370372</c:v>
                </c:pt>
                <c:pt idx="4321">
                  <c:v>42075.813113425924</c:v>
                </c:pt>
                <c:pt idx="4322">
                  <c:v>42075.833807870367</c:v>
                </c:pt>
                <c:pt idx="4323">
                  <c:v>42075.884027777778</c:v>
                </c:pt>
                <c:pt idx="4324">
                  <c:v>42075.896018518521</c:v>
                </c:pt>
                <c:pt idx="4325">
                  <c:v>42075.962002314816</c:v>
                </c:pt>
                <c:pt idx="4326">
                  <c:v>42076.007314814815</c:v>
                </c:pt>
                <c:pt idx="4327">
                  <c:v>42076.230995370373</c:v>
                </c:pt>
                <c:pt idx="4328">
                  <c:v>42076.238622685189</c:v>
                </c:pt>
                <c:pt idx="4329">
                  <c:v>42076.292199074072</c:v>
                </c:pt>
                <c:pt idx="4330">
                  <c:v>42076.311747685184</c:v>
                </c:pt>
                <c:pt idx="4331">
                  <c:v>42076.333958333336</c:v>
                </c:pt>
                <c:pt idx="4332">
                  <c:v>42076.386550925927</c:v>
                </c:pt>
                <c:pt idx="4333">
                  <c:v>42076.389328703706</c:v>
                </c:pt>
                <c:pt idx="4334">
                  <c:v>42076.400740740741</c:v>
                </c:pt>
                <c:pt idx="4335">
                  <c:v>42076.41846064815</c:v>
                </c:pt>
                <c:pt idx="4336">
                  <c:v>42076.427083333336</c:v>
                </c:pt>
                <c:pt idx="4337">
                  <c:v>42076.46</c:v>
                </c:pt>
                <c:pt idx="4338">
                  <c:v>42076.460219907407</c:v>
                </c:pt>
                <c:pt idx="4339">
                  <c:v>42076.465601851851</c:v>
                </c:pt>
                <c:pt idx="4340">
                  <c:v>42076.466574074075</c:v>
                </c:pt>
                <c:pt idx="4341">
                  <c:v>42076.467523148145</c:v>
                </c:pt>
                <c:pt idx="4342">
                  <c:v>42076.542118055557</c:v>
                </c:pt>
                <c:pt idx="4343">
                  <c:v>42076.545601851853</c:v>
                </c:pt>
                <c:pt idx="4344">
                  <c:v>42076.646608796298</c:v>
                </c:pt>
                <c:pt idx="4345">
                  <c:v>42076.834016203706</c:v>
                </c:pt>
                <c:pt idx="4346">
                  <c:v>42076.854687500003</c:v>
                </c:pt>
                <c:pt idx="4347">
                  <c:v>42076.875138888892</c:v>
                </c:pt>
                <c:pt idx="4348">
                  <c:v>42076.889108796298</c:v>
                </c:pt>
                <c:pt idx="4349">
                  <c:v>42076.969074074077</c:v>
                </c:pt>
                <c:pt idx="4350">
                  <c:v>42077.042141203703</c:v>
                </c:pt>
                <c:pt idx="4351">
                  <c:v>42077.05914351852</c:v>
                </c:pt>
                <c:pt idx="4352">
                  <c:v>42077.086111111108</c:v>
                </c:pt>
                <c:pt idx="4353">
                  <c:v>42077.125439814816</c:v>
                </c:pt>
                <c:pt idx="4354">
                  <c:v>42077.20888888889</c:v>
                </c:pt>
                <c:pt idx="4355">
                  <c:v>42077.229375000003</c:v>
                </c:pt>
                <c:pt idx="4356">
                  <c:v>42077.250532407408</c:v>
                </c:pt>
                <c:pt idx="4357">
                  <c:v>42077.375717592593</c:v>
                </c:pt>
                <c:pt idx="4358">
                  <c:v>42077.420300925929</c:v>
                </c:pt>
                <c:pt idx="4359">
                  <c:v>42077.459374999999</c:v>
                </c:pt>
                <c:pt idx="4360">
                  <c:v>42077.663414351853</c:v>
                </c:pt>
                <c:pt idx="4361">
                  <c:v>42077.750972222224</c:v>
                </c:pt>
                <c:pt idx="4362">
                  <c:v>42077.812939814816</c:v>
                </c:pt>
                <c:pt idx="4363">
                  <c:v>42077.889027777775</c:v>
                </c:pt>
                <c:pt idx="4364">
                  <c:v>42077.958807870367</c:v>
                </c:pt>
                <c:pt idx="4365">
                  <c:v>42078.000567129631</c:v>
                </c:pt>
                <c:pt idx="4366">
                  <c:v>42078.104814814818</c:v>
                </c:pt>
                <c:pt idx="4367">
                  <c:v>42078.167407407411</c:v>
                </c:pt>
                <c:pt idx="4368">
                  <c:v>42078.208981481483</c:v>
                </c:pt>
                <c:pt idx="4369">
                  <c:v>42078.375462962962</c:v>
                </c:pt>
                <c:pt idx="4370">
                  <c:v>42078.459097222221</c:v>
                </c:pt>
                <c:pt idx="4371">
                  <c:v>42078.500648148147</c:v>
                </c:pt>
                <c:pt idx="4372">
                  <c:v>42078.792314814818</c:v>
                </c:pt>
                <c:pt idx="4373">
                  <c:v>42078.892453703702</c:v>
                </c:pt>
                <c:pt idx="4374">
                  <c:v>42078.892488425925</c:v>
                </c:pt>
                <c:pt idx="4375">
                  <c:v>42078.972407407404</c:v>
                </c:pt>
                <c:pt idx="4376">
                  <c:v>42078.982766203706</c:v>
                </c:pt>
                <c:pt idx="4377">
                  <c:v>42079.028078703705</c:v>
                </c:pt>
                <c:pt idx="4378">
                  <c:v>42079.100844907407</c:v>
                </c:pt>
                <c:pt idx="4379">
                  <c:v>42079.126284722224</c:v>
                </c:pt>
                <c:pt idx="4380">
                  <c:v>42079.209270833337</c:v>
                </c:pt>
                <c:pt idx="4381">
                  <c:v>42079.311388888891</c:v>
                </c:pt>
                <c:pt idx="4382">
                  <c:v>42079.314733796295</c:v>
                </c:pt>
                <c:pt idx="4383">
                  <c:v>42079.317071759258</c:v>
                </c:pt>
                <c:pt idx="4384">
                  <c:v>42079.412824074076</c:v>
                </c:pt>
                <c:pt idx="4385">
                  <c:v>42079.449756944443</c:v>
                </c:pt>
                <c:pt idx="4386">
                  <c:v>42079.45789351852</c:v>
                </c:pt>
                <c:pt idx="4387">
                  <c:v>42079.459444444445</c:v>
                </c:pt>
                <c:pt idx="4388">
                  <c:v>42079.500347222223</c:v>
                </c:pt>
                <c:pt idx="4389">
                  <c:v>42079.542002314818</c:v>
                </c:pt>
                <c:pt idx="4390">
                  <c:v>42079.584999999999</c:v>
                </c:pt>
                <c:pt idx="4391">
                  <c:v>42079.628842592596</c:v>
                </c:pt>
                <c:pt idx="4392">
                  <c:v>42079.751145833332</c:v>
                </c:pt>
                <c:pt idx="4393">
                  <c:v>42079.833761574075</c:v>
                </c:pt>
                <c:pt idx="4394">
                  <c:v>42079.975810185184</c:v>
                </c:pt>
                <c:pt idx="4395">
                  <c:v>42080.014166666668</c:v>
                </c:pt>
                <c:pt idx="4396">
                  <c:v>42080.052465277775</c:v>
                </c:pt>
                <c:pt idx="4397">
                  <c:v>42080.126099537039</c:v>
                </c:pt>
                <c:pt idx="4398">
                  <c:v>42080.273935185185</c:v>
                </c:pt>
                <c:pt idx="4399">
                  <c:v>42080.376203703701</c:v>
                </c:pt>
                <c:pt idx="4400">
                  <c:v>42080.448564814818</c:v>
                </c:pt>
                <c:pt idx="4401">
                  <c:v>42080.448634259257</c:v>
                </c:pt>
                <c:pt idx="4402">
                  <c:v>42080.452152777776</c:v>
                </c:pt>
                <c:pt idx="4403">
                  <c:v>42080.454444444447</c:v>
                </c:pt>
                <c:pt idx="4404">
                  <c:v>42080.498680555553</c:v>
                </c:pt>
                <c:pt idx="4405">
                  <c:v>42080.552164351851</c:v>
                </c:pt>
                <c:pt idx="4406">
                  <c:v>42080.583564814813</c:v>
                </c:pt>
                <c:pt idx="4407">
                  <c:v>42080.628761574073</c:v>
                </c:pt>
                <c:pt idx="4408">
                  <c:v>42080.819571759261</c:v>
                </c:pt>
                <c:pt idx="4409">
                  <c:v>42080.854733796295</c:v>
                </c:pt>
                <c:pt idx="4410">
                  <c:v>42080.917094907411</c:v>
                </c:pt>
                <c:pt idx="4411">
                  <c:v>42081.131516203706</c:v>
                </c:pt>
                <c:pt idx="4412">
                  <c:v>42081.155324074076</c:v>
                </c:pt>
                <c:pt idx="4413">
                  <c:v>42081.438715277778</c:v>
                </c:pt>
                <c:pt idx="4414">
                  <c:v>42081.448854166665</c:v>
                </c:pt>
                <c:pt idx="4415">
                  <c:v>42081.453773148147</c:v>
                </c:pt>
                <c:pt idx="4416">
                  <c:v>42081.465671296297</c:v>
                </c:pt>
                <c:pt idx="4417">
                  <c:v>42081.470219907409</c:v>
                </c:pt>
                <c:pt idx="4418">
                  <c:v>42081.472291666665</c:v>
                </c:pt>
                <c:pt idx="4419">
                  <c:v>42081.479166666664</c:v>
                </c:pt>
                <c:pt idx="4420">
                  <c:v>42081.491122685184</c:v>
                </c:pt>
                <c:pt idx="4421">
                  <c:v>42081.501423611109</c:v>
                </c:pt>
                <c:pt idx="4422">
                  <c:v>42081.521099537036</c:v>
                </c:pt>
                <c:pt idx="4423">
                  <c:v>42081.564375000002</c:v>
                </c:pt>
                <c:pt idx="4424">
                  <c:v>42081.62877314815</c:v>
                </c:pt>
                <c:pt idx="4425">
                  <c:v>42081.781539351854</c:v>
                </c:pt>
                <c:pt idx="4426">
                  <c:v>42081.792291666665</c:v>
                </c:pt>
                <c:pt idx="4427">
                  <c:v>42081.823217592595</c:v>
                </c:pt>
                <c:pt idx="4428">
                  <c:v>42081.8753125</c:v>
                </c:pt>
                <c:pt idx="4429">
                  <c:v>42082.149976851855</c:v>
                </c:pt>
                <c:pt idx="4430">
                  <c:v>42082.157407407409</c:v>
                </c:pt>
                <c:pt idx="4431">
                  <c:v>42082.335416666669</c:v>
                </c:pt>
                <c:pt idx="4432">
                  <c:v>42082.336770833332</c:v>
                </c:pt>
                <c:pt idx="4433">
                  <c:v>42082.344594907408</c:v>
                </c:pt>
                <c:pt idx="4434">
                  <c:v>42082.357604166667</c:v>
                </c:pt>
                <c:pt idx="4435">
                  <c:v>42082.360381944447</c:v>
                </c:pt>
                <c:pt idx="4436">
                  <c:v>42082.36513888889</c:v>
                </c:pt>
                <c:pt idx="4437">
                  <c:v>42082.376273148147</c:v>
                </c:pt>
                <c:pt idx="4438">
                  <c:v>42082.390821759262</c:v>
                </c:pt>
                <c:pt idx="4439">
                  <c:v>42082.418865740743</c:v>
                </c:pt>
                <c:pt idx="4440">
                  <c:v>42082.427233796298</c:v>
                </c:pt>
                <c:pt idx="4441">
                  <c:v>42082.471377314818</c:v>
                </c:pt>
                <c:pt idx="4442">
                  <c:v>42082.543391203704</c:v>
                </c:pt>
                <c:pt idx="4443">
                  <c:v>42082.586886574078</c:v>
                </c:pt>
                <c:pt idx="4444">
                  <c:v>42082.628807870373</c:v>
                </c:pt>
                <c:pt idx="4445">
                  <c:v>42082.751087962963</c:v>
                </c:pt>
                <c:pt idx="4446">
                  <c:v>42082.792500000003</c:v>
                </c:pt>
                <c:pt idx="4447">
                  <c:v>42082.833761574075</c:v>
                </c:pt>
                <c:pt idx="4448">
                  <c:v>42082.83388888889</c:v>
                </c:pt>
                <c:pt idx="4449">
                  <c:v>42082.864872685182</c:v>
                </c:pt>
                <c:pt idx="4450">
                  <c:v>42082.959097222221</c:v>
                </c:pt>
                <c:pt idx="4451">
                  <c:v>42083.084236111114</c:v>
                </c:pt>
                <c:pt idx="4452">
                  <c:v>42083.142847222225</c:v>
                </c:pt>
                <c:pt idx="4453">
                  <c:v>42083.149791666663</c:v>
                </c:pt>
                <c:pt idx="4454">
                  <c:v>42083.304479166669</c:v>
                </c:pt>
                <c:pt idx="4455">
                  <c:v>42083.306423611109</c:v>
                </c:pt>
                <c:pt idx="4456">
                  <c:v>42083.309594907405</c:v>
                </c:pt>
                <c:pt idx="4457">
                  <c:v>42083.313171296293</c:v>
                </c:pt>
                <c:pt idx="4458">
                  <c:v>42083.320393518516</c:v>
                </c:pt>
                <c:pt idx="4459">
                  <c:v>42083.375486111108</c:v>
                </c:pt>
                <c:pt idx="4460">
                  <c:v>42083.377129629633</c:v>
                </c:pt>
                <c:pt idx="4461">
                  <c:v>42083.392951388887</c:v>
                </c:pt>
                <c:pt idx="4462">
                  <c:v>42083.398032407407</c:v>
                </c:pt>
                <c:pt idx="4463">
                  <c:v>42083.454444444447</c:v>
                </c:pt>
                <c:pt idx="4464">
                  <c:v>42083.462314814817</c:v>
                </c:pt>
                <c:pt idx="4465">
                  <c:v>42083.503807870373</c:v>
                </c:pt>
                <c:pt idx="4466">
                  <c:v>42083.587164351855</c:v>
                </c:pt>
                <c:pt idx="4467">
                  <c:v>42083.639131944445</c:v>
                </c:pt>
                <c:pt idx="4468">
                  <c:v>42083.750451388885</c:v>
                </c:pt>
                <c:pt idx="4469">
                  <c:v>42083.792534722219</c:v>
                </c:pt>
                <c:pt idx="4470">
                  <c:v>42083.816041666665</c:v>
                </c:pt>
                <c:pt idx="4471">
                  <c:v>42083.844027777777</c:v>
                </c:pt>
                <c:pt idx="4472">
                  <c:v>42083.885682870372</c:v>
                </c:pt>
                <c:pt idx="4473">
                  <c:v>42083.961956018517</c:v>
                </c:pt>
                <c:pt idx="4474">
                  <c:v>42084.107638888891</c:v>
                </c:pt>
                <c:pt idx="4475">
                  <c:v>42084.376435185186</c:v>
                </c:pt>
                <c:pt idx="4476">
                  <c:v>42084.416990740741</c:v>
                </c:pt>
                <c:pt idx="4477">
                  <c:v>42084.462141203701</c:v>
                </c:pt>
                <c:pt idx="4478">
                  <c:v>42084.521018518521</c:v>
                </c:pt>
                <c:pt idx="4479">
                  <c:v>42084.604525462964</c:v>
                </c:pt>
                <c:pt idx="4480">
                  <c:v>42084.667129629626</c:v>
                </c:pt>
                <c:pt idx="4481">
                  <c:v>42084.792002314818</c:v>
                </c:pt>
                <c:pt idx="4482">
                  <c:v>42084.833784722221</c:v>
                </c:pt>
                <c:pt idx="4483">
                  <c:v>42084.868206018517</c:v>
                </c:pt>
                <c:pt idx="4484">
                  <c:v>42084.92386574074</c:v>
                </c:pt>
                <c:pt idx="4485">
                  <c:v>42084.961898148147</c:v>
                </c:pt>
                <c:pt idx="4486">
                  <c:v>42085.083796296298</c:v>
                </c:pt>
                <c:pt idx="4487">
                  <c:v>42085.170289351852</c:v>
                </c:pt>
                <c:pt idx="4488">
                  <c:v>42085.337094907409</c:v>
                </c:pt>
                <c:pt idx="4489">
                  <c:v>42085.375520833331</c:v>
                </c:pt>
                <c:pt idx="4490">
                  <c:v>42085.417337962965</c:v>
                </c:pt>
                <c:pt idx="4491">
                  <c:v>42085.418043981481</c:v>
                </c:pt>
                <c:pt idx="4492">
                  <c:v>42085.462094907409</c:v>
                </c:pt>
                <c:pt idx="4493">
                  <c:v>42085.54215277778</c:v>
                </c:pt>
                <c:pt idx="4494">
                  <c:v>42085.656446759262</c:v>
                </c:pt>
                <c:pt idx="4495">
                  <c:v>42085.764131944445</c:v>
                </c:pt>
                <c:pt idx="4496">
                  <c:v>42085.812835648147</c:v>
                </c:pt>
                <c:pt idx="4497">
                  <c:v>42085.868275462963</c:v>
                </c:pt>
                <c:pt idx="4498">
                  <c:v>42085.930868055555</c:v>
                </c:pt>
                <c:pt idx="4499">
                  <c:v>42085.989837962959</c:v>
                </c:pt>
                <c:pt idx="4500">
                  <c:v>42086.310243055559</c:v>
                </c:pt>
                <c:pt idx="4501">
                  <c:v>42086.333865740744</c:v>
                </c:pt>
                <c:pt idx="4502">
                  <c:v>42086.422974537039</c:v>
                </c:pt>
                <c:pt idx="4503">
                  <c:v>42086.426076388889</c:v>
                </c:pt>
                <c:pt idx="4504">
                  <c:v>42086.432523148149</c:v>
                </c:pt>
                <c:pt idx="4505">
                  <c:v>42086.449224537035</c:v>
                </c:pt>
                <c:pt idx="4506">
                  <c:v>42086.450775462959</c:v>
                </c:pt>
                <c:pt idx="4507">
                  <c:v>42086.453912037039</c:v>
                </c:pt>
                <c:pt idx="4508">
                  <c:v>42086.542812500003</c:v>
                </c:pt>
                <c:pt idx="4509">
                  <c:v>42086.628877314812</c:v>
                </c:pt>
                <c:pt idx="4510">
                  <c:v>42086.666898148149</c:v>
                </c:pt>
                <c:pt idx="4511">
                  <c:v>42086.709143518521</c:v>
                </c:pt>
                <c:pt idx="4512">
                  <c:v>42086.792592592596</c:v>
                </c:pt>
                <c:pt idx="4513">
                  <c:v>42086.819652777776</c:v>
                </c:pt>
                <c:pt idx="4514">
                  <c:v>42086.875752314816</c:v>
                </c:pt>
                <c:pt idx="4515">
                  <c:v>42086.941087962965</c:v>
                </c:pt>
                <c:pt idx="4516">
                  <c:v>42086.98636574074</c:v>
                </c:pt>
                <c:pt idx="4517">
                  <c:v>42087.137673611112</c:v>
                </c:pt>
                <c:pt idx="4518">
                  <c:v>42087.151597222219</c:v>
                </c:pt>
                <c:pt idx="4519">
                  <c:v>42087.159155092595</c:v>
                </c:pt>
                <c:pt idx="4520">
                  <c:v>42087.322696759256</c:v>
                </c:pt>
                <c:pt idx="4521">
                  <c:v>42087.364606481482</c:v>
                </c:pt>
                <c:pt idx="4522">
                  <c:v>42087.372662037036</c:v>
                </c:pt>
                <c:pt idx="4523">
                  <c:v>42087.376134259262</c:v>
                </c:pt>
                <c:pt idx="4524">
                  <c:v>42087.427951388891</c:v>
                </c:pt>
                <c:pt idx="4525">
                  <c:v>42087.447951388887</c:v>
                </c:pt>
                <c:pt idx="4526">
                  <c:v>42087.464467592596</c:v>
                </c:pt>
                <c:pt idx="4527">
                  <c:v>42087.465543981481</c:v>
                </c:pt>
                <c:pt idx="4528">
                  <c:v>42087.542893518519</c:v>
                </c:pt>
                <c:pt idx="4529">
                  <c:v>42087.584351851852</c:v>
                </c:pt>
                <c:pt idx="4530">
                  <c:v>42087.590636574074</c:v>
                </c:pt>
                <c:pt idx="4531">
                  <c:v>42087.646053240744</c:v>
                </c:pt>
                <c:pt idx="4532">
                  <c:v>42087.819606481484</c:v>
                </c:pt>
                <c:pt idx="4533">
                  <c:v>42087.834120370368</c:v>
                </c:pt>
                <c:pt idx="4534">
                  <c:v>42087.867326388892</c:v>
                </c:pt>
                <c:pt idx="4535">
                  <c:v>42087.875497685185</c:v>
                </c:pt>
                <c:pt idx="4536">
                  <c:v>42087.930821759262</c:v>
                </c:pt>
                <c:pt idx="4537">
                  <c:v>42087.93414351852</c:v>
                </c:pt>
                <c:pt idx="4538">
                  <c:v>42087.934166666666</c:v>
                </c:pt>
                <c:pt idx="4539">
                  <c:v>42087.937881944446</c:v>
                </c:pt>
                <c:pt idx="4540">
                  <c:v>42087.958599537036</c:v>
                </c:pt>
                <c:pt idx="4541">
                  <c:v>42087.962025462963</c:v>
                </c:pt>
                <c:pt idx="4542">
                  <c:v>42088.328900462962</c:v>
                </c:pt>
                <c:pt idx="4543">
                  <c:v>42088.332858796297</c:v>
                </c:pt>
                <c:pt idx="4544">
                  <c:v>42088.360289351855</c:v>
                </c:pt>
                <c:pt idx="4545">
                  <c:v>42088.372835648152</c:v>
                </c:pt>
                <c:pt idx="4546">
                  <c:v>42088.376655092594</c:v>
                </c:pt>
                <c:pt idx="4547">
                  <c:v>42088.42291666667</c:v>
                </c:pt>
                <c:pt idx="4548">
                  <c:v>42088.462708333333</c:v>
                </c:pt>
                <c:pt idx="4549">
                  <c:v>42088.484606481485</c:v>
                </c:pt>
                <c:pt idx="4550">
                  <c:v>42088.501215277778</c:v>
                </c:pt>
                <c:pt idx="4551">
                  <c:v>42088.542037037034</c:v>
                </c:pt>
                <c:pt idx="4552">
                  <c:v>42088.590833333335</c:v>
                </c:pt>
                <c:pt idx="4553">
                  <c:v>42088.628877314812</c:v>
                </c:pt>
                <c:pt idx="4554">
                  <c:v>42088.871655092589</c:v>
                </c:pt>
                <c:pt idx="4555">
                  <c:v>42088.937847222223</c:v>
                </c:pt>
                <c:pt idx="4556">
                  <c:v>42089.145682870374</c:v>
                </c:pt>
                <c:pt idx="4557">
                  <c:v>42089.154282407406</c:v>
                </c:pt>
                <c:pt idx="4558">
                  <c:v>42089.163657407407</c:v>
                </c:pt>
                <c:pt idx="4559">
                  <c:v>42089.17046296296</c:v>
                </c:pt>
                <c:pt idx="4560">
                  <c:v>42089.173750000002</c:v>
                </c:pt>
                <c:pt idx="4561">
                  <c:v>42089.179513888892</c:v>
                </c:pt>
                <c:pt idx="4562">
                  <c:v>42089.180983796294</c:v>
                </c:pt>
                <c:pt idx="4563">
                  <c:v>42089.182893518519</c:v>
                </c:pt>
                <c:pt idx="4564">
                  <c:v>42089.229375000003</c:v>
                </c:pt>
                <c:pt idx="4565">
                  <c:v>42089.239351851851</c:v>
                </c:pt>
                <c:pt idx="4566">
                  <c:v>42089.326006944444</c:v>
                </c:pt>
                <c:pt idx="4567">
                  <c:v>42089.326851851853</c:v>
                </c:pt>
                <c:pt idx="4568">
                  <c:v>42089.330949074072</c:v>
                </c:pt>
                <c:pt idx="4569">
                  <c:v>42089.361550925925</c:v>
                </c:pt>
                <c:pt idx="4570">
                  <c:v>42089.370243055557</c:v>
                </c:pt>
                <c:pt idx="4571">
                  <c:v>42089.416759259257</c:v>
                </c:pt>
                <c:pt idx="4572">
                  <c:v>42089.454016203701</c:v>
                </c:pt>
                <c:pt idx="4573">
                  <c:v>42089.462129629632</c:v>
                </c:pt>
                <c:pt idx="4574">
                  <c:v>42089.469212962962</c:v>
                </c:pt>
                <c:pt idx="4575">
                  <c:v>42089.476064814815</c:v>
                </c:pt>
                <c:pt idx="4576">
                  <c:v>42089.545277777775</c:v>
                </c:pt>
                <c:pt idx="4577">
                  <c:v>42089.604861111111</c:v>
                </c:pt>
                <c:pt idx="4578">
                  <c:v>42089.632303240738</c:v>
                </c:pt>
                <c:pt idx="4579">
                  <c:v>42089.667291666665</c:v>
                </c:pt>
                <c:pt idx="4580">
                  <c:v>42089.687673611108</c:v>
                </c:pt>
                <c:pt idx="4581">
                  <c:v>42089.78833333333</c:v>
                </c:pt>
                <c:pt idx="4582">
                  <c:v>42089.83</c:v>
                </c:pt>
                <c:pt idx="4583">
                  <c:v>42089.885763888888</c:v>
                </c:pt>
                <c:pt idx="4584">
                  <c:v>42090.133391203701</c:v>
                </c:pt>
                <c:pt idx="4585">
                  <c:v>42090.13722222222</c:v>
                </c:pt>
                <c:pt idx="4586">
                  <c:v>42090.165069444447</c:v>
                </c:pt>
                <c:pt idx="4587">
                  <c:v>42090.339745370373</c:v>
                </c:pt>
                <c:pt idx="4588">
                  <c:v>42090.340057870373</c:v>
                </c:pt>
                <c:pt idx="4589">
                  <c:v>42090.352662037039</c:v>
                </c:pt>
                <c:pt idx="4590">
                  <c:v>42090.378935185188</c:v>
                </c:pt>
                <c:pt idx="4591">
                  <c:v>42090.418321759258</c:v>
                </c:pt>
                <c:pt idx="4592">
                  <c:v>42090.449791666666</c:v>
                </c:pt>
                <c:pt idx="4593">
                  <c:v>42090.451273148145</c:v>
                </c:pt>
                <c:pt idx="4594">
                  <c:v>42090.452465277776</c:v>
                </c:pt>
                <c:pt idx="4595">
                  <c:v>42090.455196759256</c:v>
                </c:pt>
                <c:pt idx="4596">
                  <c:v>42090.463356481479</c:v>
                </c:pt>
                <c:pt idx="4597">
                  <c:v>42090.468587962961</c:v>
                </c:pt>
                <c:pt idx="4598">
                  <c:v>42090.503935185188</c:v>
                </c:pt>
                <c:pt idx="4599">
                  <c:v>42090.628680555557</c:v>
                </c:pt>
                <c:pt idx="4600">
                  <c:v>42090.646307870367</c:v>
                </c:pt>
                <c:pt idx="4601">
                  <c:v>42090.687905092593</c:v>
                </c:pt>
                <c:pt idx="4602">
                  <c:v>42090.829988425925</c:v>
                </c:pt>
                <c:pt idx="4603">
                  <c:v>42090.885567129626</c:v>
                </c:pt>
                <c:pt idx="4604">
                  <c:v>42090.958784722221</c:v>
                </c:pt>
                <c:pt idx="4605">
                  <c:v>42091.083333333336</c:v>
                </c:pt>
                <c:pt idx="4606">
                  <c:v>42091.105567129627</c:v>
                </c:pt>
                <c:pt idx="4607">
                  <c:v>42091.16642361111</c:v>
                </c:pt>
                <c:pt idx="4608">
                  <c:v>42091.337002314816</c:v>
                </c:pt>
                <c:pt idx="4609">
                  <c:v>42091.375486111108</c:v>
                </c:pt>
                <c:pt idx="4610">
                  <c:v>42091.510659722226</c:v>
                </c:pt>
                <c:pt idx="4611">
                  <c:v>42091.583935185183</c:v>
                </c:pt>
                <c:pt idx="4612">
                  <c:v>42091.621712962966</c:v>
                </c:pt>
                <c:pt idx="4613">
                  <c:v>42091.656412037039</c:v>
                </c:pt>
                <c:pt idx="4614">
                  <c:v>42091.688055555554</c:v>
                </c:pt>
                <c:pt idx="4615">
                  <c:v>42091.774398148147</c:v>
                </c:pt>
                <c:pt idx="4616">
                  <c:v>42091.819606481484</c:v>
                </c:pt>
                <c:pt idx="4617">
                  <c:v>42091.882187499999</c:v>
                </c:pt>
                <c:pt idx="4618">
                  <c:v>42091.958680555559</c:v>
                </c:pt>
                <c:pt idx="4619">
                  <c:v>42092.118287037039</c:v>
                </c:pt>
                <c:pt idx="4620">
                  <c:v>42092.212013888886</c:v>
                </c:pt>
                <c:pt idx="4621">
                  <c:v>42092.382303240738</c:v>
                </c:pt>
                <c:pt idx="4622">
                  <c:v>42092.500972222224</c:v>
                </c:pt>
                <c:pt idx="4623">
                  <c:v>42092.587013888886</c:v>
                </c:pt>
                <c:pt idx="4624">
                  <c:v>42092.61824074074</c:v>
                </c:pt>
                <c:pt idx="4625">
                  <c:v>42092.639062499999</c:v>
                </c:pt>
                <c:pt idx="4626">
                  <c:v>42092.667488425926</c:v>
                </c:pt>
                <c:pt idx="4627">
                  <c:v>42092.753599537034</c:v>
                </c:pt>
                <c:pt idx="4628">
                  <c:v>42092.798784722225</c:v>
                </c:pt>
                <c:pt idx="4629">
                  <c:v>42092.843981481485</c:v>
                </c:pt>
                <c:pt idx="4630">
                  <c:v>42092.902997685182</c:v>
                </c:pt>
                <c:pt idx="4631">
                  <c:v>42092.948171296295</c:v>
                </c:pt>
                <c:pt idx="4632">
                  <c:v>42092.989884259259</c:v>
                </c:pt>
                <c:pt idx="4633">
                  <c:v>42093.079560185186</c:v>
                </c:pt>
                <c:pt idx="4634">
                  <c:v>42093.188888888886</c:v>
                </c:pt>
                <c:pt idx="4635">
                  <c:v>42093.280648148146</c:v>
                </c:pt>
                <c:pt idx="4636">
                  <c:v>42093.282708333332</c:v>
                </c:pt>
              </c:numCache>
            </c:numRef>
          </c:xVal>
          <c:yVal>
            <c:numRef>
              <c:f>'Reach by type II'!$G$4:$G$4640</c:f>
              <c:numCache>
                <c:formatCode>General</c:formatCode>
                <c:ptCount val="4637"/>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pt idx="61">
                  <c:v>0</c:v>
                </c:pt>
                <c:pt idx="62">
                  <c:v>0</c:v>
                </c:pt>
                <c:pt idx="63">
                  <c:v>0</c:v>
                </c:pt>
                <c:pt idx="64">
                  <c:v>0</c:v>
                </c:pt>
                <c:pt idx="65">
                  <c:v>0</c:v>
                </c:pt>
                <c:pt idx="66">
                  <c:v>0</c:v>
                </c:pt>
                <c:pt idx="67">
                  <c:v>0</c:v>
                </c:pt>
                <c:pt idx="68">
                  <c:v>0</c:v>
                </c:pt>
                <c:pt idx="69">
                  <c:v>0</c:v>
                </c:pt>
                <c:pt idx="70">
                  <c:v>0</c:v>
                </c:pt>
                <c:pt idx="71">
                  <c:v>0</c:v>
                </c:pt>
                <c:pt idx="72">
                  <c:v>0</c:v>
                </c:pt>
                <c:pt idx="73">
                  <c:v>0</c:v>
                </c:pt>
                <c:pt idx="74">
                  <c:v>0</c:v>
                </c:pt>
                <c:pt idx="75">
                  <c:v>0</c:v>
                </c:pt>
                <c:pt idx="76">
                  <c:v>0</c:v>
                </c:pt>
                <c:pt idx="77">
                  <c:v>0</c:v>
                </c:pt>
                <c:pt idx="78">
                  <c:v>0</c:v>
                </c:pt>
                <c:pt idx="79">
                  <c:v>0</c:v>
                </c:pt>
                <c:pt idx="80">
                  <c:v>0</c:v>
                </c:pt>
                <c:pt idx="81">
                  <c:v>0</c:v>
                </c:pt>
                <c:pt idx="82">
                  <c:v>0</c:v>
                </c:pt>
                <c:pt idx="83">
                  <c:v>0</c:v>
                </c:pt>
                <c:pt idx="84">
                  <c:v>0</c:v>
                </c:pt>
                <c:pt idx="85">
                  <c:v>0</c:v>
                </c:pt>
                <c:pt idx="86">
                  <c:v>0</c:v>
                </c:pt>
                <c:pt idx="87">
                  <c:v>0</c:v>
                </c:pt>
                <c:pt idx="88">
                  <c:v>0</c:v>
                </c:pt>
                <c:pt idx="89">
                  <c:v>0</c:v>
                </c:pt>
                <c:pt idx="90">
                  <c:v>0</c:v>
                </c:pt>
                <c:pt idx="91">
                  <c:v>0</c:v>
                </c:pt>
                <c:pt idx="92">
                  <c:v>0</c:v>
                </c:pt>
                <c:pt idx="93">
                  <c:v>0</c:v>
                </c:pt>
                <c:pt idx="94">
                  <c:v>0</c:v>
                </c:pt>
                <c:pt idx="95">
                  <c:v>0</c:v>
                </c:pt>
                <c:pt idx="96">
                  <c:v>0</c:v>
                </c:pt>
                <c:pt idx="97">
                  <c:v>0</c:v>
                </c:pt>
                <c:pt idx="98">
                  <c:v>0</c:v>
                </c:pt>
                <c:pt idx="99">
                  <c:v>0</c:v>
                </c:pt>
                <c:pt idx="100">
                  <c:v>0</c:v>
                </c:pt>
                <c:pt idx="101">
                  <c:v>0</c:v>
                </c:pt>
                <c:pt idx="102">
                  <c:v>0</c:v>
                </c:pt>
                <c:pt idx="103">
                  <c:v>0</c:v>
                </c:pt>
                <c:pt idx="104">
                  <c:v>0</c:v>
                </c:pt>
                <c:pt idx="105">
                  <c:v>0</c:v>
                </c:pt>
                <c:pt idx="106">
                  <c:v>0</c:v>
                </c:pt>
                <c:pt idx="107">
                  <c:v>0</c:v>
                </c:pt>
                <c:pt idx="108">
                  <c:v>0</c:v>
                </c:pt>
                <c:pt idx="109">
                  <c:v>0</c:v>
                </c:pt>
                <c:pt idx="110">
                  <c:v>0</c:v>
                </c:pt>
                <c:pt idx="111">
                  <c:v>0</c:v>
                </c:pt>
                <c:pt idx="112">
                  <c:v>0</c:v>
                </c:pt>
                <c:pt idx="113">
                  <c:v>0</c:v>
                </c:pt>
                <c:pt idx="114">
                  <c:v>0</c:v>
                </c:pt>
                <c:pt idx="115">
                  <c:v>0</c:v>
                </c:pt>
                <c:pt idx="116">
                  <c:v>0</c:v>
                </c:pt>
                <c:pt idx="117">
                  <c:v>0</c:v>
                </c:pt>
                <c:pt idx="118">
                  <c:v>0</c:v>
                </c:pt>
                <c:pt idx="119">
                  <c:v>0</c:v>
                </c:pt>
                <c:pt idx="120">
                  <c:v>0</c:v>
                </c:pt>
                <c:pt idx="121">
                  <c:v>0</c:v>
                </c:pt>
                <c:pt idx="122">
                  <c:v>0</c:v>
                </c:pt>
                <c:pt idx="123">
                  <c:v>0</c:v>
                </c:pt>
                <c:pt idx="124">
                  <c:v>0</c:v>
                </c:pt>
                <c:pt idx="125">
                  <c:v>0</c:v>
                </c:pt>
                <c:pt idx="126">
                  <c:v>0</c:v>
                </c:pt>
                <c:pt idx="127">
                  <c:v>0</c:v>
                </c:pt>
                <c:pt idx="128">
                  <c:v>0</c:v>
                </c:pt>
                <c:pt idx="129">
                  <c:v>0</c:v>
                </c:pt>
                <c:pt idx="130">
                  <c:v>0</c:v>
                </c:pt>
                <c:pt idx="131">
                  <c:v>0</c:v>
                </c:pt>
                <c:pt idx="132">
                  <c:v>0</c:v>
                </c:pt>
                <c:pt idx="133">
                  <c:v>0</c:v>
                </c:pt>
                <c:pt idx="134">
                  <c:v>0</c:v>
                </c:pt>
                <c:pt idx="135">
                  <c:v>0</c:v>
                </c:pt>
                <c:pt idx="136">
                  <c:v>0</c:v>
                </c:pt>
                <c:pt idx="137">
                  <c:v>0</c:v>
                </c:pt>
                <c:pt idx="138">
                  <c:v>0</c:v>
                </c:pt>
                <c:pt idx="139">
                  <c:v>0</c:v>
                </c:pt>
                <c:pt idx="140">
                  <c:v>0</c:v>
                </c:pt>
                <c:pt idx="141">
                  <c:v>0</c:v>
                </c:pt>
                <c:pt idx="142">
                  <c:v>0</c:v>
                </c:pt>
                <c:pt idx="143">
                  <c:v>0</c:v>
                </c:pt>
                <c:pt idx="144">
                  <c:v>0</c:v>
                </c:pt>
                <c:pt idx="145">
                  <c:v>0</c:v>
                </c:pt>
                <c:pt idx="146">
                  <c:v>0</c:v>
                </c:pt>
                <c:pt idx="147">
                  <c:v>0</c:v>
                </c:pt>
                <c:pt idx="148">
                  <c:v>0</c:v>
                </c:pt>
                <c:pt idx="149">
                  <c:v>0</c:v>
                </c:pt>
                <c:pt idx="150">
                  <c:v>0</c:v>
                </c:pt>
                <c:pt idx="151">
                  <c:v>0</c:v>
                </c:pt>
                <c:pt idx="152">
                  <c:v>0</c:v>
                </c:pt>
                <c:pt idx="153">
                  <c:v>0</c:v>
                </c:pt>
                <c:pt idx="154">
                  <c:v>0</c:v>
                </c:pt>
                <c:pt idx="155">
                  <c:v>0</c:v>
                </c:pt>
                <c:pt idx="156">
                  <c:v>0</c:v>
                </c:pt>
                <c:pt idx="157">
                  <c:v>0</c:v>
                </c:pt>
                <c:pt idx="158">
                  <c:v>0</c:v>
                </c:pt>
                <c:pt idx="159">
                  <c:v>0</c:v>
                </c:pt>
                <c:pt idx="160">
                  <c:v>0</c:v>
                </c:pt>
                <c:pt idx="161">
                  <c:v>0</c:v>
                </c:pt>
                <c:pt idx="162">
                  <c:v>0</c:v>
                </c:pt>
                <c:pt idx="163">
                  <c:v>0</c:v>
                </c:pt>
                <c:pt idx="164">
                  <c:v>0</c:v>
                </c:pt>
                <c:pt idx="165">
                  <c:v>0</c:v>
                </c:pt>
                <c:pt idx="166">
                  <c:v>0</c:v>
                </c:pt>
                <c:pt idx="167">
                  <c:v>0</c:v>
                </c:pt>
                <c:pt idx="168">
                  <c:v>0</c:v>
                </c:pt>
                <c:pt idx="169">
                  <c:v>0</c:v>
                </c:pt>
                <c:pt idx="170">
                  <c:v>0</c:v>
                </c:pt>
                <c:pt idx="171">
                  <c:v>0</c:v>
                </c:pt>
                <c:pt idx="172">
                  <c:v>0</c:v>
                </c:pt>
                <c:pt idx="173">
                  <c:v>0</c:v>
                </c:pt>
                <c:pt idx="174">
                  <c:v>0</c:v>
                </c:pt>
                <c:pt idx="175">
                  <c:v>0</c:v>
                </c:pt>
                <c:pt idx="176">
                  <c:v>0</c:v>
                </c:pt>
                <c:pt idx="177">
                  <c:v>0</c:v>
                </c:pt>
                <c:pt idx="178">
                  <c:v>0</c:v>
                </c:pt>
                <c:pt idx="179">
                  <c:v>0</c:v>
                </c:pt>
                <c:pt idx="180">
                  <c:v>0</c:v>
                </c:pt>
                <c:pt idx="181">
                  <c:v>0</c:v>
                </c:pt>
                <c:pt idx="182">
                  <c:v>0</c:v>
                </c:pt>
                <c:pt idx="183">
                  <c:v>0</c:v>
                </c:pt>
                <c:pt idx="184">
                  <c:v>0</c:v>
                </c:pt>
                <c:pt idx="185">
                  <c:v>0</c:v>
                </c:pt>
                <c:pt idx="186">
                  <c:v>0</c:v>
                </c:pt>
                <c:pt idx="187">
                  <c:v>0</c:v>
                </c:pt>
                <c:pt idx="188">
                  <c:v>0</c:v>
                </c:pt>
                <c:pt idx="189">
                  <c:v>0</c:v>
                </c:pt>
                <c:pt idx="190">
                  <c:v>0</c:v>
                </c:pt>
                <c:pt idx="191">
                  <c:v>0</c:v>
                </c:pt>
                <c:pt idx="192">
                  <c:v>0</c:v>
                </c:pt>
                <c:pt idx="193">
                  <c:v>0</c:v>
                </c:pt>
                <c:pt idx="194">
                  <c:v>0</c:v>
                </c:pt>
                <c:pt idx="195">
                  <c:v>0</c:v>
                </c:pt>
                <c:pt idx="196">
                  <c:v>0</c:v>
                </c:pt>
                <c:pt idx="197">
                  <c:v>0</c:v>
                </c:pt>
                <c:pt idx="198">
                  <c:v>0</c:v>
                </c:pt>
                <c:pt idx="199">
                  <c:v>0</c:v>
                </c:pt>
                <c:pt idx="200">
                  <c:v>0</c:v>
                </c:pt>
                <c:pt idx="201">
                  <c:v>0</c:v>
                </c:pt>
                <c:pt idx="202">
                  <c:v>0</c:v>
                </c:pt>
                <c:pt idx="203">
                  <c:v>0</c:v>
                </c:pt>
                <c:pt idx="204">
                  <c:v>0</c:v>
                </c:pt>
                <c:pt idx="205">
                  <c:v>0</c:v>
                </c:pt>
                <c:pt idx="206">
                  <c:v>0</c:v>
                </c:pt>
                <c:pt idx="207">
                  <c:v>0</c:v>
                </c:pt>
                <c:pt idx="208">
                  <c:v>0</c:v>
                </c:pt>
                <c:pt idx="209">
                  <c:v>0</c:v>
                </c:pt>
                <c:pt idx="210">
                  <c:v>0</c:v>
                </c:pt>
                <c:pt idx="211">
                  <c:v>0</c:v>
                </c:pt>
                <c:pt idx="212">
                  <c:v>0</c:v>
                </c:pt>
                <c:pt idx="213">
                  <c:v>0</c:v>
                </c:pt>
                <c:pt idx="214">
                  <c:v>0</c:v>
                </c:pt>
                <c:pt idx="215">
                  <c:v>0</c:v>
                </c:pt>
                <c:pt idx="216">
                  <c:v>0</c:v>
                </c:pt>
                <c:pt idx="217">
                  <c:v>0</c:v>
                </c:pt>
                <c:pt idx="218">
                  <c:v>0</c:v>
                </c:pt>
                <c:pt idx="219">
                  <c:v>0</c:v>
                </c:pt>
                <c:pt idx="220">
                  <c:v>0</c:v>
                </c:pt>
                <c:pt idx="221">
                  <c:v>0</c:v>
                </c:pt>
                <c:pt idx="222">
                  <c:v>0</c:v>
                </c:pt>
                <c:pt idx="223">
                  <c:v>0</c:v>
                </c:pt>
                <c:pt idx="224">
                  <c:v>0</c:v>
                </c:pt>
                <c:pt idx="225">
                  <c:v>0</c:v>
                </c:pt>
                <c:pt idx="226">
                  <c:v>0</c:v>
                </c:pt>
                <c:pt idx="227">
                  <c:v>0</c:v>
                </c:pt>
                <c:pt idx="228">
                  <c:v>0</c:v>
                </c:pt>
                <c:pt idx="229">
                  <c:v>0</c:v>
                </c:pt>
                <c:pt idx="230">
                  <c:v>0</c:v>
                </c:pt>
                <c:pt idx="231">
                  <c:v>0</c:v>
                </c:pt>
                <c:pt idx="232">
                  <c:v>0</c:v>
                </c:pt>
                <c:pt idx="233">
                  <c:v>0</c:v>
                </c:pt>
                <c:pt idx="234">
                  <c:v>0</c:v>
                </c:pt>
                <c:pt idx="235">
                  <c:v>0</c:v>
                </c:pt>
                <c:pt idx="236">
                  <c:v>0</c:v>
                </c:pt>
                <c:pt idx="237">
                  <c:v>0</c:v>
                </c:pt>
                <c:pt idx="238">
                  <c:v>0</c:v>
                </c:pt>
                <c:pt idx="239">
                  <c:v>0</c:v>
                </c:pt>
                <c:pt idx="240">
                  <c:v>0</c:v>
                </c:pt>
                <c:pt idx="241">
                  <c:v>0</c:v>
                </c:pt>
                <c:pt idx="242">
                  <c:v>0</c:v>
                </c:pt>
                <c:pt idx="243">
                  <c:v>0</c:v>
                </c:pt>
                <c:pt idx="244">
                  <c:v>0</c:v>
                </c:pt>
                <c:pt idx="245">
                  <c:v>0</c:v>
                </c:pt>
                <c:pt idx="246">
                  <c:v>0</c:v>
                </c:pt>
                <c:pt idx="247">
                  <c:v>0</c:v>
                </c:pt>
                <c:pt idx="248">
                  <c:v>0</c:v>
                </c:pt>
                <c:pt idx="249">
                  <c:v>0</c:v>
                </c:pt>
                <c:pt idx="250">
                  <c:v>0</c:v>
                </c:pt>
                <c:pt idx="251">
                  <c:v>0</c:v>
                </c:pt>
                <c:pt idx="252">
                  <c:v>0</c:v>
                </c:pt>
                <c:pt idx="253">
                  <c:v>0</c:v>
                </c:pt>
                <c:pt idx="254">
                  <c:v>0</c:v>
                </c:pt>
                <c:pt idx="255">
                  <c:v>0</c:v>
                </c:pt>
                <c:pt idx="256">
                  <c:v>0</c:v>
                </c:pt>
                <c:pt idx="257">
                  <c:v>0</c:v>
                </c:pt>
                <c:pt idx="258">
                  <c:v>0</c:v>
                </c:pt>
                <c:pt idx="259">
                  <c:v>0</c:v>
                </c:pt>
                <c:pt idx="260">
                  <c:v>0</c:v>
                </c:pt>
                <c:pt idx="261">
                  <c:v>0</c:v>
                </c:pt>
                <c:pt idx="262">
                  <c:v>0</c:v>
                </c:pt>
                <c:pt idx="263">
                  <c:v>0</c:v>
                </c:pt>
                <c:pt idx="264">
                  <c:v>0</c:v>
                </c:pt>
                <c:pt idx="265">
                  <c:v>0</c:v>
                </c:pt>
                <c:pt idx="266">
                  <c:v>0</c:v>
                </c:pt>
                <c:pt idx="267">
                  <c:v>0</c:v>
                </c:pt>
                <c:pt idx="268">
                  <c:v>0</c:v>
                </c:pt>
                <c:pt idx="269">
                  <c:v>0</c:v>
                </c:pt>
                <c:pt idx="270">
                  <c:v>0</c:v>
                </c:pt>
                <c:pt idx="271">
                  <c:v>0</c:v>
                </c:pt>
                <c:pt idx="272">
                  <c:v>0</c:v>
                </c:pt>
                <c:pt idx="273">
                  <c:v>0</c:v>
                </c:pt>
                <c:pt idx="274">
                  <c:v>0</c:v>
                </c:pt>
                <c:pt idx="275">
                  <c:v>0</c:v>
                </c:pt>
                <c:pt idx="276">
                  <c:v>0</c:v>
                </c:pt>
                <c:pt idx="277">
                  <c:v>0</c:v>
                </c:pt>
                <c:pt idx="278">
                  <c:v>0</c:v>
                </c:pt>
                <c:pt idx="279">
                  <c:v>0</c:v>
                </c:pt>
                <c:pt idx="280">
                  <c:v>0</c:v>
                </c:pt>
                <c:pt idx="281">
                  <c:v>0</c:v>
                </c:pt>
                <c:pt idx="282">
                  <c:v>0</c:v>
                </c:pt>
                <c:pt idx="283">
                  <c:v>0</c:v>
                </c:pt>
                <c:pt idx="284">
                  <c:v>0</c:v>
                </c:pt>
                <c:pt idx="285">
                  <c:v>0</c:v>
                </c:pt>
                <c:pt idx="286">
                  <c:v>0</c:v>
                </c:pt>
                <c:pt idx="287">
                  <c:v>0</c:v>
                </c:pt>
                <c:pt idx="288">
                  <c:v>0</c:v>
                </c:pt>
                <c:pt idx="289">
                  <c:v>0</c:v>
                </c:pt>
                <c:pt idx="290">
                  <c:v>0</c:v>
                </c:pt>
                <c:pt idx="291">
                  <c:v>0</c:v>
                </c:pt>
                <c:pt idx="292">
                  <c:v>0</c:v>
                </c:pt>
                <c:pt idx="293">
                  <c:v>0</c:v>
                </c:pt>
                <c:pt idx="294">
                  <c:v>0</c:v>
                </c:pt>
                <c:pt idx="295">
                  <c:v>0</c:v>
                </c:pt>
                <c:pt idx="296">
                  <c:v>0</c:v>
                </c:pt>
                <c:pt idx="297">
                  <c:v>0</c:v>
                </c:pt>
                <c:pt idx="298">
                  <c:v>0</c:v>
                </c:pt>
                <c:pt idx="299">
                  <c:v>0</c:v>
                </c:pt>
                <c:pt idx="300">
                  <c:v>0</c:v>
                </c:pt>
                <c:pt idx="301">
                  <c:v>0</c:v>
                </c:pt>
                <c:pt idx="302">
                  <c:v>0</c:v>
                </c:pt>
                <c:pt idx="303">
                  <c:v>0</c:v>
                </c:pt>
                <c:pt idx="304">
                  <c:v>0</c:v>
                </c:pt>
                <c:pt idx="305">
                  <c:v>0</c:v>
                </c:pt>
                <c:pt idx="306">
                  <c:v>0</c:v>
                </c:pt>
                <c:pt idx="307">
                  <c:v>0</c:v>
                </c:pt>
                <c:pt idx="308">
                  <c:v>0</c:v>
                </c:pt>
                <c:pt idx="309">
                  <c:v>0</c:v>
                </c:pt>
                <c:pt idx="310">
                  <c:v>0</c:v>
                </c:pt>
                <c:pt idx="311">
                  <c:v>0</c:v>
                </c:pt>
                <c:pt idx="312">
                  <c:v>0</c:v>
                </c:pt>
                <c:pt idx="313">
                  <c:v>0</c:v>
                </c:pt>
                <c:pt idx="314">
                  <c:v>0</c:v>
                </c:pt>
                <c:pt idx="315">
                  <c:v>0</c:v>
                </c:pt>
                <c:pt idx="316">
                  <c:v>0</c:v>
                </c:pt>
                <c:pt idx="317">
                  <c:v>0</c:v>
                </c:pt>
                <c:pt idx="318">
                  <c:v>0</c:v>
                </c:pt>
                <c:pt idx="319">
                  <c:v>0</c:v>
                </c:pt>
                <c:pt idx="320">
                  <c:v>0</c:v>
                </c:pt>
                <c:pt idx="321">
                  <c:v>0</c:v>
                </c:pt>
                <c:pt idx="322">
                  <c:v>0</c:v>
                </c:pt>
                <c:pt idx="323">
                  <c:v>0</c:v>
                </c:pt>
                <c:pt idx="324">
                  <c:v>0</c:v>
                </c:pt>
                <c:pt idx="325">
                  <c:v>0</c:v>
                </c:pt>
                <c:pt idx="326">
                  <c:v>0</c:v>
                </c:pt>
                <c:pt idx="327">
                  <c:v>0</c:v>
                </c:pt>
                <c:pt idx="328">
                  <c:v>0</c:v>
                </c:pt>
                <c:pt idx="329">
                  <c:v>0</c:v>
                </c:pt>
                <c:pt idx="330">
                  <c:v>0</c:v>
                </c:pt>
                <c:pt idx="331">
                  <c:v>0</c:v>
                </c:pt>
                <c:pt idx="332">
                  <c:v>0</c:v>
                </c:pt>
                <c:pt idx="333">
                  <c:v>0</c:v>
                </c:pt>
                <c:pt idx="334">
                  <c:v>0</c:v>
                </c:pt>
                <c:pt idx="335">
                  <c:v>0</c:v>
                </c:pt>
                <c:pt idx="336">
                  <c:v>0</c:v>
                </c:pt>
                <c:pt idx="337">
                  <c:v>0</c:v>
                </c:pt>
                <c:pt idx="338">
                  <c:v>0</c:v>
                </c:pt>
                <c:pt idx="339">
                  <c:v>0</c:v>
                </c:pt>
                <c:pt idx="340">
                  <c:v>0</c:v>
                </c:pt>
                <c:pt idx="341">
                  <c:v>0</c:v>
                </c:pt>
                <c:pt idx="342">
                  <c:v>0</c:v>
                </c:pt>
                <c:pt idx="343">
                  <c:v>0</c:v>
                </c:pt>
                <c:pt idx="344">
                  <c:v>0</c:v>
                </c:pt>
                <c:pt idx="345">
                  <c:v>0</c:v>
                </c:pt>
                <c:pt idx="346">
                  <c:v>0</c:v>
                </c:pt>
                <c:pt idx="347">
                  <c:v>0</c:v>
                </c:pt>
                <c:pt idx="348">
                  <c:v>0</c:v>
                </c:pt>
                <c:pt idx="349">
                  <c:v>0</c:v>
                </c:pt>
                <c:pt idx="350">
                  <c:v>0</c:v>
                </c:pt>
                <c:pt idx="351">
                  <c:v>0</c:v>
                </c:pt>
                <c:pt idx="352">
                  <c:v>0</c:v>
                </c:pt>
                <c:pt idx="353">
                  <c:v>0</c:v>
                </c:pt>
                <c:pt idx="354">
                  <c:v>0</c:v>
                </c:pt>
                <c:pt idx="355">
                  <c:v>0</c:v>
                </c:pt>
                <c:pt idx="356">
                  <c:v>0</c:v>
                </c:pt>
                <c:pt idx="357">
                  <c:v>0</c:v>
                </c:pt>
                <c:pt idx="358">
                  <c:v>0</c:v>
                </c:pt>
                <c:pt idx="359">
                  <c:v>0</c:v>
                </c:pt>
                <c:pt idx="360">
                  <c:v>0</c:v>
                </c:pt>
                <c:pt idx="361">
                  <c:v>0</c:v>
                </c:pt>
                <c:pt idx="362">
                  <c:v>0</c:v>
                </c:pt>
                <c:pt idx="363">
                  <c:v>0</c:v>
                </c:pt>
                <c:pt idx="364">
                  <c:v>0</c:v>
                </c:pt>
                <c:pt idx="365">
                  <c:v>0</c:v>
                </c:pt>
                <c:pt idx="366">
                  <c:v>0</c:v>
                </c:pt>
                <c:pt idx="367">
                  <c:v>0</c:v>
                </c:pt>
                <c:pt idx="368">
                  <c:v>0</c:v>
                </c:pt>
                <c:pt idx="369">
                  <c:v>0</c:v>
                </c:pt>
                <c:pt idx="370">
                  <c:v>0</c:v>
                </c:pt>
                <c:pt idx="371">
                  <c:v>0</c:v>
                </c:pt>
                <c:pt idx="372">
                  <c:v>0</c:v>
                </c:pt>
                <c:pt idx="373">
                  <c:v>0</c:v>
                </c:pt>
                <c:pt idx="374">
                  <c:v>0</c:v>
                </c:pt>
                <c:pt idx="375">
                  <c:v>0</c:v>
                </c:pt>
                <c:pt idx="376">
                  <c:v>0</c:v>
                </c:pt>
                <c:pt idx="377">
                  <c:v>0</c:v>
                </c:pt>
                <c:pt idx="378">
                  <c:v>0</c:v>
                </c:pt>
                <c:pt idx="379">
                  <c:v>0</c:v>
                </c:pt>
                <c:pt idx="380">
                  <c:v>0</c:v>
                </c:pt>
                <c:pt idx="381">
                  <c:v>0</c:v>
                </c:pt>
                <c:pt idx="382">
                  <c:v>0</c:v>
                </c:pt>
                <c:pt idx="383">
                  <c:v>0</c:v>
                </c:pt>
                <c:pt idx="384">
                  <c:v>0</c:v>
                </c:pt>
                <c:pt idx="385">
                  <c:v>0</c:v>
                </c:pt>
                <c:pt idx="386">
                  <c:v>0</c:v>
                </c:pt>
                <c:pt idx="387">
                  <c:v>0</c:v>
                </c:pt>
                <c:pt idx="388">
                  <c:v>0</c:v>
                </c:pt>
                <c:pt idx="389">
                  <c:v>0</c:v>
                </c:pt>
                <c:pt idx="390">
                  <c:v>0</c:v>
                </c:pt>
                <c:pt idx="391">
                  <c:v>0</c:v>
                </c:pt>
                <c:pt idx="392">
                  <c:v>0</c:v>
                </c:pt>
                <c:pt idx="393">
                  <c:v>0</c:v>
                </c:pt>
                <c:pt idx="394">
                  <c:v>0</c:v>
                </c:pt>
                <c:pt idx="395">
                  <c:v>0</c:v>
                </c:pt>
                <c:pt idx="396">
                  <c:v>0</c:v>
                </c:pt>
                <c:pt idx="397">
                  <c:v>0</c:v>
                </c:pt>
                <c:pt idx="398">
                  <c:v>0</c:v>
                </c:pt>
                <c:pt idx="399">
                  <c:v>0</c:v>
                </c:pt>
                <c:pt idx="400">
                  <c:v>0</c:v>
                </c:pt>
                <c:pt idx="401">
                  <c:v>0</c:v>
                </c:pt>
                <c:pt idx="402">
                  <c:v>0</c:v>
                </c:pt>
                <c:pt idx="403">
                  <c:v>0</c:v>
                </c:pt>
                <c:pt idx="404">
                  <c:v>0</c:v>
                </c:pt>
                <c:pt idx="405">
                  <c:v>0</c:v>
                </c:pt>
                <c:pt idx="406">
                  <c:v>0</c:v>
                </c:pt>
                <c:pt idx="407">
                  <c:v>0</c:v>
                </c:pt>
                <c:pt idx="408">
                  <c:v>0</c:v>
                </c:pt>
                <c:pt idx="409">
                  <c:v>0</c:v>
                </c:pt>
                <c:pt idx="410">
                  <c:v>0</c:v>
                </c:pt>
                <c:pt idx="411">
                  <c:v>0</c:v>
                </c:pt>
                <c:pt idx="412">
                  <c:v>0</c:v>
                </c:pt>
                <c:pt idx="413">
                  <c:v>0</c:v>
                </c:pt>
                <c:pt idx="414">
                  <c:v>0</c:v>
                </c:pt>
                <c:pt idx="415">
                  <c:v>0</c:v>
                </c:pt>
                <c:pt idx="416">
                  <c:v>0</c:v>
                </c:pt>
                <c:pt idx="417">
                  <c:v>0</c:v>
                </c:pt>
                <c:pt idx="418">
                  <c:v>0</c:v>
                </c:pt>
                <c:pt idx="419">
                  <c:v>0</c:v>
                </c:pt>
                <c:pt idx="420">
                  <c:v>0</c:v>
                </c:pt>
                <c:pt idx="421">
                  <c:v>0</c:v>
                </c:pt>
                <c:pt idx="422">
                  <c:v>0</c:v>
                </c:pt>
                <c:pt idx="423">
                  <c:v>0</c:v>
                </c:pt>
                <c:pt idx="424">
                  <c:v>0</c:v>
                </c:pt>
                <c:pt idx="425">
                  <c:v>0</c:v>
                </c:pt>
                <c:pt idx="426">
                  <c:v>0</c:v>
                </c:pt>
                <c:pt idx="427">
                  <c:v>0</c:v>
                </c:pt>
                <c:pt idx="428">
                  <c:v>0</c:v>
                </c:pt>
                <c:pt idx="429">
                  <c:v>0</c:v>
                </c:pt>
                <c:pt idx="430">
                  <c:v>0</c:v>
                </c:pt>
                <c:pt idx="431">
                  <c:v>0</c:v>
                </c:pt>
                <c:pt idx="432">
                  <c:v>0</c:v>
                </c:pt>
                <c:pt idx="433">
                  <c:v>0</c:v>
                </c:pt>
                <c:pt idx="434">
                  <c:v>0</c:v>
                </c:pt>
                <c:pt idx="435">
                  <c:v>0</c:v>
                </c:pt>
                <c:pt idx="436">
                  <c:v>0</c:v>
                </c:pt>
                <c:pt idx="437">
                  <c:v>0</c:v>
                </c:pt>
                <c:pt idx="438">
                  <c:v>0</c:v>
                </c:pt>
                <c:pt idx="439">
                  <c:v>0</c:v>
                </c:pt>
                <c:pt idx="440">
                  <c:v>0</c:v>
                </c:pt>
                <c:pt idx="441">
                  <c:v>0</c:v>
                </c:pt>
                <c:pt idx="442">
                  <c:v>0</c:v>
                </c:pt>
                <c:pt idx="443">
                  <c:v>0</c:v>
                </c:pt>
                <c:pt idx="444">
                  <c:v>0</c:v>
                </c:pt>
                <c:pt idx="445">
                  <c:v>0</c:v>
                </c:pt>
                <c:pt idx="446">
                  <c:v>0</c:v>
                </c:pt>
                <c:pt idx="447">
                  <c:v>0</c:v>
                </c:pt>
                <c:pt idx="448">
                  <c:v>0</c:v>
                </c:pt>
                <c:pt idx="449">
                  <c:v>0</c:v>
                </c:pt>
                <c:pt idx="450">
                  <c:v>0</c:v>
                </c:pt>
                <c:pt idx="451">
                  <c:v>0</c:v>
                </c:pt>
                <c:pt idx="452">
                  <c:v>0</c:v>
                </c:pt>
                <c:pt idx="453">
                  <c:v>0</c:v>
                </c:pt>
                <c:pt idx="454">
                  <c:v>0</c:v>
                </c:pt>
                <c:pt idx="455">
                  <c:v>0</c:v>
                </c:pt>
                <c:pt idx="456">
                  <c:v>0</c:v>
                </c:pt>
                <c:pt idx="457">
                  <c:v>0</c:v>
                </c:pt>
                <c:pt idx="458">
                  <c:v>0</c:v>
                </c:pt>
                <c:pt idx="459">
                  <c:v>0</c:v>
                </c:pt>
                <c:pt idx="460">
                  <c:v>0</c:v>
                </c:pt>
                <c:pt idx="461">
                  <c:v>0</c:v>
                </c:pt>
                <c:pt idx="462">
                  <c:v>0</c:v>
                </c:pt>
                <c:pt idx="463">
                  <c:v>0</c:v>
                </c:pt>
                <c:pt idx="464">
                  <c:v>0</c:v>
                </c:pt>
                <c:pt idx="465">
                  <c:v>0</c:v>
                </c:pt>
                <c:pt idx="466">
                  <c:v>0</c:v>
                </c:pt>
                <c:pt idx="467">
                  <c:v>0</c:v>
                </c:pt>
                <c:pt idx="468">
                  <c:v>0</c:v>
                </c:pt>
                <c:pt idx="469">
                  <c:v>0</c:v>
                </c:pt>
                <c:pt idx="470">
                  <c:v>0</c:v>
                </c:pt>
                <c:pt idx="471">
                  <c:v>0</c:v>
                </c:pt>
                <c:pt idx="472">
                  <c:v>0</c:v>
                </c:pt>
                <c:pt idx="473">
                  <c:v>0</c:v>
                </c:pt>
                <c:pt idx="474">
                  <c:v>0</c:v>
                </c:pt>
                <c:pt idx="475">
                  <c:v>0</c:v>
                </c:pt>
                <c:pt idx="476">
                  <c:v>0</c:v>
                </c:pt>
                <c:pt idx="477">
                  <c:v>0</c:v>
                </c:pt>
                <c:pt idx="478">
                  <c:v>0</c:v>
                </c:pt>
                <c:pt idx="479">
                  <c:v>0</c:v>
                </c:pt>
                <c:pt idx="480">
                  <c:v>0</c:v>
                </c:pt>
                <c:pt idx="481">
                  <c:v>0</c:v>
                </c:pt>
                <c:pt idx="482">
                  <c:v>0</c:v>
                </c:pt>
                <c:pt idx="483">
                  <c:v>0</c:v>
                </c:pt>
                <c:pt idx="484">
                  <c:v>0</c:v>
                </c:pt>
                <c:pt idx="485">
                  <c:v>0</c:v>
                </c:pt>
                <c:pt idx="486">
                  <c:v>0</c:v>
                </c:pt>
                <c:pt idx="487">
                  <c:v>0</c:v>
                </c:pt>
                <c:pt idx="488">
                  <c:v>0</c:v>
                </c:pt>
                <c:pt idx="489">
                  <c:v>0</c:v>
                </c:pt>
                <c:pt idx="490">
                  <c:v>0</c:v>
                </c:pt>
                <c:pt idx="491">
                  <c:v>0</c:v>
                </c:pt>
                <c:pt idx="492">
                  <c:v>0</c:v>
                </c:pt>
                <c:pt idx="493">
                  <c:v>0</c:v>
                </c:pt>
                <c:pt idx="494">
                  <c:v>0</c:v>
                </c:pt>
                <c:pt idx="495">
                  <c:v>0</c:v>
                </c:pt>
                <c:pt idx="496">
                  <c:v>0</c:v>
                </c:pt>
                <c:pt idx="497">
                  <c:v>0</c:v>
                </c:pt>
                <c:pt idx="498">
                  <c:v>0</c:v>
                </c:pt>
                <c:pt idx="499">
                  <c:v>0</c:v>
                </c:pt>
                <c:pt idx="500">
                  <c:v>0</c:v>
                </c:pt>
                <c:pt idx="501">
                  <c:v>0</c:v>
                </c:pt>
                <c:pt idx="502">
                  <c:v>0</c:v>
                </c:pt>
                <c:pt idx="503">
                  <c:v>0</c:v>
                </c:pt>
                <c:pt idx="504">
                  <c:v>0</c:v>
                </c:pt>
                <c:pt idx="505">
                  <c:v>0</c:v>
                </c:pt>
                <c:pt idx="506">
                  <c:v>0</c:v>
                </c:pt>
                <c:pt idx="507">
                  <c:v>0</c:v>
                </c:pt>
                <c:pt idx="508">
                  <c:v>0</c:v>
                </c:pt>
                <c:pt idx="509">
                  <c:v>0</c:v>
                </c:pt>
                <c:pt idx="510">
                  <c:v>0</c:v>
                </c:pt>
                <c:pt idx="511">
                  <c:v>0</c:v>
                </c:pt>
                <c:pt idx="512">
                  <c:v>0</c:v>
                </c:pt>
                <c:pt idx="513">
                  <c:v>0</c:v>
                </c:pt>
                <c:pt idx="514">
                  <c:v>0</c:v>
                </c:pt>
                <c:pt idx="515">
                  <c:v>0</c:v>
                </c:pt>
                <c:pt idx="516">
                  <c:v>0</c:v>
                </c:pt>
                <c:pt idx="517">
                  <c:v>0</c:v>
                </c:pt>
                <c:pt idx="518">
                  <c:v>0</c:v>
                </c:pt>
                <c:pt idx="519">
                  <c:v>0</c:v>
                </c:pt>
                <c:pt idx="520">
                  <c:v>0</c:v>
                </c:pt>
                <c:pt idx="521">
                  <c:v>0</c:v>
                </c:pt>
                <c:pt idx="522">
                  <c:v>0</c:v>
                </c:pt>
                <c:pt idx="523">
                  <c:v>0</c:v>
                </c:pt>
                <c:pt idx="524">
                  <c:v>0</c:v>
                </c:pt>
                <c:pt idx="525">
                  <c:v>0</c:v>
                </c:pt>
                <c:pt idx="526">
                  <c:v>0</c:v>
                </c:pt>
                <c:pt idx="527">
                  <c:v>0</c:v>
                </c:pt>
                <c:pt idx="528">
                  <c:v>0</c:v>
                </c:pt>
                <c:pt idx="529">
                  <c:v>0</c:v>
                </c:pt>
                <c:pt idx="530">
                  <c:v>0</c:v>
                </c:pt>
                <c:pt idx="531">
                  <c:v>0</c:v>
                </c:pt>
                <c:pt idx="532">
                  <c:v>0</c:v>
                </c:pt>
                <c:pt idx="533">
                  <c:v>0</c:v>
                </c:pt>
                <c:pt idx="534">
                  <c:v>0</c:v>
                </c:pt>
                <c:pt idx="535">
                  <c:v>0</c:v>
                </c:pt>
                <c:pt idx="536">
                  <c:v>0</c:v>
                </c:pt>
                <c:pt idx="537">
                  <c:v>0</c:v>
                </c:pt>
                <c:pt idx="538">
                  <c:v>0</c:v>
                </c:pt>
                <c:pt idx="539">
                  <c:v>0</c:v>
                </c:pt>
                <c:pt idx="540">
                  <c:v>0</c:v>
                </c:pt>
                <c:pt idx="541">
                  <c:v>0</c:v>
                </c:pt>
                <c:pt idx="542">
                  <c:v>0</c:v>
                </c:pt>
                <c:pt idx="543">
                  <c:v>0</c:v>
                </c:pt>
                <c:pt idx="544">
                  <c:v>0</c:v>
                </c:pt>
                <c:pt idx="545">
                  <c:v>0</c:v>
                </c:pt>
                <c:pt idx="546">
                  <c:v>0</c:v>
                </c:pt>
                <c:pt idx="547">
                  <c:v>0</c:v>
                </c:pt>
                <c:pt idx="548">
                  <c:v>0</c:v>
                </c:pt>
                <c:pt idx="549">
                  <c:v>0</c:v>
                </c:pt>
                <c:pt idx="550">
                  <c:v>0</c:v>
                </c:pt>
                <c:pt idx="551">
                  <c:v>0</c:v>
                </c:pt>
                <c:pt idx="552">
                  <c:v>0</c:v>
                </c:pt>
                <c:pt idx="553">
                  <c:v>0</c:v>
                </c:pt>
                <c:pt idx="554">
                  <c:v>0</c:v>
                </c:pt>
                <c:pt idx="555">
                  <c:v>0</c:v>
                </c:pt>
                <c:pt idx="556">
                  <c:v>0</c:v>
                </c:pt>
                <c:pt idx="557">
                  <c:v>0</c:v>
                </c:pt>
                <c:pt idx="558">
                  <c:v>0</c:v>
                </c:pt>
                <c:pt idx="559">
                  <c:v>0</c:v>
                </c:pt>
                <c:pt idx="560">
                  <c:v>0</c:v>
                </c:pt>
                <c:pt idx="561">
                  <c:v>0</c:v>
                </c:pt>
                <c:pt idx="562">
                  <c:v>0</c:v>
                </c:pt>
                <c:pt idx="563">
                  <c:v>0</c:v>
                </c:pt>
                <c:pt idx="564">
                  <c:v>0</c:v>
                </c:pt>
                <c:pt idx="565">
                  <c:v>0</c:v>
                </c:pt>
                <c:pt idx="566">
                  <c:v>0</c:v>
                </c:pt>
                <c:pt idx="567">
                  <c:v>0</c:v>
                </c:pt>
                <c:pt idx="568">
                  <c:v>0</c:v>
                </c:pt>
                <c:pt idx="569">
                  <c:v>0</c:v>
                </c:pt>
                <c:pt idx="570">
                  <c:v>0</c:v>
                </c:pt>
                <c:pt idx="571">
                  <c:v>0</c:v>
                </c:pt>
                <c:pt idx="572">
                  <c:v>0</c:v>
                </c:pt>
                <c:pt idx="573">
                  <c:v>0</c:v>
                </c:pt>
                <c:pt idx="574">
                  <c:v>0</c:v>
                </c:pt>
                <c:pt idx="575">
                  <c:v>0</c:v>
                </c:pt>
                <c:pt idx="576">
                  <c:v>0</c:v>
                </c:pt>
                <c:pt idx="577">
                  <c:v>0</c:v>
                </c:pt>
                <c:pt idx="578">
                  <c:v>0</c:v>
                </c:pt>
                <c:pt idx="579">
                  <c:v>0</c:v>
                </c:pt>
                <c:pt idx="580">
                  <c:v>0</c:v>
                </c:pt>
                <c:pt idx="581">
                  <c:v>0</c:v>
                </c:pt>
                <c:pt idx="582">
                  <c:v>0</c:v>
                </c:pt>
                <c:pt idx="583">
                  <c:v>0</c:v>
                </c:pt>
                <c:pt idx="584">
                  <c:v>0</c:v>
                </c:pt>
                <c:pt idx="585">
                  <c:v>0</c:v>
                </c:pt>
                <c:pt idx="586">
                  <c:v>0</c:v>
                </c:pt>
                <c:pt idx="587">
                  <c:v>0</c:v>
                </c:pt>
                <c:pt idx="588">
                  <c:v>0</c:v>
                </c:pt>
                <c:pt idx="589">
                  <c:v>0</c:v>
                </c:pt>
                <c:pt idx="590">
                  <c:v>0</c:v>
                </c:pt>
                <c:pt idx="591">
                  <c:v>0</c:v>
                </c:pt>
                <c:pt idx="592">
                  <c:v>0</c:v>
                </c:pt>
                <c:pt idx="593">
                  <c:v>0</c:v>
                </c:pt>
                <c:pt idx="594">
                  <c:v>0</c:v>
                </c:pt>
                <c:pt idx="595">
                  <c:v>0</c:v>
                </c:pt>
                <c:pt idx="596">
                  <c:v>0</c:v>
                </c:pt>
                <c:pt idx="597">
                  <c:v>0</c:v>
                </c:pt>
                <c:pt idx="598">
                  <c:v>0</c:v>
                </c:pt>
                <c:pt idx="599">
                  <c:v>0</c:v>
                </c:pt>
                <c:pt idx="600">
                  <c:v>0</c:v>
                </c:pt>
                <c:pt idx="601">
                  <c:v>0</c:v>
                </c:pt>
                <c:pt idx="602">
                  <c:v>0</c:v>
                </c:pt>
                <c:pt idx="603">
                  <c:v>0</c:v>
                </c:pt>
                <c:pt idx="604">
                  <c:v>0</c:v>
                </c:pt>
                <c:pt idx="605">
                  <c:v>0</c:v>
                </c:pt>
                <c:pt idx="606">
                  <c:v>0</c:v>
                </c:pt>
                <c:pt idx="607">
                  <c:v>0</c:v>
                </c:pt>
                <c:pt idx="608">
                  <c:v>0</c:v>
                </c:pt>
                <c:pt idx="609">
                  <c:v>0</c:v>
                </c:pt>
                <c:pt idx="610">
                  <c:v>0</c:v>
                </c:pt>
                <c:pt idx="611">
                  <c:v>0</c:v>
                </c:pt>
                <c:pt idx="612">
                  <c:v>0</c:v>
                </c:pt>
                <c:pt idx="613">
                  <c:v>0</c:v>
                </c:pt>
                <c:pt idx="614">
                  <c:v>0</c:v>
                </c:pt>
                <c:pt idx="615">
                  <c:v>0</c:v>
                </c:pt>
                <c:pt idx="616">
                  <c:v>0</c:v>
                </c:pt>
                <c:pt idx="617">
                  <c:v>0</c:v>
                </c:pt>
                <c:pt idx="618">
                  <c:v>0</c:v>
                </c:pt>
                <c:pt idx="619">
                  <c:v>0</c:v>
                </c:pt>
                <c:pt idx="620">
                  <c:v>0</c:v>
                </c:pt>
                <c:pt idx="621">
                  <c:v>0</c:v>
                </c:pt>
                <c:pt idx="622">
                  <c:v>0</c:v>
                </c:pt>
                <c:pt idx="623">
                  <c:v>0</c:v>
                </c:pt>
                <c:pt idx="624">
                  <c:v>0</c:v>
                </c:pt>
                <c:pt idx="625">
                  <c:v>0</c:v>
                </c:pt>
                <c:pt idx="626">
                  <c:v>0</c:v>
                </c:pt>
                <c:pt idx="627">
                  <c:v>0</c:v>
                </c:pt>
                <c:pt idx="628">
                  <c:v>0</c:v>
                </c:pt>
                <c:pt idx="629">
                  <c:v>0</c:v>
                </c:pt>
                <c:pt idx="630">
                  <c:v>0</c:v>
                </c:pt>
                <c:pt idx="631">
                  <c:v>0</c:v>
                </c:pt>
                <c:pt idx="632">
                  <c:v>0</c:v>
                </c:pt>
                <c:pt idx="633">
                  <c:v>0</c:v>
                </c:pt>
                <c:pt idx="634">
                  <c:v>0</c:v>
                </c:pt>
                <c:pt idx="635">
                  <c:v>0</c:v>
                </c:pt>
                <c:pt idx="636">
                  <c:v>0</c:v>
                </c:pt>
                <c:pt idx="637">
                  <c:v>0</c:v>
                </c:pt>
                <c:pt idx="638">
                  <c:v>0</c:v>
                </c:pt>
                <c:pt idx="639">
                  <c:v>0</c:v>
                </c:pt>
                <c:pt idx="640">
                  <c:v>0</c:v>
                </c:pt>
                <c:pt idx="641">
                  <c:v>0</c:v>
                </c:pt>
                <c:pt idx="642">
                  <c:v>0</c:v>
                </c:pt>
                <c:pt idx="643">
                  <c:v>0</c:v>
                </c:pt>
                <c:pt idx="644">
                  <c:v>0</c:v>
                </c:pt>
                <c:pt idx="645">
                  <c:v>0</c:v>
                </c:pt>
                <c:pt idx="646">
                  <c:v>0</c:v>
                </c:pt>
                <c:pt idx="647">
                  <c:v>0</c:v>
                </c:pt>
                <c:pt idx="648">
                  <c:v>0</c:v>
                </c:pt>
                <c:pt idx="649">
                  <c:v>0</c:v>
                </c:pt>
                <c:pt idx="650">
                  <c:v>0</c:v>
                </c:pt>
                <c:pt idx="651">
                  <c:v>0</c:v>
                </c:pt>
                <c:pt idx="652">
                  <c:v>0</c:v>
                </c:pt>
                <c:pt idx="653">
                  <c:v>0</c:v>
                </c:pt>
                <c:pt idx="654">
                  <c:v>0</c:v>
                </c:pt>
                <c:pt idx="655">
                  <c:v>0</c:v>
                </c:pt>
                <c:pt idx="656">
                  <c:v>0</c:v>
                </c:pt>
                <c:pt idx="657">
                  <c:v>0</c:v>
                </c:pt>
                <c:pt idx="658">
                  <c:v>0</c:v>
                </c:pt>
                <c:pt idx="659">
                  <c:v>0</c:v>
                </c:pt>
                <c:pt idx="660">
                  <c:v>0</c:v>
                </c:pt>
                <c:pt idx="661">
                  <c:v>0</c:v>
                </c:pt>
                <c:pt idx="662">
                  <c:v>0</c:v>
                </c:pt>
                <c:pt idx="663">
                  <c:v>0</c:v>
                </c:pt>
                <c:pt idx="664">
                  <c:v>0</c:v>
                </c:pt>
                <c:pt idx="665">
                  <c:v>0</c:v>
                </c:pt>
                <c:pt idx="666">
                  <c:v>0</c:v>
                </c:pt>
                <c:pt idx="667">
                  <c:v>0</c:v>
                </c:pt>
                <c:pt idx="668">
                  <c:v>0</c:v>
                </c:pt>
                <c:pt idx="669">
                  <c:v>0</c:v>
                </c:pt>
                <c:pt idx="670">
                  <c:v>0</c:v>
                </c:pt>
                <c:pt idx="671">
                  <c:v>0</c:v>
                </c:pt>
                <c:pt idx="672">
                  <c:v>0</c:v>
                </c:pt>
                <c:pt idx="673">
                  <c:v>0</c:v>
                </c:pt>
                <c:pt idx="674">
                  <c:v>0</c:v>
                </c:pt>
                <c:pt idx="675">
                  <c:v>0</c:v>
                </c:pt>
                <c:pt idx="676">
                  <c:v>0</c:v>
                </c:pt>
                <c:pt idx="677">
                  <c:v>0</c:v>
                </c:pt>
                <c:pt idx="678">
                  <c:v>0</c:v>
                </c:pt>
                <c:pt idx="679">
                  <c:v>0</c:v>
                </c:pt>
                <c:pt idx="680">
                  <c:v>0</c:v>
                </c:pt>
                <c:pt idx="681">
                  <c:v>0</c:v>
                </c:pt>
                <c:pt idx="682">
                  <c:v>0</c:v>
                </c:pt>
                <c:pt idx="683">
                  <c:v>0</c:v>
                </c:pt>
                <c:pt idx="684">
                  <c:v>0</c:v>
                </c:pt>
                <c:pt idx="685">
                  <c:v>0</c:v>
                </c:pt>
                <c:pt idx="686">
                  <c:v>0</c:v>
                </c:pt>
                <c:pt idx="687">
                  <c:v>0</c:v>
                </c:pt>
                <c:pt idx="688">
                  <c:v>0</c:v>
                </c:pt>
                <c:pt idx="689">
                  <c:v>0</c:v>
                </c:pt>
                <c:pt idx="690">
                  <c:v>0</c:v>
                </c:pt>
                <c:pt idx="691">
                  <c:v>0</c:v>
                </c:pt>
                <c:pt idx="692">
                  <c:v>0</c:v>
                </c:pt>
                <c:pt idx="693">
                  <c:v>0</c:v>
                </c:pt>
                <c:pt idx="694">
                  <c:v>0</c:v>
                </c:pt>
                <c:pt idx="695">
                  <c:v>0</c:v>
                </c:pt>
                <c:pt idx="696">
                  <c:v>0</c:v>
                </c:pt>
                <c:pt idx="697">
                  <c:v>0</c:v>
                </c:pt>
                <c:pt idx="698">
                  <c:v>0</c:v>
                </c:pt>
                <c:pt idx="699">
                  <c:v>0</c:v>
                </c:pt>
                <c:pt idx="700">
                  <c:v>0</c:v>
                </c:pt>
                <c:pt idx="701">
                  <c:v>0</c:v>
                </c:pt>
                <c:pt idx="702">
                  <c:v>0</c:v>
                </c:pt>
                <c:pt idx="703">
                  <c:v>0</c:v>
                </c:pt>
                <c:pt idx="704">
                  <c:v>0</c:v>
                </c:pt>
                <c:pt idx="705">
                  <c:v>0</c:v>
                </c:pt>
                <c:pt idx="706">
                  <c:v>0</c:v>
                </c:pt>
                <c:pt idx="707">
                  <c:v>0</c:v>
                </c:pt>
                <c:pt idx="708">
                  <c:v>0</c:v>
                </c:pt>
                <c:pt idx="709">
                  <c:v>0</c:v>
                </c:pt>
                <c:pt idx="710">
                  <c:v>0</c:v>
                </c:pt>
                <c:pt idx="711">
                  <c:v>0</c:v>
                </c:pt>
                <c:pt idx="712">
                  <c:v>0</c:v>
                </c:pt>
                <c:pt idx="713">
                  <c:v>0</c:v>
                </c:pt>
                <c:pt idx="714">
                  <c:v>0</c:v>
                </c:pt>
                <c:pt idx="715">
                  <c:v>0</c:v>
                </c:pt>
                <c:pt idx="716">
                  <c:v>0</c:v>
                </c:pt>
                <c:pt idx="717">
                  <c:v>0</c:v>
                </c:pt>
                <c:pt idx="718">
                  <c:v>0</c:v>
                </c:pt>
                <c:pt idx="719">
                  <c:v>0</c:v>
                </c:pt>
                <c:pt idx="720">
                  <c:v>0</c:v>
                </c:pt>
                <c:pt idx="721">
                  <c:v>0</c:v>
                </c:pt>
                <c:pt idx="722">
                  <c:v>0</c:v>
                </c:pt>
                <c:pt idx="723">
                  <c:v>0</c:v>
                </c:pt>
                <c:pt idx="724">
                  <c:v>0</c:v>
                </c:pt>
                <c:pt idx="725">
                  <c:v>0</c:v>
                </c:pt>
                <c:pt idx="726">
                  <c:v>0</c:v>
                </c:pt>
                <c:pt idx="727">
                  <c:v>0</c:v>
                </c:pt>
                <c:pt idx="728">
                  <c:v>0</c:v>
                </c:pt>
                <c:pt idx="729">
                  <c:v>0</c:v>
                </c:pt>
                <c:pt idx="730">
                  <c:v>0</c:v>
                </c:pt>
                <c:pt idx="731">
                  <c:v>0</c:v>
                </c:pt>
                <c:pt idx="732">
                  <c:v>0</c:v>
                </c:pt>
                <c:pt idx="733">
                  <c:v>0</c:v>
                </c:pt>
                <c:pt idx="734">
                  <c:v>0</c:v>
                </c:pt>
                <c:pt idx="735">
                  <c:v>0</c:v>
                </c:pt>
                <c:pt idx="736">
                  <c:v>0</c:v>
                </c:pt>
                <c:pt idx="737">
                  <c:v>0</c:v>
                </c:pt>
                <c:pt idx="738">
                  <c:v>0</c:v>
                </c:pt>
                <c:pt idx="739">
                  <c:v>0</c:v>
                </c:pt>
                <c:pt idx="740">
                  <c:v>0</c:v>
                </c:pt>
                <c:pt idx="741">
                  <c:v>0</c:v>
                </c:pt>
                <c:pt idx="742">
                  <c:v>0</c:v>
                </c:pt>
                <c:pt idx="743">
                  <c:v>0</c:v>
                </c:pt>
                <c:pt idx="744">
                  <c:v>0</c:v>
                </c:pt>
                <c:pt idx="745">
                  <c:v>0</c:v>
                </c:pt>
                <c:pt idx="746">
                  <c:v>0</c:v>
                </c:pt>
                <c:pt idx="747">
                  <c:v>0</c:v>
                </c:pt>
                <c:pt idx="748">
                  <c:v>0</c:v>
                </c:pt>
                <c:pt idx="749">
                  <c:v>0</c:v>
                </c:pt>
                <c:pt idx="750">
                  <c:v>0</c:v>
                </c:pt>
                <c:pt idx="751">
                  <c:v>0</c:v>
                </c:pt>
                <c:pt idx="752">
                  <c:v>0</c:v>
                </c:pt>
                <c:pt idx="753">
                  <c:v>0</c:v>
                </c:pt>
                <c:pt idx="754">
                  <c:v>0</c:v>
                </c:pt>
                <c:pt idx="755">
                  <c:v>0</c:v>
                </c:pt>
                <c:pt idx="756">
                  <c:v>0</c:v>
                </c:pt>
                <c:pt idx="757">
                  <c:v>0</c:v>
                </c:pt>
                <c:pt idx="758">
                  <c:v>0</c:v>
                </c:pt>
                <c:pt idx="759">
                  <c:v>0</c:v>
                </c:pt>
                <c:pt idx="760">
                  <c:v>0</c:v>
                </c:pt>
                <c:pt idx="761">
                  <c:v>0</c:v>
                </c:pt>
                <c:pt idx="762">
                  <c:v>0</c:v>
                </c:pt>
                <c:pt idx="763">
                  <c:v>0</c:v>
                </c:pt>
                <c:pt idx="764">
                  <c:v>0</c:v>
                </c:pt>
                <c:pt idx="765">
                  <c:v>0</c:v>
                </c:pt>
                <c:pt idx="766">
                  <c:v>0</c:v>
                </c:pt>
                <c:pt idx="767">
                  <c:v>0</c:v>
                </c:pt>
                <c:pt idx="768">
                  <c:v>0</c:v>
                </c:pt>
                <c:pt idx="769">
                  <c:v>0</c:v>
                </c:pt>
                <c:pt idx="770">
                  <c:v>0</c:v>
                </c:pt>
                <c:pt idx="771">
                  <c:v>0</c:v>
                </c:pt>
                <c:pt idx="772">
                  <c:v>0</c:v>
                </c:pt>
                <c:pt idx="773">
                  <c:v>0</c:v>
                </c:pt>
                <c:pt idx="774">
                  <c:v>0</c:v>
                </c:pt>
                <c:pt idx="775">
                  <c:v>0</c:v>
                </c:pt>
                <c:pt idx="776">
                  <c:v>0</c:v>
                </c:pt>
                <c:pt idx="777">
                  <c:v>0</c:v>
                </c:pt>
                <c:pt idx="778">
                  <c:v>0</c:v>
                </c:pt>
                <c:pt idx="779">
                  <c:v>0</c:v>
                </c:pt>
                <c:pt idx="780">
                  <c:v>0</c:v>
                </c:pt>
                <c:pt idx="781">
                  <c:v>0</c:v>
                </c:pt>
                <c:pt idx="782">
                  <c:v>0</c:v>
                </c:pt>
                <c:pt idx="783">
                  <c:v>0</c:v>
                </c:pt>
                <c:pt idx="784">
                  <c:v>0</c:v>
                </c:pt>
                <c:pt idx="785">
                  <c:v>0</c:v>
                </c:pt>
                <c:pt idx="786">
                  <c:v>0</c:v>
                </c:pt>
                <c:pt idx="787">
                  <c:v>0</c:v>
                </c:pt>
                <c:pt idx="788">
                  <c:v>0</c:v>
                </c:pt>
                <c:pt idx="789">
                  <c:v>0</c:v>
                </c:pt>
                <c:pt idx="790">
                  <c:v>0</c:v>
                </c:pt>
                <c:pt idx="791">
                  <c:v>0</c:v>
                </c:pt>
                <c:pt idx="792">
                  <c:v>0</c:v>
                </c:pt>
                <c:pt idx="793">
                  <c:v>0</c:v>
                </c:pt>
                <c:pt idx="794">
                  <c:v>0</c:v>
                </c:pt>
                <c:pt idx="795">
                  <c:v>0</c:v>
                </c:pt>
                <c:pt idx="796">
                  <c:v>0</c:v>
                </c:pt>
                <c:pt idx="797">
                  <c:v>0</c:v>
                </c:pt>
                <c:pt idx="798">
                  <c:v>0</c:v>
                </c:pt>
                <c:pt idx="799">
                  <c:v>0</c:v>
                </c:pt>
                <c:pt idx="800">
                  <c:v>0</c:v>
                </c:pt>
                <c:pt idx="801">
                  <c:v>0</c:v>
                </c:pt>
                <c:pt idx="802">
                  <c:v>0</c:v>
                </c:pt>
                <c:pt idx="803">
                  <c:v>0</c:v>
                </c:pt>
                <c:pt idx="804">
                  <c:v>0</c:v>
                </c:pt>
                <c:pt idx="805">
                  <c:v>0</c:v>
                </c:pt>
                <c:pt idx="806">
                  <c:v>0</c:v>
                </c:pt>
                <c:pt idx="807">
                  <c:v>0</c:v>
                </c:pt>
                <c:pt idx="808">
                  <c:v>0</c:v>
                </c:pt>
                <c:pt idx="809">
                  <c:v>0</c:v>
                </c:pt>
                <c:pt idx="810">
                  <c:v>0</c:v>
                </c:pt>
                <c:pt idx="811">
                  <c:v>0</c:v>
                </c:pt>
                <c:pt idx="812">
                  <c:v>0</c:v>
                </c:pt>
                <c:pt idx="813">
                  <c:v>0</c:v>
                </c:pt>
                <c:pt idx="814">
                  <c:v>0</c:v>
                </c:pt>
                <c:pt idx="815">
                  <c:v>0</c:v>
                </c:pt>
                <c:pt idx="816">
                  <c:v>0</c:v>
                </c:pt>
                <c:pt idx="817">
                  <c:v>0</c:v>
                </c:pt>
                <c:pt idx="818">
                  <c:v>0</c:v>
                </c:pt>
                <c:pt idx="819">
                  <c:v>0</c:v>
                </c:pt>
                <c:pt idx="820">
                  <c:v>0</c:v>
                </c:pt>
                <c:pt idx="821">
                  <c:v>0</c:v>
                </c:pt>
                <c:pt idx="822">
                  <c:v>0</c:v>
                </c:pt>
                <c:pt idx="823">
                  <c:v>0</c:v>
                </c:pt>
                <c:pt idx="824">
                  <c:v>0</c:v>
                </c:pt>
                <c:pt idx="825">
                  <c:v>0</c:v>
                </c:pt>
                <c:pt idx="826">
                  <c:v>0</c:v>
                </c:pt>
                <c:pt idx="827">
                  <c:v>0</c:v>
                </c:pt>
                <c:pt idx="828">
                  <c:v>0</c:v>
                </c:pt>
                <c:pt idx="829">
                  <c:v>0</c:v>
                </c:pt>
                <c:pt idx="830">
                  <c:v>0</c:v>
                </c:pt>
                <c:pt idx="831">
                  <c:v>0</c:v>
                </c:pt>
                <c:pt idx="832">
                  <c:v>0</c:v>
                </c:pt>
                <c:pt idx="833">
                  <c:v>0</c:v>
                </c:pt>
                <c:pt idx="834">
                  <c:v>0</c:v>
                </c:pt>
                <c:pt idx="835">
                  <c:v>0</c:v>
                </c:pt>
                <c:pt idx="836">
                  <c:v>0</c:v>
                </c:pt>
                <c:pt idx="837">
                  <c:v>0</c:v>
                </c:pt>
                <c:pt idx="838">
                  <c:v>0</c:v>
                </c:pt>
                <c:pt idx="839">
                  <c:v>0</c:v>
                </c:pt>
                <c:pt idx="840">
                  <c:v>0</c:v>
                </c:pt>
                <c:pt idx="841">
                  <c:v>0</c:v>
                </c:pt>
                <c:pt idx="842">
                  <c:v>0</c:v>
                </c:pt>
                <c:pt idx="843">
                  <c:v>0</c:v>
                </c:pt>
                <c:pt idx="844">
                  <c:v>0</c:v>
                </c:pt>
                <c:pt idx="845">
                  <c:v>0</c:v>
                </c:pt>
                <c:pt idx="846">
                  <c:v>0</c:v>
                </c:pt>
                <c:pt idx="847">
                  <c:v>0</c:v>
                </c:pt>
                <c:pt idx="848">
                  <c:v>0</c:v>
                </c:pt>
                <c:pt idx="849">
                  <c:v>0</c:v>
                </c:pt>
                <c:pt idx="850">
                  <c:v>0</c:v>
                </c:pt>
                <c:pt idx="851">
                  <c:v>0</c:v>
                </c:pt>
                <c:pt idx="852">
                  <c:v>0</c:v>
                </c:pt>
                <c:pt idx="853">
                  <c:v>0</c:v>
                </c:pt>
                <c:pt idx="854">
                  <c:v>0</c:v>
                </c:pt>
                <c:pt idx="855">
                  <c:v>0</c:v>
                </c:pt>
                <c:pt idx="856">
                  <c:v>0</c:v>
                </c:pt>
                <c:pt idx="857">
                  <c:v>0</c:v>
                </c:pt>
                <c:pt idx="858">
                  <c:v>0</c:v>
                </c:pt>
                <c:pt idx="859">
                  <c:v>0</c:v>
                </c:pt>
                <c:pt idx="860">
                  <c:v>0</c:v>
                </c:pt>
                <c:pt idx="861">
                  <c:v>0</c:v>
                </c:pt>
                <c:pt idx="862">
                  <c:v>0</c:v>
                </c:pt>
                <c:pt idx="863">
                  <c:v>0</c:v>
                </c:pt>
                <c:pt idx="864">
                  <c:v>0</c:v>
                </c:pt>
                <c:pt idx="865">
                  <c:v>0</c:v>
                </c:pt>
                <c:pt idx="866">
                  <c:v>0</c:v>
                </c:pt>
                <c:pt idx="867">
                  <c:v>0</c:v>
                </c:pt>
                <c:pt idx="868">
                  <c:v>0</c:v>
                </c:pt>
                <c:pt idx="869">
                  <c:v>0</c:v>
                </c:pt>
                <c:pt idx="870">
                  <c:v>0</c:v>
                </c:pt>
                <c:pt idx="871">
                  <c:v>0</c:v>
                </c:pt>
                <c:pt idx="872">
                  <c:v>0</c:v>
                </c:pt>
                <c:pt idx="873">
                  <c:v>0</c:v>
                </c:pt>
                <c:pt idx="874">
                  <c:v>0</c:v>
                </c:pt>
                <c:pt idx="875">
                  <c:v>0</c:v>
                </c:pt>
                <c:pt idx="876">
                  <c:v>0</c:v>
                </c:pt>
                <c:pt idx="877">
                  <c:v>0</c:v>
                </c:pt>
                <c:pt idx="878">
                  <c:v>0</c:v>
                </c:pt>
                <c:pt idx="879">
                  <c:v>0</c:v>
                </c:pt>
                <c:pt idx="880">
                  <c:v>0</c:v>
                </c:pt>
                <c:pt idx="881">
                  <c:v>0</c:v>
                </c:pt>
                <c:pt idx="882">
                  <c:v>0</c:v>
                </c:pt>
                <c:pt idx="883">
                  <c:v>0</c:v>
                </c:pt>
                <c:pt idx="884">
                  <c:v>0</c:v>
                </c:pt>
                <c:pt idx="885">
                  <c:v>0</c:v>
                </c:pt>
                <c:pt idx="886">
                  <c:v>0</c:v>
                </c:pt>
                <c:pt idx="887">
                  <c:v>0</c:v>
                </c:pt>
                <c:pt idx="888">
                  <c:v>0</c:v>
                </c:pt>
                <c:pt idx="889">
                  <c:v>0</c:v>
                </c:pt>
                <c:pt idx="890">
                  <c:v>0</c:v>
                </c:pt>
                <c:pt idx="891">
                  <c:v>0</c:v>
                </c:pt>
                <c:pt idx="892">
                  <c:v>0</c:v>
                </c:pt>
                <c:pt idx="893">
                  <c:v>0</c:v>
                </c:pt>
                <c:pt idx="894">
                  <c:v>0</c:v>
                </c:pt>
                <c:pt idx="895">
                  <c:v>0</c:v>
                </c:pt>
                <c:pt idx="896">
                  <c:v>0</c:v>
                </c:pt>
                <c:pt idx="897">
                  <c:v>0</c:v>
                </c:pt>
                <c:pt idx="898">
                  <c:v>0</c:v>
                </c:pt>
                <c:pt idx="899">
                  <c:v>0</c:v>
                </c:pt>
                <c:pt idx="900">
                  <c:v>0</c:v>
                </c:pt>
                <c:pt idx="901">
                  <c:v>0</c:v>
                </c:pt>
                <c:pt idx="902">
                  <c:v>0</c:v>
                </c:pt>
                <c:pt idx="903">
                  <c:v>0</c:v>
                </c:pt>
                <c:pt idx="904">
                  <c:v>0</c:v>
                </c:pt>
                <c:pt idx="905">
                  <c:v>0</c:v>
                </c:pt>
                <c:pt idx="906">
                  <c:v>0</c:v>
                </c:pt>
                <c:pt idx="907">
                  <c:v>0</c:v>
                </c:pt>
                <c:pt idx="908">
                  <c:v>0</c:v>
                </c:pt>
                <c:pt idx="909">
                  <c:v>0</c:v>
                </c:pt>
                <c:pt idx="910">
                  <c:v>0</c:v>
                </c:pt>
                <c:pt idx="911">
                  <c:v>0</c:v>
                </c:pt>
                <c:pt idx="912">
                  <c:v>0</c:v>
                </c:pt>
                <c:pt idx="913">
                  <c:v>0</c:v>
                </c:pt>
                <c:pt idx="914">
                  <c:v>0</c:v>
                </c:pt>
                <c:pt idx="915">
                  <c:v>0</c:v>
                </c:pt>
                <c:pt idx="916">
                  <c:v>0</c:v>
                </c:pt>
                <c:pt idx="917">
                  <c:v>0</c:v>
                </c:pt>
                <c:pt idx="918">
                  <c:v>0</c:v>
                </c:pt>
                <c:pt idx="919">
                  <c:v>0</c:v>
                </c:pt>
                <c:pt idx="920">
                  <c:v>0</c:v>
                </c:pt>
                <c:pt idx="921">
                  <c:v>0</c:v>
                </c:pt>
                <c:pt idx="922">
                  <c:v>0</c:v>
                </c:pt>
                <c:pt idx="923">
                  <c:v>0</c:v>
                </c:pt>
                <c:pt idx="924">
                  <c:v>0</c:v>
                </c:pt>
                <c:pt idx="925">
                  <c:v>0</c:v>
                </c:pt>
                <c:pt idx="926">
                  <c:v>0</c:v>
                </c:pt>
                <c:pt idx="927">
                  <c:v>0</c:v>
                </c:pt>
                <c:pt idx="928">
                  <c:v>0</c:v>
                </c:pt>
                <c:pt idx="929">
                  <c:v>0</c:v>
                </c:pt>
                <c:pt idx="930">
                  <c:v>0</c:v>
                </c:pt>
                <c:pt idx="931">
                  <c:v>0</c:v>
                </c:pt>
                <c:pt idx="932">
                  <c:v>0</c:v>
                </c:pt>
                <c:pt idx="933">
                  <c:v>0</c:v>
                </c:pt>
                <c:pt idx="934">
                  <c:v>0</c:v>
                </c:pt>
                <c:pt idx="935">
                  <c:v>0</c:v>
                </c:pt>
                <c:pt idx="936">
                  <c:v>0</c:v>
                </c:pt>
                <c:pt idx="937">
                  <c:v>0</c:v>
                </c:pt>
                <c:pt idx="938">
                  <c:v>0</c:v>
                </c:pt>
                <c:pt idx="939">
                  <c:v>0</c:v>
                </c:pt>
                <c:pt idx="940">
                  <c:v>0</c:v>
                </c:pt>
                <c:pt idx="941">
                  <c:v>0</c:v>
                </c:pt>
                <c:pt idx="942">
                  <c:v>0</c:v>
                </c:pt>
                <c:pt idx="943">
                  <c:v>0</c:v>
                </c:pt>
                <c:pt idx="944">
                  <c:v>0</c:v>
                </c:pt>
                <c:pt idx="945">
                  <c:v>0</c:v>
                </c:pt>
                <c:pt idx="946">
                  <c:v>0</c:v>
                </c:pt>
                <c:pt idx="947">
                  <c:v>0</c:v>
                </c:pt>
                <c:pt idx="948">
                  <c:v>0</c:v>
                </c:pt>
                <c:pt idx="949">
                  <c:v>0</c:v>
                </c:pt>
                <c:pt idx="950">
                  <c:v>0</c:v>
                </c:pt>
                <c:pt idx="951">
                  <c:v>0</c:v>
                </c:pt>
                <c:pt idx="952">
                  <c:v>0</c:v>
                </c:pt>
                <c:pt idx="953">
                  <c:v>0</c:v>
                </c:pt>
                <c:pt idx="954">
                  <c:v>0</c:v>
                </c:pt>
                <c:pt idx="955">
                  <c:v>0</c:v>
                </c:pt>
                <c:pt idx="956">
                  <c:v>0</c:v>
                </c:pt>
                <c:pt idx="957">
                  <c:v>0</c:v>
                </c:pt>
                <c:pt idx="958">
                  <c:v>0</c:v>
                </c:pt>
                <c:pt idx="959">
                  <c:v>0</c:v>
                </c:pt>
                <c:pt idx="960">
                  <c:v>0</c:v>
                </c:pt>
                <c:pt idx="961">
                  <c:v>0</c:v>
                </c:pt>
                <c:pt idx="962">
                  <c:v>0</c:v>
                </c:pt>
                <c:pt idx="963">
                  <c:v>0</c:v>
                </c:pt>
                <c:pt idx="964">
                  <c:v>0</c:v>
                </c:pt>
                <c:pt idx="965">
                  <c:v>0</c:v>
                </c:pt>
                <c:pt idx="966">
                  <c:v>0</c:v>
                </c:pt>
                <c:pt idx="967">
                  <c:v>0</c:v>
                </c:pt>
                <c:pt idx="968">
                  <c:v>0</c:v>
                </c:pt>
                <c:pt idx="969">
                  <c:v>0</c:v>
                </c:pt>
                <c:pt idx="970">
                  <c:v>0</c:v>
                </c:pt>
                <c:pt idx="971">
                  <c:v>0</c:v>
                </c:pt>
                <c:pt idx="972">
                  <c:v>0</c:v>
                </c:pt>
                <c:pt idx="973">
                  <c:v>0</c:v>
                </c:pt>
                <c:pt idx="974">
                  <c:v>0</c:v>
                </c:pt>
                <c:pt idx="975">
                  <c:v>0</c:v>
                </c:pt>
                <c:pt idx="976">
                  <c:v>0</c:v>
                </c:pt>
                <c:pt idx="977">
                  <c:v>0</c:v>
                </c:pt>
                <c:pt idx="978">
                  <c:v>0</c:v>
                </c:pt>
                <c:pt idx="979">
                  <c:v>0</c:v>
                </c:pt>
                <c:pt idx="980">
                  <c:v>0</c:v>
                </c:pt>
                <c:pt idx="981">
                  <c:v>0</c:v>
                </c:pt>
                <c:pt idx="982">
                  <c:v>0</c:v>
                </c:pt>
                <c:pt idx="983">
                  <c:v>0</c:v>
                </c:pt>
                <c:pt idx="984">
                  <c:v>0</c:v>
                </c:pt>
                <c:pt idx="985">
                  <c:v>0</c:v>
                </c:pt>
                <c:pt idx="986">
                  <c:v>0</c:v>
                </c:pt>
                <c:pt idx="987">
                  <c:v>0</c:v>
                </c:pt>
                <c:pt idx="988">
                  <c:v>0</c:v>
                </c:pt>
                <c:pt idx="989">
                  <c:v>0</c:v>
                </c:pt>
                <c:pt idx="990">
                  <c:v>0</c:v>
                </c:pt>
                <c:pt idx="991">
                  <c:v>0</c:v>
                </c:pt>
                <c:pt idx="992">
                  <c:v>0</c:v>
                </c:pt>
                <c:pt idx="993">
                  <c:v>0</c:v>
                </c:pt>
                <c:pt idx="994">
                  <c:v>0</c:v>
                </c:pt>
                <c:pt idx="995">
                  <c:v>0</c:v>
                </c:pt>
                <c:pt idx="996">
                  <c:v>0</c:v>
                </c:pt>
                <c:pt idx="997">
                  <c:v>0</c:v>
                </c:pt>
                <c:pt idx="998">
                  <c:v>0</c:v>
                </c:pt>
                <c:pt idx="999">
                  <c:v>0</c:v>
                </c:pt>
                <c:pt idx="1000">
                  <c:v>0</c:v>
                </c:pt>
                <c:pt idx="1001">
                  <c:v>0</c:v>
                </c:pt>
                <c:pt idx="1002">
                  <c:v>0</c:v>
                </c:pt>
                <c:pt idx="1003">
                  <c:v>0</c:v>
                </c:pt>
                <c:pt idx="1004">
                  <c:v>0</c:v>
                </c:pt>
                <c:pt idx="1005">
                  <c:v>0</c:v>
                </c:pt>
                <c:pt idx="1006">
                  <c:v>0</c:v>
                </c:pt>
                <c:pt idx="1007">
                  <c:v>0</c:v>
                </c:pt>
                <c:pt idx="1008">
                  <c:v>0</c:v>
                </c:pt>
                <c:pt idx="1009">
                  <c:v>0</c:v>
                </c:pt>
                <c:pt idx="1010">
                  <c:v>0</c:v>
                </c:pt>
                <c:pt idx="1011">
                  <c:v>0</c:v>
                </c:pt>
                <c:pt idx="1012">
                  <c:v>0</c:v>
                </c:pt>
                <c:pt idx="1013">
                  <c:v>0</c:v>
                </c:pt>
                <c:pt idx="1014">
                  <c:v>0</c:v>
                </c:pt>
                <c:pt idx="1015">
                  <c:v>0</c:v>
                </c:pt>
                <c:pt idx="1016">
                  <c:v>0</c:v>
                </c:pt>
                <c:pt idx="1017">
                  <c:v>0</c:v>
                </c:pt>
                <c:pt idx="1018">
                  <c:v>0</c:v>
                </c:pt>
                <c:pt idx="1019">
                  <c:v>0</c:v>
                </c:pt>
                <c:pt idx="1020">
                  <c:v>0</c:v>
                </c:pt>
                <c:pt idx="1021">
                  <c:v>0</c:v>
                </c:pt>
                <c:pt idx="1022">
                  <c:v>0</c:v>
                </c:pt>
                <c:pt idx="1023">
                  <c:v>0</c:v>
                </c:pt>
                <c:pt idx="1024">
                  <c:v>0</c:v>
                </c:pt>
                <c:pt idx="1025">
                  <c:v>0</c:v>
                </c:pt>
                <c:pt idx="1026">
                  <c:v>0</c:v>
                </c:pt>
                <c:pt idx="1027">
                  <c:v>0</c:v>
                </c:pt>
                <c:pt idx="1028">
                  <c:v>0</c:v>
                </c:pt>
                <c:pt idx="1029">
                  <c:v>0</c:v>
                </c:pt>
                <c:pt idx="1030">
                  <c:v>0</c:v>
                </c:pt>
                <c:pt idx="1031">
                  <c:v>0</c:v>
                </c:pt>
                <c:pt idx="1032">
                  <c:v>0</c:v>
                </c:pt>
                <c:pt idx="1033">
                  <c:v>0</c:v>
                </c:pt>
                <c:pt idx="1034">
                  <c:v>0</c:v>
                </c:pt>
                <c:pt idx="1035">
                  <c:v>0</c:v>
                </c:pt>
                <c:pt idx="1036">
                  <c:v>0</c:v>
                </c:pt>
                <c:pt idx="1037">
                  <c:v>0</c:v>
                </c:pt>
                <c:pt idx="1038">
                  <c:v>0</c:v>
                </c:pt>
                <c:pt idx="1039">
                  <c:v>0</c:v>
                </c:pt>
                <c:pt idx="1040">
                  <c:v>0</c:v>
                </c:pt>
                <c:pt idx="1041">
                  <c:v>0</c:v>
                </c:pt>
                <c:pt idx="1042">
                  <c:v>0</c:v>
                </c:pt>
                <c:pt idx="1043">
                  <c:v>0</c:v>
                </c:pt>
                <c:pt idx="1044">
                  <c:v>0</c:v>
                </c:pt>
                <c:pt idx="1045">
                  <c:v>0</c:v>
                </c:pt>
                <c:pt idx="1046">
                  <c:v>0</c:v>
                </c:pt>
                <c:pt idx="1047">
                  <c:v>0</c:v>
                </c:pt>
                <c:pt idx="1048">
                  <c:v>0</c:v>
                </c:pt>
                <c:pt idx="1049">
                  <c:v>0</c:v>
                </c:pt>
                <c:pt idx="1050">
                  <c:v>0</c:v>
                </c:pt>
                <c:pt idx="1051">
                  <c:v>0</c:v>
                </c:pt>
                <c:pt idx="1052">
                  <c:v>0</c:v>
                </c:pt>
                <c:pt idx="1053">
                  <c:v>0</c:v>
                </c:pt>
                <c:pt idx="1054">
                  <c:v>0</c:v>
                </c:pt>
                <c:pt idx="1055">
                  <c:v>0</c:v>
                </c:pt>
                <c:pt idx="1056">
                  <c:v>0</c:v>
                </c:pt>
                <c:pt idx="1057">
                  <c:v>0</c:v>
                </c:pt>
                <c:pt idx="1058">
                  <c:v>0</c:v>
                </c:pt>
                <c:pt idx="1059">
                  <c:v>0</c:v>
                </c:pt>
                <c:pt idx="1060">
                  <c:v>0</c:v>
                </c:pt>
                <c:pt idx="1061">
                  <c:v>0</c:v>
                </c:pt>
                <c:pt idx="1062">
                  <c:v>0</c:v>
                </c:pt>
                <c:pt idx="1063">
                  <c:v>0</c:v>
                </c:pt>
                <c:pt idx="1064">
                  <c:v>0</c:v>
                </c:pt>
                <c:pt idx="1065">
                  <c:v>0</c:v>
                </c:pt>
                <c:pt idx="1066">
                  <c:v>0</c:v>
                </c:pt>
                <c:pt idx="1067">
                  <c:v>0</c:v>
                </c:pt>
                <c:pt idx="1068">
                  <c:v>0</c:v>
                </c:pt>
                <c:pt idx="1069">
                  <c:v>0</c:v>
                </c:pt>
                <c:pt idx="1070">
                  <c:v>0</c:v>
                </c:pt>
                <c:pt idx="1071">
                  <c:v>0</c:v>
                </c:pt>
                <c:pt idx="1072">
                  <c:v>0</c:v>
                </c:pt>
                <c:pt idx="1073">
                  <c:v>0</c:v>
                </c:pt>
                <c:pt idx="1074">
                  <c:v>0</c:v>
                </c:pt>
                <c:pt idx="1075">
                  <c:v>0</c:v>
                </c:pt>
                <c:pt idx="1076">
                  <c:v>0</c:v>
                </c:pt>
                <c:pt idx="1077">
                  <c:v>0</c:v>
                </c:pt>
                <c:pt idx="1078">
                  <c:v>0</c:v>
                </c:pt>
                <c:pt idx="1079">
                  <c:v>0</c:v>
                </c:pt>
                <c:pt idx="1080">
                  <c:v>0</c:v>
                </c:pt>
                <c:pt idx="1081">
                  <c:v>0</c:v>
                </c:pt>
                <c:pt idx="1082">
                  <c:v>0</c:v>
                </c:pt>
                <c:pt idx="1083">
                  <c:v>0</c:v>
                </c:pt>
                <c:pt idx="1084">
                  <c:v>0</c:v>
                </c:pt>
                <c:pt idx="1085">
                  <c:v>0</c:v>
                </c:pt>
                <c:pt idx="1086">
                  <c:v>0</c:v>
                </c:pt>
                <c:pt idx="1087">
                  <c:v>0</c:v>
                </c:pt>
                <c:pt idx="1088">
                  <c:v>0</c:v>
                </c:pt>
                <c:pt idx="1089">
                  <c:v>0</c:v>
                </c:pt>
                <c:pt idx="1090">
                  <c:v>0</c:v>
                </c:pt>
                <c:pt idx="1091">
                  <c:v>0</c:v>
                </c:pt>
                <c:pt idx="1092">
                  <c:v>0</c:v>
                </c:pt>
                <c:pt idx="1093">
                  <c:v>0</c:v>
                </c:pt>
                <c:pt idx="1094">
                  <c:v>0</c:v>
                </c:pt>
                <c:pt idx="1095">
                  <c:v>0</c:v>
                </c:pt>
                <c:pt idx="1096">
                  <c:v>0</c:v>
                </c:pt>
                <c:pt idx="1097">
                  <c:v>0</c:v>
                </c:pt>
                <c:pt idx="1098">
                  <c:v>0</c:v>
                </c:pt>
                <c:pt idx="1099">
                  <c:v>0</c:v>
                </c:pt>
                <c:pt idx="1100">
                  <c:v>0</c:v>
                </c:pt>
                <c:pt idx="1101">
                  <c:v>0</c:v>
                </c:pt>
                <c:pt idx="1102">
                  <c:v>0</c:v>
                </c:pt>
                <c:pt idx="1103">
                  <c:v>0</c:v>
                </c:pt>
                <c:pt idx="1104">
                  <c:v>0</c:v>
                </c:pt>
                <c:pt idx="1105">
                  <c:v>0</c:v>
                </c:pt>
                <c:pt idx="1106">
                  <c:v>0</c:v>
                </c:pt>
                <c:pt idx="1107">
                  <c:v>0</c:v>
                </c:pt>
                <c:pt idx="1108">
                  <c:v>0</c:v>
                </c:pt>
                <c:pt idx="1109">
                  <c:v>0</c:v>
                </c:pt>
                <c:pt idx="1110">
                  <c:v>0</c:v>
                </c:pt>
                <c:pt idx="1111">
                  <c:v>0</c:v>
                </c:pt>
                <c:pt idx="1112">
                  <c:v>0</c:v>
                </c:pt>
                <c:pt idx="1113">
                  <c:v>0</c:v>
                </c:pt>
                <c:pt idx="1114">
                  <c:v>0</c:v>
                </c:pt>
                <c:pt idx="1115">
                  <c:v>0</c:v>
                </c:pt>
                <c:pt idx="1116">
                  <c:v>0</c:v>
                </c:pt>
                <c:pt idx="1117">
                  <c:v>0</c:v>
                </c:pt>
                <c:pt idx="1118">
                  <c:v>0</c:v>
                </c:pt>
                <c:pt idx="1119">
                  <c:v>0</c:v>
                </c:pt>
                <c:pt idx="1120">
                  <c:v>0</c:v>
                </c:pt>
                <c:pt idx="1121">
                  <c:v>0</c:v>
                </c:pt>
                <c:pt idx="1122">
                  <c:v>0</c:v>
                </c:pt>
                <c:pt idx="1123">
                  <c:v>0</c:v>
                </c:pt>
                <c:pt idx="1124">
                  <c:v>0</c:v>
                </c:pt>
                <c:pt idx="1125">
                  <c:v>0</c:v>
                </c:pt>
                <c:pt idx="1126">
                  <c:v>0</c:v>
                </c:pt>
                <c:pt idx="1127">
                  <c:v>0</c:v>
                </c:pt>
                <c:pt idx="1128">
                  <c:v>0</c:v>
                </c:pt>
                <c:pt idx="1129">
                  <c:v>0</c:v>
                </c:pt>
                <c:pt idx="1130">
                  <c:v>0</c:v>
                </c:pt>
                <c:pt idx="1131">
                  <c:v>0</c:v>
                </c:pt>
                <c:pt idx="1132">
                  <c:v>0</c:v>
                </c:pt>
                <c:pt idx="1133">
                  <c:v>0</c:v>
                </c:pt>
                <c:pt idx="1134">
                  <c:v>0</c:v>
                </c:pt>
                <c:pt idx="1135">
                  <c:v>0</c:v>
                </c:pt>
                <c:pt idx="1136">
                  <c:v>0</c:v>
                </c:pt>
                <c:pt idx="1137">
                  <c:v>0</c:v>
                </c:pt>
                <c:pt idx="1138">
                  <c:v>0</c:v>
                </c:pt>
                <c:pt idx="1139">
                  <c:v>0</c:v>
                </c:pt>
                <c:pt idx="1140">
                  <c:v>0</c:v>
                </c:pt>
                <c:pt idx="1141">
                  <c:v>0</c:v>
                </c:pt>
                <c:pt idx="1142">
                  <c:v>0</c:v>
                </c:pt>
                <c:pt idx="1143">
                  <c:v>0</c:v>
                </c:pt>
                <c:pt idx="1144">
                  <c:v>0</c:v>
                </c:pt>
                <c:pt idx="1145">
                  <c:v>0</c:v>
                </c:pt>
                <c:pt idx="1146">
                  <c:v>0</c:v>
                </c:pt>
                <c:pt idx="1147">
                  <c:v>0</c:v>
                </c:pt>
                <c:pt idx="1148">
                  <c:v>0</c:v>
                </c:pt>
                <c:pt idx="1149">
                  <c:v>0</c:v>
                </c:pt>
                <c:pt idx="1150">
                  <c:v>0</c:v>
                </c:pt>
                <c:pt idx="1151">
                  <c:v>0</c:v>
                </c:pt>
                <c:pt idx="1152">
                  <c:v>0</c:v>
                </c:pt>
                <c:pt idx="1153">
                  <c:v>0</c:v>
                </c:pt>
                <c:pt idx="1154">
                  <c:v>0</c:v>
                </c:pt>
                <c:pt idx="1155">
                  <c:v>0</c:v>
                </c:pt>
                <c:pt idx="1156">
                  <c:v>0</c:v>
                </c:pt>
                <c:pt idx="1157">
                  <c:v>0</c:v>
                </c:pt>
                <c:pt idx="1158">
                  <c:v>0</c:v>
                </c:pt>
                <c:pt idx="1159">
                  <c:v>0</c:v>
                </c:pt>
                <c:pt idx="1160">
                  <c:v>0</c:v>
                </c:pt>
                <c:pt idx="1161">
                  <c:v>0</c:v>
                </c:pt>
                <c:pt idx="1162">
                  <c:v>0</c:v>
                </c:pt>
                <c:pt idx="1163">
                  <c:v>0</c:v>
                </c:pt>
                <c:pt idx="1164">
                  <c:v>0</c:v>
                </c:pt>
                <c:pt idx="1165">
                  <c:v>0</c:v>
                </c:pt>
                <c:pt idx="1166">
                  <c:v>0</c:v>
                </c:pt>
                <c:pt idx="1167">
                  <c:v>0</c:v>
                </c:pt>
                <c:pt idx="1168">
                  <c:v>0</c:v>
                </c:pt>
                <c:pt idx="1169">
                  <c:v>0</c:v>
                </c:pt>
                <c:pt idx="1170">
                  <c:v>0</c:v>
                </c:pt>
                <c:pt idx="1171">
                  <c:v>0</c:v>
                </c:pt>
                <c:pt idx="1172">
                  <c:v>0</c:v>
                </c:pt>
                <c:pt idx="1173">
                  <c:v>0</c:v>
                </c:pt>
                <c:pt idx="1174">
                  <c:v>0</c:v>
                </c:pt>
                <c:pt idx="1175">
                  <c:v>0</c:v>
                </c:pt>
                <c:pt idx="1176">
                  <c:v>0</c:v>
                </c:pt>
                <c:pt idx="1177">
                  <c:v>0</c:v>
                </c:pt>
                <c:pt idx="1178">
                  <c:v>0</c:v>
                </c:pt>
                <c:pt idx="1179">
                  <c:v>0</c:v>
                </c:pt>
                <c:pt idx="1180">
                  <c:v>0</c:v>
                </c:pt>
                <c:pt idx="1181">
                  <c:v>0</c:v>
                </c:pt>
                <c:pt idx="1182">
                  <c:v>0</c:v>
                </c:pt>
                <c:pt idx="1183">
                  <c:v>0</c:v>
                </c:pt>
                <c:pt idx="1184">
                  <c:v>0</c:v>
                </c:pt>
                <c:pt idx="1185">
                  <c:v>0</c:v>
                </c:pt>
                <c:pt idx="1186">
                  <c:v>0</c:v>
                </c:pt>
                <c:pt idx="1187">
                  <c:v>0</c:v>
                </c:pt>
                <c:pt idx="1188">
                  <c:v>0</c:v>
                </c:pt>
                <c:pt idx="1189">
                  <c:v>0</c:v>
                </c:pt>
                <c:pt idx="1190">
                  <c:v>0</c:v>
                </c:pt>
                <c:pt idx="1191">
                  <c:v>0</c:v>
                </c:pt>
                <c:pt idx="1192">
                  <c:v>0</c:v>
                </c:pt>
                <c:pt idx="1193">
                  <c:v>0</c:v>
                </c:pt>
                <c:pt idx="1194">
                  <c:v>0</c:v>
                </c:pt>
                <c:pt idx="1195">
                  <c:v>0</c:v>
                </c:pt>
                <c:pt idx="1196">
                  <c:v>0</c:v>
                </c:pt>
                <c:pt idx="1197">
                  <c:v>0</c:v>
                </c:pt>
                <c:pt idx="1198">
                  <c:v>0</c:v>
                </c:pt>
                <c:pt idx="1199">
                  <c:v>0</c:v>
                </c:pt>
                <c:pt idx="1200">
                  <c:v>0</c:v>
                </c:pt>
                <c:pt idx="1201">
                  <c:v>0</c:v>
                </c:pt>
                <c:pt idx="1202">
                  <c:v>0</c:v>
                </c:pt>
                <c:pt idx="1203">
                  <c:v>0</c:v>
                </c:pt>
                <c:pt idx="1204">
                  <c:v>0</c:v>
                </c:pt>
                <c:pt idx="1205">
                  <c:v>0</c:v>
                </c:pt>
                <c:pt idx="1206">
                  <c:v>0</c:v>
                </c:pt>
                <c:pt idx="1207">
                  <c:v>0</c:v>
                </c:pt>
                <c:pt idx="1208">
                  <c:v>0</c:v>
                </c:pt>
                <c:pt idx="1209">
                  <c:v>0</c:v>
                </c:pt>
                <c:pt idx="1210">
                  <c:v>0</c:v>
                </c:pt>
                <c:pt idx="1211">
                  <c:v>0</c:v>
                </c:pt>
                <c:pt idx="1212">
                  <c:v>0</c:v>
                </c:pt>
                <c:pt idx="1213">
                  <c:v>0</c:v>
                </c:pt>
                <c:pt idx="1214">
                  <c:v>0</c:v>
                </c:pt>
                <c:pt idx="1215">
                  <c:v>0</c:v>
                </c:pt>
                <c:pt idx="1216">
                  <c:v>0</c:v>
                </c:pt>
                <c:pt idx="1217">
                  <c:v>0</c:v>
                </c:pt>
                <c:pt idx="1218">
                  <c:v>0</c:v>
                </c:pt>
                <c:pt idx="1219">
                  <c:v>0</c:v>
                </c:pt>
                <c:pt idx="1220">
                  <c:v>0</c:v>
                </c:pt>
                <c:pt idx="1221">
                  <c:v>0</c:v>
                </c:pt>
                <c:pt idx="1222">
                  <c:v>0</c:v>
                </c:pt>
                <c:pt idx="1223">
                  <c:v>0</c:v>
                </c:pt>
                <c:pt idx="1224">
                  <c:v>0</c:v>
                </c:pt>
                <c:pt idx="1225">
                  <c:v>0</c:v>
                </c:pt>
                <c:pt idx="1226">
                  <c:v>0</c:v>
                </c:pt>
                <c:pt idx="1227">
                  <c:v>0</c:v>
                </c:pt>
                <c:pt idx="1228">
                  <c:v>0</c:v>
                </c:pt>
                <c:pt idx="1229">
                  <c:v>0</c:v>
                </c:pt>
                <c:pt idx="1230">
                  <c:v>0</c:v>
                </c:pt>
                <c:pt idx="1231">
                  <c:v>0</c:v>
                </c:pt>
                <c:pt idx="1232">
                  <c:v>0</c:v>
                </c:pt>
                <c:pt idx="1233">
                  <c:v>0</c:v>
                </c:pt>
                <c:pt idx="1234">
                  <c:v>0</c:v>
                </c:pt>
                <c:pt idx="1235">
                  <c:v>0</c:v>
                </c:pt>
                <c:pt idx="1236">
                  <c:v>0</c:v>
                </c:pt>
                <c:pt idx="1237">
                  <c:v>0</c:v>
                </c:pt>
                <c:pt idx="1238">
                  <c:v>0</c:v>
                </c:pt>
                <c:pt idx="1239">
                  <c:v>0</c:v>
                </c:pt>
                <c:pt idx="1240">
                  <c:v>0</c:v>
                </c:pt>
                <c:pt idx="1241">
                  <c:v>0</c:v>
                </c:pt>
                <c:pt idx="1242">
                  <c:v>0</c:v>
                </c:pt>
                <c:pt idx="1243">
                  <c:v>0</c:v>
                </c:pt>
                <c:pt idx="1244">
                  <c:v>0</c:v>
                </c:pt>
                <c:pt idx="1245">
                  <c:v>0</c:v>
                </c:pt>
                <c:pt idx="1246">
                  <c:v>0</c:v>
                </c:pt>
                <c:pt idx="1247">
                  <c:v>0</c:v>
                </c:pt>
                <c:pt idx="1248">
                  <c:v>0</c:v>
                </c:pt>
                <c:pt idx="1249">
                  <c:v>0</c:v>
                </c:pt>
                <c:pt idx="1250">
                  <c:v>0</c:v>
                </c:pt>
                <c:pt idx="1251">
                  <c:v>0</c:v>
                </c:pt>
                <c:pt idx="1252">
                  <c:v>0</c:v>
                </c:pt>
                <c:pt idx="1253">
                  <c:v>0</c:v>
                </c:pt>
                <c:pt idx="1254">
                  <c:v>0</c:v>
                </c:pt>
                <c:pt idx="1255">
                  <c:v>0</c:v>
                </c:pt>
                <c:pt idx="1256">
                  <c:v>0</c:v>
                </c:pt>
                <c:pt idx="1257">
                  <c:v>0</c:v>
                </c:pt>
                <c:pt idx="1258">
                  <c:v>0</c:v>
                </c:pt>
                <c:pt idx="1259">
                  <c:v>0</c:v>
                </c:pt>
                <c:pt idx="1260">
                  <c:v>0</c:v>
                </c:pt>
                <c:pt idx="1261">
                  <c:v>0</c:v>
                </c:pt>
                <c:pt idx="1262">
                  <c:v>0</c:v>
                </c:pt>
                <c:pt idx="1263">
                  <c:v>0</c:v>
                </c:pt>
                <c:pt idx="1264">
                  <c:v>0</c:v>
                </c:pt>
                <c:pt idx="1265">
                  <c:v>0</c:v>
                </c:pt>
                <c:pt idx="1266">
                  <c:v>0</c:v>
                </c:pt>
                <c:pt idx="1267">
                  <c:v>0</c:v>
                </c:pt>
                <c:pt idx="1268">
                  <c:v>0</c:v>
                </c:pt>
                <c:pt idx="1269">
                  <c:v>0</c:v>
                </c:pt>
                <c:pt idx="1270">
                  <c:v>0</c:v>
                </c:pt>
                <c:pt idx="1271">
                  <c:v>0</c:v>
                </c:pt>
                <c:pt idx="1272">
                  <c:v>0</c:v>
                </c:pt>
                <c:pt idx="1273">
                  <c:v>0</c:v>
                </c:pt>
                <c:pt idx="1274">
                  <c:v>0</c:v>
                </c:pt>
                <c:pt idx="1275">
                  <c:v>0</c:v>
                </c:pt>
                <c:pt idx="1276">
                  <c:v>0</c:v>
                </c:pt>
                <c:pt idx="1277">
                  <c:v>0</c:v>
                </c:pt>
                <c:pt idx="1278">
                  <c:v>0</c:v>
                </c:pt>
                <c:pt idx="1279">
                  <c:v>0</c:v>
                </c:pt>
                <c:pt idx="1280">
                  <c:v>0</c:v>
                </c:pt>
                <c:pt idx="1281">
                  <c:v>0</c:v>
                </c:pt>
                <c:pt idx="1282">
                  <c:v>0</c:v>
                </c:pt>
                <c:pt idx="1283">
                  <c:v>0</c:v>
                </c:pt>
                <c:pt idx="1284">
                  <c:v>0</c:v>
                </c:pt>
                <c:pt idx="1285">
                  <c:v>0</c:v>
                </c:pt>
                <c:pt idx="1286">
                  <c:v>0</c:v>
                </c:pt>
                <c:pt idx="1287">
                  <c:v>0</c:v>
                </c:pt>
                <c:pt idx="1288">
                  <c:v>0</c:v>
                </c:pt>
                <c:pt idx="1289">
                  <c:v>0</c:v>
                </c:pt>
                <c:pt idx="1290">
                  <c:v>0</c:v>
                </c:pt>
                <c:pt idx="1291">
                  <c:v>0</c:v>
                </c:pt>
                <c:pt idx="1292">
                  <c:v>0</c:v>
                </c:pt>
                <c:pt idx="1293">
                  <c:v>0</c:v>
                </c:pt>
                <c:pt idx="1294">
                  <c:v>0</c:v>
                </c:pt>
                <c:pt idx="1295">
                  <c:v>0</c:v>
                </c:pt>
                <c:pt idx="1296">
                  <c:v>0</c:v>
                </c:pt>
                <c:pt idx="1297">
                  <c:v>0</c:v>
                </c:pt>
                <c:pt idx="1298">
                  <c:v>0</c:v>
                </c:pt>
                <c:pt idx="1299">
                  <c:v>0</c:v>
                </c:pt>
                <c:pt idx="1300">
                  <c:v>0</c:v>
                </c:pt>
                <c:pt idx="1301">
                  <c:v>0</c:v>
                </c:pt>
                <c:pt idx="1302">
                  <c:v>0</c:v>
                </c:pt>
                <c:pt idx="1303">
                  <c:v>0</c:v>
                </c:pt>
                <c:pt idx="1304">
                  <c:v>0</c:v>
                </c:pt>
                <c:pt idx="1305">
                  <c:v>0</c:v>
                </c:pt>
                <c:pt idx="1306">
                  <c:v>0</c:v>
                </c:pt>
                <c:pt idx="1307">
                  <c:v>0</c:v>
                </c:pt>
                <c:pt idx="1308">
                  <c:v>0</c:v>
                </c:pt>
                <c:pt idx="1309">
                  <c:v>0</c:v>
                </c:pt>
                <c:pt idx="1310">
                  <c:v>0</c:v>
                </c:pt>
                <c:pt idx="1311">
                  <c:v>0</c:v>
                </c:pt>
                <c:pt idx="1312">
                  <c:v>0</c:v>
                </c:pt>
                <c:pt idx="1313">
                  <c:v>0</c:v>
                </c:pt>
                <c:pt idx="1314">
                  <c:v>0</c:v>
                </c:pt>
                <c:pt idx="1315">
                  <c:v>0</c:v>
                </c:pt>
                <c:pt idx="1316">
                  <c:v>0</c:v>
                </c:pt>
                <c:pt idx="1317">
                  <c:v>0</c:v>
                </c:pt>
                <c:pt idx="1318">
                  <c:v>0</c:v>
                </c:pt>
                <c:pt idx="1319">
                  <c:v>0</c:v>
                </c:pt>
                <c:pt idx="1320">
                  <c:v>0</c:v>
                </c:pt>
                <c:pt idx="1321">
                  <c:v>0</c:v>
                </c:pt>
                <c:pt idx="1322">
                  <c:v>0</c:v>
                </c:pt>
                <c:pt idx="1323">
                  <c:v>0</c:v>
                </c:pt>
                <c:pt idx="1324">
                  <c:v>0</c:v>
                </c:pt>
                <c:pt idx="1325">
                  <c:v>0</c:v>
                </c:pt>
                <c:pt idx="1326">
                  <c:v>0</c:v>
                </c:pt>
                <c:pt idx="1327">
                  <c:v>0</c:v>
                </c:pt>
                <c:pt idx="1328">
                  <c:v>0</c:v>
                </c:pt>
                <c:pt idx="1329">
                  <c:v>0</c:v>
                </c:pt>
                <c:pt idx="1330">
                  <c:v>0</c:v>
                </c:pt>
                <c:pt idx="1331">
                  <c:v>0</c:v>
                </c:pt>
                <c:pt idx="1332">
                  <c:v>0</c:v>
                </c:pt>
                <c:pt idx="1333">
                  <c:v>0</c:v>
                </c:pt>
                <c:pt idx="1334">
                  <c:v>0</c:v>
                </c:pt>
                <c:pt idx="1335">
                  <c:v>0</c:v>
                </c:pt>
                <c:pt idx="1336">
                  <c:v>0</c:v>
                </c:pt>
                <c:pt idx="1337">
                  <c:v>0</c:v>
                </c:pt>
                <c:pt idx="1338">
                  <c:v>0</c:v>
                </c:pt>
                <c:pt idx="1339">
                  <c:v>0</c:v>
                </c:pt>
                <c:pt idx="1340">
                  <c:v>0</c:v>
                </c:pt>
                <c:pt idx="1341">
                  <c:v>0</c:v>
                </c:pt>
                <c:pt idx="1342">
                  <c:v>0</c:v>
                </c:pt>
                <c:pt idx="1343">
                  <c:v>0</c:v>
                </c:pt>
                <c:pt idx="1344">
                  <c:v>0</c:v>
                </c:pt>
                <c:pt idx="1345">
                  <c:v>0</c:v>
                </c:pt>
                <c:pt idx="1346">
                  <c:v>0</c:v>
                </c:pt>
                <c:pt idx="1347">
                  <c:v>0</c:v>
                </c:pt>
                <c:pt idx="1348">
                  <c:v>0</c:v>
                </c:pt>
                <c:pt idx="1349">
                  <c:v>0</c:v>
                </c:pt>
                <c:pt idx="1350">
                  <c:v>0</c:v>
                </c:pt>
                <c:pt idx="1351">
                  <c:v>0</c:v>
                </c:pt>
                <c:pt idx="1352">
                  <c:v>0</c:v>
                </c:pt>
                <c:pt idx="1353">
                  <c:v>0</c:v>
                </c:pt>
                <c:pt idx="1354">
                  <c:v>0</c:v>
                </c:pt>
                <c:pt idx="1355">
                  <c:v>0</c:v>
                </c:pt>
                <c:pt idx="1356">
                  <c:v>0</c:v>
                </c:pt>
                <c:pt idx="1357">
                  <c:v>0</c:v>
                </c:pt>
                <c:pt idx="1358">
                  <c:v>0</c:v>
                </c:pt>
                <c:pt idx="1359">
                  <c:v>0</c:v>
                </c:pt>
                <c:pt idx="1360">
                  <c:v>0</c:v>
                </c:pt>
                <c:pt idx="1361">
                  <c:v>0</c:v>
                </c:pt>
                <c:pt idx="1362">
                  <c:v>0</c:v>
                </c:pt>
                <c:pt idx="1363">
                  <c:v>0</c:v>
                </c:pt>
                <c:pt idx="1364">
                  <c:v>0</c:v>
                </c:pt>
                <c:pt idx="1365">
                  <c:v>0</c:v>
                </c:pt>
                <c:pt idx="1366">
                  <c:v>0</c:v>
                </c:pt>
                <c:pt idx="1367">
                  <c:v>0</c:v>
                </c:pt>
                <c:pt idx="1368">
                  <c:v>0</c:v>
                </c:pt>
                <c:pt idx="1369">
                  <c:v>0</c:v>
                </c:pt>
                <c:pt idx="1370">
                  <c:v>0</c:v>
                </c:pt>
                <c:pt idx="1371">
                  <c:v>0</c:v>
                </c:pt>
                <c:pt idx="1372">
                  <c:v>0</c:v>
                </c:pt>
                <c:pt idx="1373">
                  <c:v>0</c:v>
                </c:pt>
                <c:pt idx="1374">
                  <c:v>0</c:v>
                </c:pt>
                <c:pt idx="1375">
                  <c:v>0</c:v>
                </c:pt>
                <c:pt idx="1376">
                  <c:v>0</c:v>
                </c:pt>
                <c:pt idx="1377">
                  <c:v>0</c:v>
                </c:pt>
                <c:pt idx="1378">
                  <c:v>0</c:v>
                </c:pt>
                <c:pt idx="1379">
                  <c:v>0</c:v>
                </c:pt>
                <c:pt idx="1380">
                  <c:v>0</c:v>
                </c:pt>
                <c:pt idx="1381">
                  <c:v>0</c:v>
                </c:pt>
                <c:pt idx="1382">
                  <c:v>0</c:v>
                </c:pt>
                <c:pt idx="1383">
                  <c:v>0</c:v>
                </c:pt>
                <c:pt idx="1384">
                  <c:v>0</c:v>
                </c:pt>
                <c:pt idx="1385">
                  <c:v>0</c:v>
                </c:pt>
                <c:pt idx="1386">
                  <c:v>0</c:v>
                </c:pt>
                <c:pt idx="1387">
                  <c:v>0</c:v>
                </c:pt>
                <c:pt idx="1388">
                  <c:v>0</c:v>
                </c:pt>
                <c:pt idx="1389">
                  <c:v>0</c:v>
                </c:pt>
                <c:pt idx="1390">
                  <c:v>0</c:v>
                </c:pt>
                <c:pt idx="1391">
                  <c:v>0</c:v>
                </c:pt>
                <c:pt idx="1392">
                  <c:v>0</c:v>
                </c:pt>
                <c:pt idx="1393">
                  <c:v>0</c:v>
                </c:pt>
                <c:pt idx="1394">
                  <c:v>0</c:v>
                </c:pt>
                <c:pt idx="1395">
                  <c:v>0</c:v>
                </c:pt>
                <c:pt idx="1396">
                  <c:v>0</c:v>
                </c:pt>
                <c:pt idx="1397">
                  <c:v>0</c:v>
                </c:pt>
                <c:pt idx="1398">
                  <c:v>0</c:v>
                </c:pt>
                <c:pt idx="1399">
                  <c:v>0</c:v>
                </c:pt>
                <c:pt idx="1400">
                  <c:v>0</c:v>
                </c:pt>
                <c:pt idx="1401">
                  <c:v>0</c:v>
                </c:pt>
                <c:pt idx="1402">
                  <c:v>0</c:v>
                </c:pt>
                <c:pt idx="1403">
                  <c:v>0</c:v>
                </c:pt>
                <c:pt idx="1404">
                  <c:v>0</c:v>
                </c:pt>
                <c:pt idx="1405">
                  <c:v>0</c:v>
                </c:pt>
                <c:pt idx="1406">
                  <c:v>0</c:v>
                </c:pt>
                <c:pt idx="1407">
                  <c:v>0</c:v>
                </c:pt>
                <c:pt idx="1408">
                  <c:v>0</c:v>
                </c:pt>
                <c:pt idx="1409">
                  <c:v>0</c:v>
                </c:pt>
                <c:pt idx="1410">
                  <c:v>0</c:v>
                </c:pt>
                <c:pt idx="1411">
                  <c:v>0</c:v>
                </c:pt>
                <c:pt idx="1412">
                  <c:v>0</c:v>
                </c:pt>
                <c:pt idx="1413">
                  <c:v>0</c:v>
                </c:pt>
                <c:pt idx="1414">
                  <c:v>0</c:v>
                </c:pt>
                <c:pt idx="1415">
                  <c:v>0</c:v>
                </c:pt>
                <c:pt idx="1416">
                  <c:v>0</c:v>
                </c:pt>
                <c:pt idx="1417">
                  <c:v>0</c:v>
                </c:pt>
                <c:pt idx="1418">
                  <c:v>0</c:v>
                </c:pt>
                <c:pt idx="1419">
                  <c:v>0</c:v>
                </c:pt>
                <c:pt idx="1420">
                  <c:v>0</c:v>
                </c:pt>
                <c:pt idx="1421">
                  <c:v>0</c:v>
                </c:pt>
                <c:pt idx="1422">
                  <c:v>0</c:v>
                </c:pt>
                <c:pt idx="1423">
                  <c:v>0</c:v>
                </c:pt>
                <c:pt idx="1424">
                  <c:v>0</c:v>
                </c:pt>
                <c:pt idx="1425">
                  <c:v>0</c:v>
                </c:pt>
                <c:pt idx="1426">
                  <c:v>0</c:v>
                </c:pt>
                <c:pt idx="1427">
                  <c:v>0</c:v>
                </c:pt>
                <c:pt idx="1428">
                  <c:v>0</c:v>
                </c:pt>
                <c:pt idx="1429">
                  <c:v>0</c:v>
                </c:pt>
                <c:pt idx="1430">
                  <c:v>0</c:v>
                </c:pt>
                <c:pt idx="1431">
                  <c:v>0</c:v>
                </c:pt>
                <c:pt idx="1432">
                  <c:v>0</c:v>
                </c:pt>
                <c:pt idx="1433">
                  <c:v>0</c:v>
                </c:pt>
                <c:pt idx="1434">
                  <c:v>0</c:v>
                </c:pt>
                <c:pt idx="1435">
                  <c:v>0</c:v>
                </c:pt>
                <c:pt idx="1436">
                  <c:v>0</c:v>
                </c:pt>
                <c:pt idx="1437">
                  <c:v>0</c:v>
                </c:pt>
                <c:pt idx="1438">
                  <c:v>0</c:v>
                </c:pt>
                <c:pt idx="1439">
                  <c:v>0</c:v>
                </c:pt>
                <c:pt idx="1440">
                  <c:v>0</c:v>
                </c:pt>
                <c:pt idx="1441">
                  <c:v>0</c:v>
                </c:pt>
                <c:pt idx="1442">
                  <c:v>0</c:v>
                </c:pt>
                <c:pt idx="1443">
                  <c:v>0</c:v>
                </c:pt>
                <c:pt idx="1444">
                  <c:v>0</c:v>
                </c:pt>
                <c:pt idx="1445">
                  <c:v>0</c:v>
                </c:pt>
                <c:pt idx="1446">
                  <c:v>0</c:v>
                </c:pt>
                <c:pt idx="1447">
                  <c:v>0</c:v>
                </c:pt>
                <c:pt idx="1448">
                  <c:v>0</c:v>
                </c:pt>
                <c:pt idx="1449">
                  <c:v>0</c:v>
                </c:pt>
                <c:pt idx="1450">
                  <c:v>0</c:v>
                </c:pt>
                <c:pt idx="1451">
                  <c:v>0</c:v>
                </c:pt>
                <c:pt idx="1452">
                  <c:v>0</c:v>
                </c:pt>
                <c:pt idx="1453">
                  <c:v>0</c:v>
                </c:pt>
                <c:pt idx="1454">
                  <c:v>0</c:v>
                </c:pt>
                <c:pt idx="1455">
                  <c:v>0</c:v>
                </c:pt>
                <c:pt idx="1456">
                  <c:v>0</c:v>
                </c:pt>
                <c:pt idx="1457">
                  <c:v>0</c:v>
                </c:pt>
                <c:pt idx="1458">
                  <c:v>0</c:v>
                </c:pt>
                <c:pt idx="1459">
                  <c:v>0</c:v>
                </c:pt>
                <c:pt idx="1460">
                  <c:v>0</c:v>
                </c:pt>
                <c:pt idx="1461">
                  <c:v>0</c:v>
                </c:pt>
                <c:pt idx="1462">
                  <c:v>0</c:v>
                </c:pt>
                <c:pt idx="1463">
                  <c:v>0</c:v>
                </c:pt>
                <c:pt idx="1464">
                  <c:v>0</c:v>
                </c:pt>
                <c:pt idx="1465">
                  <c:v>0</c:v>
                </c:pt>
                <c:pt idx="1466">
                  <c:v>0</c:v>
                </c:pt>
                <c:pt idx="1467">
                  <c:v>0</c:v>
                </c:pt>
                <c:pt idx="1468">
                  <c:v>0</c:v>
                </c:pt>
                <c:pt idx="1469">
                  <c:v>0</c:v>
                </c:pt>
                <c:pt idx="1470">
                  <c:v>0</c:v>
                </c:pt>
                <c:pt idx="1471">
                  <c:v>0</c:v>
                </c:pt>
                <c:pt idx="1472">
                  <c:v>0</c:v>
                </c:pt>
                <c:pt idx="1473">
                  <c:v>0</c:v>
                </c:pt>
                <c:pt idx="1474">
                  <c:v>0</c:v>
                </c:pt>
                <c:pt idx="1475">
                  <c:v>0</c:v>
                </c:pt>
                <c:pt idx="1476">
                  <c:v>0</c:v>
                </c:pt>
                <c:pt idx="1477">
                  <c:v>0</c:v>
                </c:pt>
                <c:pt idx="1478">
                  <c:v>0</c:v>
                </c:pt>
                <c:pt idx="1479">
                  <c:v>0</c:v>
                </c:pt>
                <c:pt idx="1480">
                  <c:v>0</c:v>
                </c:pt>
                <c:pt idx="1481">
                  <c:v>0</c:v>
                </c:pt>
                <c:pt idx="1482">
                  <c:v>0</c:v>
                </c:pt>
                <c:pt idx="1483">
                  <c:v>0</c:v>
                </c:pt>
                <c:pt idx="1484">
                  <c:v>0</c:v>
                </c:pt>
                <c:pt idx="1485">
                  <c:v>0</c:v>
                </c:pt>
                <c:pt idx="1486">
                  <c:v>0</c:v>
                </c:pt>
                <c:pt idx="1487">
                  <c:v>0</c:v>
                </c:pt>
                <c:pt idx="1488">
                  <c:v>0</c:v>
                </c:pt>
                <c:pt idx="1489">
                  <c:v>0</c:v>
                </c:pt>
                <c:pt idx="1490">
                  <c:v>0</c:v>
                </c:pt>
                <c:pt idx="1491">
                  <c:v>0</c:v>
                </c:pt>
                <c:pt idx="1492">
                  <c:v>0</c:v>
                </c:pt>
                <c:pt idx="1493">
                  <c:v>0</c:v>
                </c:pt>
                <c:pt idx="1494">
                  <c:v>0</c:v>
                </c:pt>
                <c:pt idx="1495">
                  <c:v>0</c:v>
                </c:pt>
                <c:pt idx="1496">
                  <c:v>0</c:v>
                </c:pt>
                <c:pt idx="1497">
                  <c:v>0</c:v>
                </c:pt>
                <c:pt idx="1498">
                  <c:v>0</c:v>
                </c:pt>
                <c:pt idx="1499">
                  <c:v>0</c:v>
                </c:pt>
                <c:pt idx="1500">
                  <c:v>0</c:v>
                </c:pt>
                <c:pt idx="1501">
                  <c:v>0</c:v>
                </c:pt>
                <c:pt idx="1502">
                  <c:v>0</c:v>
                </c:pt>
                <c:pt idx="1503">
                  <c:v>0</c:v>
                </c:pt>
                <c:pt idx="1504">
                  <c:v>0</c:v>
                </c:pt>
                <c:pt idx="1505">
                  <c:v>0</c:v>
                </c:pt>
                <c:pt idx="1506">
                  <c:v>0</c:v>
                </c:pt>
                <c:pt idx="1507">
                  <c:v>0</c:v>
                </c:pt>
                <c:pt idx="1508">
                  <c:v>0</c:v>
                </c:pt>
                <c:pt idx="1509">
                  <c:v>0</c:v>
                </c:pt>
                <c:pt idx="1510">
                  <c:v>0</c:v>
                </c:pt>
                <c:pt idx="1511">
                  <c:v>0</c:v>
                </c:pt>
                <c:pt idx="1512">
                  <c:v>0</c:v>
                </c:pt>
                <c:pt idx="1513">
                  <c:v>0</c:v>
                </c:pt>
                <c:pt idx="1514">
                  <c:v>0</c:v>
                </c:pt>
                <c:pt idx="1515">
                  <c:v>0</c:v>
                </c:pt>
                <c:pt idx="1516">
                  <c:v>0</c:v>
                </c:pt>
                <c:pt idx="1517">
                  <c:v>0</c:v>
                </c:pt>
                <c:pt idx="1518">
                  <c:v>0</c:v>
                </c:pt>
                <c:pt idx="1519">
                  <c:v>0</c:v>
                </c:pt>
                <c:pt idx="1520">
                  <c:v>0</c:v>
                </c:pt>
                <c:pt idx="1521">
                  <c:v>0</c:v>
                </c:pt>
                <c:pt idx="1522">
                  <c:v>0</c:v>
                </c:pt>
                <c:pt idx="1523">
                  <c:v>0</c:v>
                </c:pt>
                <c:pt idx="1524">
                  <c:v>0</c:v>
                </c:pt>
                <c:pt idx="1525">
                  <c:v>0</c:v>
                </c:pt>
                <c:pt idx="1526">
                  <c:v>0</c:v>
                </c:pt>
                <c:pt idx="1527">
                  <c:v>0</c:v>
                </c:pt>
                <c:pt idx="1528">
                  <c:v>0</c:v>
                </c:pt>
                <c:pt idx="1529">
                  <c:v>0</c:v>
                </c:pt>
                <c:pt idx="1530">
                  <c:v>0</c:v>
                </c:pt>
                <c:pt idx="1531">
                  <c:v>0</c:v>
                </c:pt>
                <c:pt idx="1532">
                  <c:v>0</c:v>
                </c:pt>
                <c:pt idx="1533">
                  <c:v>0</c:v>
                </c:pt>
                <c:pt idx="1534">
                  <c:v>0</c:v>
                </c:pt>
                <c:pt idx="1535">
                  <c:v>0</c:v>
                </c:pt>
                <c:pt idx="1536">
                  <c:v>0</c:v>
                </c:pt>
                <c:pt idx="1537">
                  <c:v>0</c:v>
                </c:pt>
                <c:pt idx="1538">
                  <c:v>0</c:v>
                </c:pt>
                <c:pt idx="1539">
                  <c:v>0</c:v>
                </c:pt>
                <c:pt idx="1540">
                  <c:v>0</c:v>
                </c:pt>
                <c:pt idx="1541">
                  <c:v>0</c:v>
                </c:pt>
                <c:pt idx="1542">
                  <c:v>0</c:v>
                </c:pt>
                <c:pt idx="1543">
                  <c:v>0</c:v>
                </c:pt>
                <c:pt idx="1544">
                  <c:v>0</c:v>
                </c:pt>
                <c:pt idx="1545">
                  <c:v>0</c:v>
                </c:pt>
                <c:pt idx="1546">
                  <c:v>0</c:v>
                </c:pt>
                <c:pt idx="1547">
                  <c:v>0</c:v>
                </c:pt>
                <c:pt idx="1548">
                  <c:v>0</c:v>
                </c:pt>
                <c:pt idx="1549">
                  <c:v>0</c:v>
                </c:pt>
                <c:pt idx="1550">
                  <c:v>0</c:v>
                </c:pt>
                <c:pt idx="1551">
                  <c:v>0</c:v>
                </c:pt>
                <c:pt idx="1552">
                  <c:v>0</c:v>
                </c:pt>
                <c:pt idx="1553">
                  <c:v>0</c:v>
                </c:pt>
                <c:pt idx="1554">
                  <c:v>0</c:v>
                </c:pt>
                <c:pt idx="1555">
                  <c:v>0</c:v>
                </c:pt>
                <c:pt idx="1556">
                  <c:v>0</c:v>
                </c:pt>
                <c:pt idx="1557">
                  <c:v>0</c:v>
                </c:pt>
                <c:pt idx="1558">
                  <c:v>0</c:v>
                </c:pt>
                <c:pt idx="1559">
                  <c:v>0</c:v>
                </c:pt>
                <c:pt idx="1560">
                  <c:v>0</c:v>
                </c:pt>
                <c:pt idx="1561">
                  <c:v>0</c:v>
                </c:pt>
                <c:pt idx="1562">
                  <c:v>0</c:v>
                </c:pt>
                <c:pt idx="1563">
                  <c:v>0</c:v>
                </c:pt>
                <c:pt idx="1564">
                  <c:v>0</c:v>
                </c:pt>
                <c:pt idx="1565">
                  <c:v>0</c:v>
                </c:pt>
                <c:pt idx="1566">
                  <c:v>0</c:v>
                </c:pt>
                <c:pt idx="1567">
                  <c:v>0</c:v>
                </c:pt>
                <c:pt idx="1568">
                  <c:v>0</c:v>
                </c:pt>
                <c:pt idx="1569">
                  <c:v>0</c:v>
                </c:pt>
                <c:pt idx="1570">
                  <c:v>0</c:v>
                </c:pt>
                <c:pt idx="1571">
                  <c:v>0</c:v>
                </c:pt>
                <c:pt idx="1572">
                  <c:v>0</c:v>
                </c:pt>
                <c:pt idx="1573">
                  <c:v>0</c:v>
                </c:pt>
                <c:pt idx="1574">
                  <c:v>0</c:v>
                </c:pt>
                <c:pt idx="1575">
                  <c:v>0</c:v>
                </c:pt>
                <c:pt idx="1576">
                  <c:v>0</c:v>
                </c:pt>
                <c:pt idx="1577">
                  <c:v>0</c:v>
                </c:pt>
                <c:pt idx="1578">
                  <c:v>0</c:v>
                </c:pt>
                <c:pt idx="1579">
                  <c:v>0</c:v>
                </c:pt>
                <c:pt idx="1580">
                  <c:v>0</c:v>
                </c:pt>
                <c:pt idx="1581">
                  <c:v>0</c:v>
                </c:pt>
                <c:pt idx="1582">
                  <c:v>0</c:v>
                </c:pt>
                <c:pt idx="1583">
                  <c:v>0</c:v>
                </c:pt>
                <c:pt idx="1584">
                  <c:v>0</c:v>
                </c:pt>
                <c:pt idx="1585">
                  <c:v>0</c:v>
                </c:pt>
                <c:pt idx="1586">
                  <c:v>0</c:v>
                </c:pt>
                <c:pt idx="1587">
                  <c:v>0</c:v>
                </c:pt>
                <c:pt idx="1588">
                  <c:v>0</c:v>
                </c:pt>
                <c:pt idx="1589">
                  <c:v>0</c:v>
                </c:pt>
                <c:pt idx="1590">
                  <c:v>0</c:v>
                </c:pt>
                <c:pt idx="1591">
                  <c:v>0</c:v>
                </c:pt>
                <c:pt idx="1592">
                  <c:v>0</c:v>
                </c:pt>
                <c:pt idx="1593">
                  <c:v>0</c:v>
                </c:pt>
                <c:pt idx="1594">
                  <c:v>0</c:v>
                </c:pt>
                <c:pt idx="1595">
                  <c:v>0</c:v>
                </c:pt>
                <c:pt idx="1596">
                  <c:v>0</c:v>
                </c:pt>
                <c:pt idx="1597">
                  <c:v>0</c:v>
                </c:pt>
                <c:pt idx="1598">
                  <c:v>0</c:v>
                </c:pt>
                <c:pt idx="1599">
                  <c:v>0</c:v>
                </c:pt>
                <c:pt idx="1600">
                  <c:v>0</c:v>
                </c:pt>
                <c:pt idx="1601">
                  <c:v>0</c:v>
                </c:pt>
                <c:pt idx="1602">
                  <c:v>0</c:v>
                </c:pt>
                <c:pt idx="1603">
                  <c:v>0</c:v>
                </c:pt>
                <c:pt idx="1604">
                  <c:v>0</c:v>
                </c:pt>
                <c:pt idx="1605">
                  <c:v>0</c:v>
                </c:pt>
                <c:pt idx="1606">
                  <c:v>0</c:v>
                </c:pt>
                <c:pt idx="1607">
                  <c:v>0</c:v>
                </c:pt>
                <c:pt idx="1608">
                  <c:v>0</c:v>
                </c:pt>
                <c:pt idx="1609">
                  <c:v>0</c:v>
                </c:pt>
                <c:pt idx="1610">
                  <c:v>0</c:v>
                </c:pt>
                <c:pt idx="1611">
                  <c:v>0</c:v>
                </c:pt>
                <c:pt idx="1612">
                  <c:v>0</c:v>
                </c:pt>
                <c:pt idx="1613">
                  <c:v>0</c:v>
                </c:pt>
                <c:pt idx="1614">
                  <c:v>0</c:v>
                </c:pt>
                <c:pt idx="1615">
                  <c:v>0</c:v>
                </c:pt>
                <c:pt idx="1616">
                  <c:v>0</c:v>
                </c:pt>
                <c:pt idx="1617">
                  <c:v>0</c:v>
                </c:pt>
                <c:pt idx="1618">
                  <c:v>0</c:v>
                </c:pt>
                <c:pt idx="1619">
                  <c:v>0</c:v>
                </c:pt>
                <c:pt idx="1620">
                  <c:v>0</c:v>
                </c:pt>
                <c:pt idx="1621">
                  <c:v>0</c:v>
                </c:pt>
                <c:pt idx="1622">
                  <c:v>0</c:v>
                </c:pt>
                <c:pt idx="1623">
                  <c:v>0</c:v>
                </c:pt>
                <c:pt idx="1624">
                  <c:v>0</c:v>
                </c:pt>
                <c:pt idx="1625">
                  <c:v>0</c:v>
                </c:pt>
                <c:pt idx="1626">
                  <c:v>0</c:v>
                </c:pt>
                <c:pt idx="1627">
                  <c:v>0</c:v>
                </c:pt>
                <c:pt idx="1628">
                  <c:v>0</c:v>
                </c:pt>
                <c:pt idx="1629">
                  <c:v>0</c:v>
                </c:pt>
                <c:pt idx="1630">
                  <c:v>0</c:v>
                </c:pt>
                <c:pt idx="1631">
                  <c:v>0</c:v>
                </c:pt>
                <c:pt idx="1632">
                  <c:v>0</c:v>
                </c:pt>
                <c:pt idx="1633">
                  <c:v>0</c:v>
                </c:pt>
                <c:pt idx="1634">
                  <c:v>0</c:v>
                </c:pt>
                <c:pt idx="1635">
                  <c:v>0</c:v>
                </c:pt>
                <c:pt idx="1636">
                  <c:v>0</c:v>
                </c:pt>
                <c:pt idx="1637">
                  <c:v>0</c:v>
                </c:pt>
                <c:pt idx="1638">
                  <c:v>0</c:v>
                </c:pt>
                <c:pt idx="1639">
                  <c:v>0</c:v>
                </c:pt>
                <c:pt idx="1640">
                  <c:v>0</c:v>
                </c:pt>
                <c:pt idx="1641">
                  <c:v>0</c:v>
                </c:pt>
                <c:pt idx="1642">
                  <c:v>0</c:v>
                </c:pt>
                <c:pt idx="1643">
                  <c:v>0</c:v>
                </c:pt>
                <c:pt idx="1644">
                  <c:v>0</c:v>
                </c:pt>
                <c:pt idx="1645">
                  <c:v>0</c:v>
                </c:pt>
                <c:pt idx="1646">
                  <c:v>0</c:v>
                </c:pt>
                <c:pt idx="1647">
                  <c:v>0</c:v>
                </c:pt>
                <c:pt idx="1648">
                  <c:v>0</c:v>
                </c:pt>
                <c:pt idx="1649">
                  <c:v>0</c:v>
                </c:pt>
                <c:pt idx="1650">
                  <c:v>0</c:v>
                </c:pt>
                <c:pt idx="1651">
                  <c:v>0</c:v>
                </c:pt>
                <c:pt idx="1652">
                  <c:v>0</c:v>
                </c:pt>
                <c:pt idx="1653">
                  <c:v>0</c:v>
                </c:pt>
                <c:pt idx="1654">
                  <c:v>0</c:v>
                </c:pt>
                <c:pt idx="1655">
                  <c:v>0</c:v>
                </c:pt>
                <c:pt idx="1656">
                  <c:v>0</c:v>
                </c:pt>
                <c:pt idx="1657">
                  <c:v>0</c:v>
                </c:pt>
                <c:pt idx="1658">
                  <c:v>0</c:v>
                </c:pt>
                <c:pt idx="1659">
                  <c:v>0</c:v>
                </c:pt>
                <c:pt idx="1660">
                  <c:v>0</c:v>
                </c:pt>
                <c:pt idx="1661">
                  <c:v>0</c:v>
                </c:pt>
                <c:pt idx="1662">
                  <c:v>0</c:v>
                </c:pt>
                <c:pt idx="1663">
                  <c:v>0</c:v>
                </c:pt>
                <c:pt idx="1664">
                  <c:v>0</c:v>
                </c:pt>
                <c:pt idx="1665">
                  <c:v>0</c:v>
                </c:pt>
                <c:pt idx="1666">
                  <c:v>0</c:v>
                </c:pt>
                <c:pt idx="1667">
                  <c:v>0</c:v>
                </c:pt>
                <c:pt idx="1668">
                  <c:v>0</c:v>
                </c:pt>
                <c:pt idx="1669">
                  <c:v>0</c:v>
                </c:pt>
                <c:pt idx="1670">
                  <c:v>0</c:v>
                </c:pt>
                <c:pt idx="1671">
                  <c:v>0</c:v>
                </c:pt>
                <c:pt idx="1672">
                  <c:v>0</c:v>
                </c:pt>
                <c:pt idx="1673">
                  <c:v>0</c:v>
                </c:pt>
                <c:pt idx="1674">
                  <c:v>0</c:v>
                </c:pt>
                <c:pt idx="1675">
                  <c:v>0</c:v>
                </c:pt>
                <c:pt idx="1676">
                  <c:v>0</c:v>
                </c:pt>
                <c:pt idx="1677">
                  <c:v>0</c:v>
                </c:pt>
                <c:pt idx="1678">
                  <c:v>0</c:v>
                </c:pt>
                <c:pt idx="1679">
                  <c:v>0</c:v>
                </c:pt>
                <c:pt idx="1680">
                  <c:v>0</c:v>
                </c:pt>
                <c:pt idx="1681">
                  <c:v>0</c:v>
                </c:pt>
                <c:pt idx="1682">
                  <c:v>0</c:v>
                </c:pt>
                <c:pt idx="1683">
                  <c:v>0</c:v>
                </c:pt>
                <c:pt idx="1684">
                  <c:v>0</c:v>
                </c:pt>
                <c:pt idx="1685">
                  <c:v>0</c:v>
                </c:pt>
                <c:pt idx="1686">
                  <c:v>0</c:v>
                </c:pt>
                <c:pt idx="1687">
                  <c:v>0</c:v>
                </c:pt>
                <c:pt idx="1688">
                  <c:v>0</c:v>
                </c:pt>
                <c:pt idx="1689">
                  <c:v>0</c:v>
                </c:pt>
                <c:pt idx="1690">
                  <c:v>0</c:v>
                </c:pt>
                <c:pt idx="1691">
                  <c:v>0</c:v>
                </c:pt>
                <c:pt idx="1692">
                  <c:v>0</c:v>
                </c:pt>
                <c:pt idx="1693">
                  <c:v>0</c:v>
                </c:pt>
                <c:pt idx="1694">
                  <c:v>0</c:v>
                </c:pt>
                <c:pt idx="1695">
                  <c:v>0</c:v>
                </c:pt>
                <c:pt idx="1696">
                  <c:v>0</c:v>
                </c:pt>
                <c:pt idx="1697">
                  <c:v>0</c:v>
                </c:pt>
                <c:pt idx="1698">
                  <c:v>0</c:v>
                </c:pt>
                <c:pt idx="1699">
                  <c:v>0</c:v>
                </c:pt>
                <c:pt idx="1700">
                  <c:v>0</c:v>
                </c:pt>
                <c:pt idx="1701">
                  <c:v>0</c:v>
                </c:pt>
                <c:pt idx="1702">
                  <c:v>0</c:v>
                </c:pt>
                <c:pt idx="1703">
                  <c:v>0</c:v>
                </c:pt>
                <c:pt idx="1704">
                  <c:v>0</c:v>
                </c:pt>
                <c:pt idx="1705">
                  <c:v>0</c:v>
                </c:pt>
                <c:pt idx="1706">
                  <c:v>0</c:v>
                </c:pt>
                <c:pt idx="1707">
                  <c:v>0</c:v>
                </c:pt>
                <c:pt idx="1708">
                  <c:v>0</c:v>
                </c:pt>
                <c:pt idx="1709">
                  <c:v>0</c:v>
                </c:pt>
                <c:pt idx="1710">
                  <c:v>0</c:v>
                </c:pt>
                <c:pt idx="1711">
                  <c:v>0</c:v>
                </c:pt>
                <c:pt idx="1712">
                  <c:v>0</c:v>
                </c:pt>
                <c:pt idx="1713">
                  <c:v>0</c:v>
                </c:pt>
                <c:pt idx="1714">
                  <c:v>0</c:v>
                </c:pt>
                <c:pt idx="1715">
                  <c:v>0</c:v>
                </c:pt>
                <c:pt idx="1716">
                  <c:v>0</c:v>
                </c:pt>
                <c:pt idx="1717">
                  <c:v>0</c:v>
                </c:pt>
                <c:pt idx="1718">
                  <c:v>0</c:v>
                </c:pt>
                <c:pt idx="1719">
                  <c:v>0</c:v>
                </c:pt>
                <c:pt idx="1720">
                  <c:v>0</c:v>
                </c:pt>
                <c:pt idx="1721">
                  <c:v>0</c:v>
                </c:pt>
                <c:pt idx="1722">
                  <c:v>0</c:v>
                </c:pt>
                <c:pt idx="1723">
                  <c:v>0</c:v>
                </c:pt>
                <c:pt idx="1724">
                  <c:v>0</c:v>
                </c:pt>
                <c:pt idx="1725">
                  <c:v>0</c:v>
                </c:pt>
                <c:pt idx="1726">
                  <c:v>0</c:v>
                </c:pt>
                <c:pt idx="1727">
                  <c:v>0</c:v>
                </c:pt>
                <c:pt idx="1728">
                  <c:v>0</c:v>
                </c:pt>
                <c:pt idx="1729">
                  <c:v>0</c:v>
                </c:pt>
                <c:pt idx="1730">
                  <c:v>0</c:v>
                </c:pt>
                <c:pt idx="1731">
                  <c:v>0</c:v>
                </c:pt>
                <c:pt idx="1732">
                  <c:v>0</c:v>
                </c:pt>
                <c:pt idx="1733">
                  <c:v>0</c:v>
                </c:pt>
                <c:pt idx="1734">
                  <c:v>0</c:v>
                </c:pt>
                <c:pt idx="1735">
                  <c:v>0</c:v>
                </c:pt>
                <c:pt idx="1736">
                  <c:v>0</c:v>
                </c:pt>
                <c:pt idx="1737">
                  <c:v>0</c:v>
                </c:pt>
                <c:pt idx="1738">
                  <c:v>0</c:v>
                </c:pt>
                <c:pt idx="1739">
                  <c:v>0</c:v>
                </c:pt>
                <c:pt idx="1740">
                  <c:v>0</c:v>
                </c:pt>
                <c:pt idx="1741">
                  <c:v>0</c:v>
                </c:pt>
                <c:pt idx="1742">
                  <c:v>0</c:v>
                </c:pt>
                <c:pt idx="1743">
                  <c:v>0</c:v>
                </c:pt>
                <c:pt idx="1744">
                  <c:v>0</c:v>
                </c:pt>
                <c:pt idx="1745">
                  <c:v>0</c:v>
                </c:pt>
                <c:pt idx="1746">
                  <c:v>0</c:v>
                </c:pt>
                <c:pt idx="1747">
                  <c:v>0</c:v>
                </c:pt>
                <c:pt idx="1748">
                  <c:v>0</c:v>
                </c:pt>
                <c:pt idx="1749">
                  <c:v>0</c:v>
                </c:pt>
                <c:pt idx="1750">
                  <c:v>0</c:v>
                </c:pt>
                <c:pt idx="1751">
                  <c:v>0</c:v>
                </c:pt>
                <c:pt idx="1752">
                  <c:v>0</c:v>
                </c:pt>
                <c:pt idx="1753">
                  <c:v>0</c:v>
                </c:pt>
                <c:pt idx="1754">
                  <c:v>0</c:v>
                </c:pt>
                <c:pt idx="1755">
                  <c:v>0</c:v>
                </c:pt>
                <c:pt idx="1756">
                  <c:v>0</c:v>
                </c:pt>
                <c:pt idx="1757">
                  <c:v>0</c:v>
                </c:pt>
                <c:pt idx="1758">
                  <c:v>0</c:v>
                </c:pt>
                <c:pt idx="1759">
                  <c:v>0</c:v>
                </c:pt>
                <c:pt idx="1760">
                  <c:v>0</c:v>
                </c:pt>
                <c:pt idx="1761">
                  <c:v>0</c:v>
                </c:pt>
                <c:pt idx="1762">
                  <c:v>0</c:v>
                </c:pt>
                <c:pt idx="1763">
                  <c:v>0</c:v>
                </c:pt>
                <c:pt idx="1764">
                  <c:v>0</c:v>
                </c:pt>
                <c:pt idx="1765">
                  <c:v>0</c:v>
                </c:pt>
                <c:pt idx="1766">
                  <c:v>0</c:v>
                </c:pt>
                <c:pt idx="1767">
                  <c:v>0</c:v>
                </c:pt>
                <c:pt idx="1768">
                  <c:v>0</c:v>
                </c:pt>
                <c:pt idx="1769">
                  <c:v>0</c:v>
                </c:pt>
                <c:pt idx="1770">
                  <c:v>0</c:v>
                </c:pt>
                <c:pt idx="1771">
                  <c:v>0</c:v>
                </c:pt>
                <c:pt idx="1772">
                  <c:v>0</c:v>
                </c:pt>
                <c:pt idx="1773">
                  <c:v>0</c:v>
                </c:pt>
                <c:pt idx="1774">
                  <c:v>0</c:v>
                </c:pt>
                <c:pt idx="1775">
                  <c:v>0</c:v>
                </c:pt>
                <c:pt idx="1776">
                  <c:v>0</c:v>
                </c:pt>
                <c:pt idx="1777">
                  <c:v>0</c:v>
                </c:pt>
                <c:pt idx="1778">
                  <c:v>0</c:v>
                </c:pt>
                <c:pt idx="1779">
                  <c:v>0</c:v>
                </c:pt>
                <c:pt idx="1780">
                  <c:v>0</c:v>
                </c:pt>
                <c:pt idx="1781">
                  <c:v>0</c:v>
                </c:pt>
                <c:pt idx="1782">
                  <c:v>0</c:v>
                </c:pt>
                <c:pt idx="1783">
                  <c:v>0</c:v>
                </c:pt>
                <c:pt idx="1784">
                  <c:v>0</c:v>
                </c:pt>
                <c:pt idx="1785">
                  <c:v>0</c:v>
                </c:pt>
                <c:pt idx="1786">
                  <c:v>0</c:v>
                </c:pt>
                <c:pt idx="1787">
                  <c:v>0</c:v>
                </c:pt>
                <c:pt idx="1788">
                  <c:v>0</c:v>
                </c:pt>
                <c:pt idx="1789">
                  <c:v>0</c:v>
                </c:pt>
                <c:pt idx="1790">
                  <c:v>0</c:v>
                </c:pt>
                <c:pt idx="1791">
                  <c:v>0</c:v>
                </c:pt>
                <c:pt idx="1792">
                  <c:v>0</c:v>
                </c:pt>
                <c:pt idx="1793">
                  <c:v>0</c:v>
                </c:pt>
                <c:pt idx="1794">
                  <c:v>0</c:v>
                </c:pt>
                <c:pt idx="1795">
                  <c:v>0</c:v>
                </c:pt>
                <c:pt idx="1796">
                  <c:v>0</c:v>
                </c:pt>
                <c:pt idx="1797">
                  <c:v>0</c:v>
                </c:pt>
                <c:pt idx="1798">
                  <c:v>0</c:v>
                </c:pt>
                <c:pt idx="1799">
                  <c:v>0</c:v>
                </c:pt>
                <c:pt idx="1800">
                  <c:v>0</c:v>
                </c:pt>
                <c:pt idx="1801">
                  <c:v>0</c:v>
                </c:pt>
                <c:pt idx="1802">
                  <c:v>0</c:v>
                </c:pt>
                <c:pt idx="1803">
                  <c:v>0</c:v>
                </c:pt>
                <c:pt idx="1804">
                  <c:v>0</c:v>
                </c:pt>
                <c:pt idx="1805">
                  <c:v>0</c:v>
                </c:pt>
                <c:pt idx="1806">
                  <c:v>0</c:v>
                </c:pt>
                <c:pt idx="1807">
                  <c:v>0</c:v>
                </c:pt>
                <c:pt idx="1808">
                  <c:v>0</c:v>
                </c:pt>
                <c:pt idx="1809">
                  <c:v>0</c:v>
                </c:pt>
                <c:pt idx="1810">
                  <c:v>0</c:v>
                </c:pt>
                <c:pt idx="1811">
                  <c:v>0</c:v>
                </c:pt>
                <c:pt idx="1812">
                  <c:v>0</c:v>
                </c:pt>
                <c:pt idx="1813">
                  <c:v>0</c:v>
                </c:pt>
                <c:pt idx="1814">
                  <c:v>0</c:v>
                </c:pt>
                <c:pt idx="1815">
                  <c:v>0</c:v>
                </c:pt>
                <c:pt idx="1816">
                  <c:v>0</c:v>
                </c:pt>
                <c:pt idx="1817">
                  <c:v>0</c:v>
                </c:pt>
                <c:pt idx="1818">
                  <c:v>0</c:v>
                </c:pt>
                <c:pt idx="1819">
                  <c:v>0</c:v>
                </c:pt>
                <c:pt idx="1820">
                  <c:v>0</c:v>
                </c:pt>
                <c:pt idx="1821">
                  <c:v>0</c:v>
                </c:pt>
                <c:pt idx="1822">
                  <c:v>0</c:v>
                </c:pt>
                <c:pt idx="1823">
                  <c:v>0</c:v>
                </c:pt>
                <c:pt idx="1824">
                  <c:v>0</c:v>
                </c:pt>
                <c:pt idx="1825">
                  <c:v>0</c:v>
                </c:pt>
                <c:pt idx="1826">
                  <c:v>0</c:v>
                </c:pt>
                <c:pt idx="1827">
                  <c:v>0</c:v>
                </c:pt>
                <c:pt idx="1828">
                  <c:v>0</c:v>
                </c:pt>
                <c:pt idx="1829">
                  <c:v>0</c:v>
                </c:pt>
                <c:pt idx="1830">
                  <c:v>0</c:v>
                </c:pt>
                <c:pt idx="1831">
                  <c:v>0</c:v>
                </c:pt>
                <c:pt idx="1832">
                  <c:v>0</c:v>
                </c:pt>
                <c:pt idx="1833">
                  <c:v>0</c:v>
                </c:pt>
                <c:pt idx="1834">
                  <c:v>0</c:v>
                </c:pt>
                <c:pt idx="1835">
                  <c:v>0</c:v>
                </c:pt>
                <c:pt idx="1836">
                  <c:v>0</c:v>
                </c:pt>
                <c:pt idx="1837">
                  <c:v>0</c:v>
                </c:pt>
                <c:pt idx="1838">
                  <c:v>0</c:v>
                </c:pt>
                <c:pt idx="1839">
                  <c:v>0</c:v>
                </c:pt>
                <c:pt idx="1840">
                  <c:v>0</c:v>
                </c:pt>
                <c:pt idx="1841">
                  <c:v>0</c:v>
                </c:pt>
                <c:pt idx="1842">
                  <c:v>0</c:v>
                </c:pt>
                <c:pt idx="1843">
                  <c:v>0</c:v>
                </c:pt>
                <c:pt idx="1844">
                  <c:v>0</c:v>
                </c:pt>
                <c:pt idx="1845">
                  <c:v>0</c:v>
                </c:pt>
                <c:pt idx="1846">
                  <c:v>0</c:v>
                </c:pt>
                <c:pt idx="1847">
                  <c:v>0</c:v>
                </c:pt>
                <c:pt idx="1848">
                  <c:v>0</c:v>
                </c:pt>
                <c:pt idx="1849">
                  <c:v>0</c:v>
                </c:pt>
                <c:pt idx="1850">
                  <c:v>0</c:v>
                </c:pt>
                <c:pt idx="1851">
                  <c:v>0</c:v>
                </c:pt>
                <c:pt idx="1852">
                  <c:v>0</c:v>
                </c:pt>
                <c:pt idx="1853">
                  <c:v>0</c:v>
                </c:pt>
                <c:pt idx="1854">
                  <c:v>0</c:v>
                </c:pt>
                <c:pt idx="1855">
                  <c:v>0</c:v>
                </c:pt>
                <c:pt idx="1856">
                  <c:v>0</c:v>
                </c:pt>
                <c:pt idx="1857">
                  <c:v>0</c:v>
                </c:pt>
                <c:pt idx="1858">
                  <c:v>0</c:v>
                </c:pt>
                <c:pt idx="1859">
                  <c:v>0</c:v>
                </c:pt>
                <c:pt idx="1860">
                  <c:v>0</c:v>
                </c:pt>
                <c:pt idx="1861">
                  <c:v>0</c:v>
                </c:pt>
                <c:pt idx="1862">
                  <c:v>0</c:v>
                </c:pt>
                <c:pt idx="1863">
                  <c:v>0</c:v>
                </c:pt>
                <c:pt idx="1864">
                  <c:v>0</c:v>
                </c:pt>
                <c:pt idx="1865">
                  <c:v>0</c:v>
                </c:pt>
                <c:pt idx="1866">
                  <c:v>0</c:v>
                </c:pt>
                <c:pt idx="1867">
                  <c:v>0</c:v>
                </c:pt>
                <c:pt idx="1868">
                  <c:v>0</c:v>
                </c:pt>
                <c:pt idx="1869">
                  <c:v>0</c:v>
                </c:pt>
                <c:pt idx="1870">
                  <c:v>0</c:v>
                </c:pt>
                <c:pt idx="1871">
                  <c:v>0</c:v>
                </c:pt>
                <c:pt idx="1872">
                  <c:v>0</c:v>
                </c:pt>
                <c:pt idx="1873">
                  <c:v>0</c:v>
                </c:pt>
                <c:pt idx="1874">
                  <c:v>0</c:v>
                </c:pt>
                <c:pt idx="1875">
                  <c:v>0</c:v>
                </c:pt>
                <c:pt idx="1876">
                  <c:v>0</c:v>
                </c:pt>
                <c:pt idx="1877">
                  <c:v>0</c:v>
                </c:pt>
                <c:pt idx="1878">
                  <c:v>0</c:v>
                </c:pt>
                <c:pt idx="1879">
                  <c:v>0</c:v>
                </c:pt>
                <c:pt idx="1880">
                  <c:v>0</c:v>
                </c:pt>
                <c:pt idx="1881">
                  <c:v>0</c:v>
                </c:pt>
                <c:pt idx="1882">
                  <c:v>0</c:v>
                </c:pt>
                <c:pt idx="1883">
                  <c:v>0</c:v>
                </c:pt>
                <c:pt idx="1884">
                  <c:v>0</c:v>
                </c:pt>
                <c:pt idx="1885">
                  <c:v>0</c:v>
                </c:pt>
                <c:pt idx="1886">
                  <c:v>0</c:v>
                </c:pt>
                <c:pt idx="1887">
                  <c:v>0</c:v>
                </c:pt>
                <c:pt idx="1888">
                  <c:v>0</c:v>
                </c:pt>
                <c:pt idx="1889">
                  <c:v>0</c:v>
                </c:pt>
                <c:pt idx="1890">
                  <c:v>0</c:v>
                </c:pt>
                <c:pt idx="1891">
                  <c:v>0</c:v>
                </c:pt>
                <c:pt idx="1892">
                  <c:v>0</c:v>
                </c:pt>
                <c:pt idx="1893">
                  <c:v>0</c:v>
                </c:pt>
                <c:pt idx="1894">
                  <c:v>0</c:v>
                </c:pt>
                <c:pt idx="1895">
                  <c:v>0</c:v>
                </c:pt>
                <c:pt idx="1896">
                  <c:v>0</c:v>
                </c:pt>
                <c:pt idx="1897">
                  <c:v>0</c:v>
                </c:pt>
                <c:pt idx="1898">
                  <c:v>0</c:v>
                </c:pt>
                <c:pt idx="1899">
                  <c:v>0</c:v>
                </c:pt>
                <c:pt idx="1900">
                  <c:v>0</c:v>
                </c:pt>
                <c:pt idx="1901">
                  <c:v>0</c:v>
                </c:pt>
                <c:pt idx="1902">
                  <c:v>0</c:v>
                </c:pt>
                <c:pt idx="1903">
                  <c:v>0</c:v>
                </c:pt>
                <c:pt idx="1904">
                  <c:v>0</c:v>
                </c:pt>
                <c:pt idx="1905">
                  <c:v>0</c:v>
                </c:pt>
                <c:pt idx="1906">
                  <c:v>0</c:v>
                </c:pt>
                <c:pt idx="1907">
                  <c:v>0</c:v>
                </c:pt>
                <c:pt idx="1908">
                  <c:v>0</c:v>
                </c:pt>
                <c:pt idx="1909">
                  <c:v>0</c:v>
                </c:pt>
                <c:pt idx="1910">
                  <c:v>0</c:v>
                </c:pt>
                <c:pt idx="1911">
                  <c:v>0</c:v>
                </c:pt>
                <c:pt idx="1912">
                  <c:v>0</c:v>
                </c:pt>
                <c:pt idx="1913">
                  <c:v>0</c:v>
                </c:pt>
                <c:pt idx="1914">
                  <c:v>0</c:v>
                </c:pt>
                <c:pt idx="1915">
                  <c:v>0</c:v>
                </c:pt>
                <c:pt idx="1916">
                  <c:v>0</c:v>
                </c:pt>
                <c:pt idx="1917">
                  <c:v>0</c:v>
                </c:pt>
                <c:pt idx="1918">
                  <c:v>0</c:v>
                </c:pt>
                <c:pt idx="1919">
                  <c:v>0</c:v>
                </c:pt>
                <c:pt idx="1920">
                  <c:v>0</c:v>
                </c:pt>
                <c:pt idx="1921">
                  <c:v>0</c:v>
                </c:pt>
                <c:pt idx="1922">
                  <c:v>0</c:v>
                </c:pt>
                <c:pt idx="1923">
                  <c:v>0</c:v>
                </c:pt>
                <c:pt idx="1924">
                  <c:v>0</c:v>
                </c:pt>
                <c:pt idx="1925">
                  <c:v>0</c:v>
                </c:pt>
                <c:pt idx="1926">
                  <c:v>0</c:v>
                </c:pt>
                <c:pt idx="1927">
                  <c:v>0</c:v>
                </c:pt>
                <c:pt idx="1928">
                  <c:v>0</c:v>
                </c:pt>
                <c:pt idx="1929">
                  <c:v>0</c:v>
                </c:pt>
                <c:pt idx="1930">
                  <c:v>0</c:v>
                </c:pt>
                <c:pt idx="1931">
                  <c:v>0</c:v>
                </c:pt>
                <c:pt idx="1932">
                  <c:v>0</c:v>
                </c:pt>
                <c:pt idx="1933">
                  <c:v>0</c:v>
                </c:pt>
                <c:pt idx="1934">
                  <c:v>0</c:v>
                </c:pt>
                <c:pt idx="1935">
                  <c:v>0</c:v>
                </c:pt>
                <c:pt idx="1936">
                  <c:v>0</c:v>
                </c:pt>
                <c:pt idx="1937">
                  <c:v>0</c:v>
                </c:pt>
                <c:pt idx="1938">
                  <c:v>0</c:v>
                </c:pt>
                <c:pt idx="1939">
                  <c:v>0</c:v>
                </c:pt>
                <c:pt idx="1940">
                  <c:v>0</c:v>
                </c:pt>
                <c:pt idx="1941">
                  <c:v>0</c:v>
                </c:pt>
                <c:pt idx="1942">
                  <c:v>0</c:v>
                </c:pt>
                <c:pt idx="1943">
                  <c:v>0</c:v>
                </c:pt>
                <c:pt idx="1944">
                  <c:v>0</c:v>
                </c:pt>
                <c:pt idx="1945">
                  <c:v>0</c:v>
                </c:pt>
                <c:pt idx="1946">
                  <c:v>0</c:v>
                </c:pt>
                <c:pt idx="1947">
                  <c:v>0</c:v>
                </c:pt>
                <c:pt idx="1948">
                  <c:v>0</c:v>
                </c:pt>
                <c:pt idx="1949">
                  <c:v>0</c:v>
                </c:pt>
                <c:pt idx="1950">
                  <c:v>0</c:v>
                </c:pt>
                <c:pt idx="1951">
                  <c:v>0</c:v>
                </c:pt>
                <c:pt idx="1952">
                  <c:v>0</c:v>
                </c:pt>
                <c:pt idx="1953">
                  <c:v>0</c:v>
                </c:pt>
                <c:pt idx="1954">
                  <c:v>0</c:v>
                </c:pt>
                <c:pt idx="1955">
                  <c:v>0</c:v>
                </c:pt>
                <c:pt idx="1956">
                  <c:v>0</c:v>
                </c:pt>
                <c:pt idx="1957">
                  <c:v>0</c:v>
                </c:pt>
                <c:pt idx="1958">
                  <c:v>0</c:v>
                </c:pt>
                <c:pt idx="1959">
                  <c:v>0</c:v>
                </c:pt>
                <c:pt idx="1960">
                  <c:v>0</c:v>
                </c:pt>
                <c:pt idx="1961">
                  <c:v>0</c:v>
                </c:pt>
                <c:pt idx="1962">
                  <c:v>0</c:v>
                </c:pt>
                <c:pt idx="1963">
                  <c:v>0</c:v>
                </c:pt>
                <c:pt idx="1964">
                  <c:v>0</c:v>
                </c:pt>
                <c:pt idx="1965">
                  <c:v>0</c:v>
                </c:pt>
                <c:pt idx="1966">
                  <c:v>0</c:v>
                </c:pt>
                <c:pt idx="1967">
                  <c:v>0</c:v>
                </c:pt>
                <c:pt idx="1968">
                  <c:v>0</c:v>
                </c:pt>
                <c:pt idx="1969">
                  <c:v>0</c:v>
                </c:pt>
                <c:pt idx="1970">
                  <c:v>0</c:v>
                </c:pt>
                <c:pt idx="1971">
                  <c:v>0</c:v>
                </c:pt>
                <c:pt idx="1972">
                  <c:v>0</c:v>
                </c:pt>
                <c:pt idx="1973">
                  <c:v>0</c:v>
                </c:pt>
                <c:pt idx="1974">
                  <c:v>0</c:v>
                </c:pt>
                <c:pt idx="1975">
                  <c:v>0</c:v>
                </c:pt>
                <c:pt idx="1976">
                  <c:v>0</c:v>
                </c:pt>
                <c:pt idx="1977">
                  <c:v>0</c:v>
                </c:pt>
                <c:pt idx="1978">
                  <c:v>0</c:v>
                </c:pt>
                <c:pt idx="1979">
                  <c:v>0</c:v>
                </c:pt>
                <c:pt idx="1980">
                  <c:v>0</c:v>
                </c:pt>
                <c:pt idx="1981">
                  <c:v>0</c:v>
                </c:pt>
                <c:pt idx="1982">
                  <c:v>0</c:v>
                </c:pt>
                <c:pt idx="1983">
                  <c:v>0</c:v>
                </c:pt>
                <c:pt idx="1984">
                  <c:v>0</c:v>
                </c:pt>
                <c:pt idx="1985">
                  <c:v>0</c:v>
                </c:pt>
                <c:pt idx="1986">
                  <c:v>0</c:v>
                </c:pt>
                <c:pt idx="1987">
                  <c:v>0</c:v>
                </c:pt>
                <c:pt idx="1988">
                  <c:v>0</c:v>
                </c:pt>
                <c:pt idx="1989">
                  <c:v>0</c:v>
                </c:pt>
                <c:pt idx="1990">
                  <c:v>0</c:v>
                </c:pt>
                <c:pt idx="1991">
                  <c:v>0</c:v>
                </c:pt>
                <c:pt idx="1992">
                  <c:v>0</c:v>
                </c:pt>
                <c:pt idx="1993">
                  <c:v>0</c:v>
                </c:pt>
                <c:pt idx="1994">
                  <c:v>0</c:v>
                </c:pt>
                <c:pt idx="1995">
                  <c:v>0</c:v>
                </c:pt>
                <c:pt idx="1996">
                  <c:v>0</c:v>
                </c:pt>
                <c:pt idx="1997">
                  <c:v>0</c:v>
                </c:pt>
                <c:pt idx="1998">
                  <c:v>0</c:v>
                </c:pt>
                <c:pt idx="1999">
                  <c:v>0</c:v>
                </c:pt>
                <c:pt idx="2000">
                  <c:v>0</c:v>
                </c:pt>
                <c:pt idx="2001">
                  <c:v>0</c:v>
                </c:pt>
                <c:pt idx="2002">
                  <c:v>0</c:v>
                </c:pt>
                <c:pt idx="2003">
                  <c:v>0</c:v>
                </c:pt>
                <c:pt idx="2004">
                  <c:v>0</c:v>
                </c:pt>
                <c:pt idx="2005">
                  <c:v>0</c:v>
                </c:pt>
                <c:pt idx="2006">
                  <c:v>0</c:v>
                </c:pt>
                <c:pt idx="2007">
                  <c:v>0</c:v>
                </c:pt>
                <c:pt idx="2008">
                  <c:v>0</c:v>
                </c:pt>
                <c:pt idx="2009">
                  <c:v>0</c:v>
                </c:pt>
                <c:pt idx="2010">
                  <c:v>0</c:v>
                </c:pt>
                <c:pt idx="2011">
                  <c:v>0</c:v>
                </c:pt>
                <c:pt idx="2012">
                  <c:v>0</c:v>
                </c:pt>
                <c:pt idx="2013">
                  <c:v>0</c:v>
                </c:pt>
                <c:pt idx="2014">
                  <c:v>0</c:v>
                </c:pt>
                <c:pt idx="2015">
                  <c:v>0</c:v>
                </c:pt>
                <c:pt idx="2016">
                  <c:v>0</c:v>
                </c:pt>
                <c:pt idx="2017">
                  <c:v>0</c:v>
                </c:pt>
                <c:pt idx="2018">
                  <c:v>0</c:v>
                </c:pt>
                <c:pt idx="2019">
                  <c:v>0</c:v>
                </c:pt>
                <c:pt idx="2020">
                  <c:v>0</c:v>
                </c:pt>
                <c:pt idx="2021">
                  <c:v>0</c:v>
                </c:pt>
                <c:pt idx="2022">
                  <c:v>0</c:v>
                </c:pt>
                <c:pt idx="2023">
                  <c:v>0</c:v>
                </c:pt>
                <c:pt idx="2024">
                  <c:v>0</c:v>
                </c:pt>
                <c:pt idx="2025">
                  <c:v>0</c:v>
                </c:pt>
                <c:pt idx="2026">
                  <c:v>0</c:v>
                </c:pt>
                <c:pt idx="2027">
                  <c:v>0</c:v>
                </c:pt>
                <c:pt idx="2028">
                  <c:v>0</c:v>
                </c:pt>
                <c:pt idx="2029">
                  <c:v>0</c:v>
                </c:pt>
                <c:pt idx="2030">
                  <c:v>0</c:v>
                </c:pt>
                <c:pt idx="2031">
                  <c:v>0</c:v>
                </c:pt>
                <c:pt idx="2032">
                  <c:v>0</c:v>
                </c:pt>
                <c:pt idx="2033">
                  <c:v>0</c:v>
                </c:pt>
                <c:pt idx="2034">
                  <c:v>0</c:v>
                </c:pt>
                <c:pt idx="2035">
                  <c:v>0</c:v>
                </c:pt>
                <c:pt idx="2036">
                  <c:v>0</c:v>
                </c:pt>
                <c:pt idx="2037">
                  <c:v>0</c:v>
                </c:pt>
                <c:pt idx="2038">
                  <c:v>0</c:v>
                </c:pt>
                <c:pt idx="2039">
                  <c:v>0</c:v>
                </c:pt>
                <c:pt idx="2040">
                  <c:v>0</c:v>
                </c:pt>
                <c:pt idx="2041">
                  <c:v>0</c:v>
                </c:pt>
                <c:pt idx="2042">
                  <c:v>0</c:v>
                </c:pt>
                <c:pt idx="2043">
                  <c:v>0</c:v>
                </c:pt>
                <c:pt idx="2044">
                  <c:v>0</c:v>
                </c:pt>
                <c:pt idx="2045">
                  <c:v>0</c:v>
                </c:pt>
                <c:pt idx="2046">
                  <c:v>0</c:v>
                </c:pt>
                <c:pt idx="2047">
                  <c:v>0</c:v>
                </c:pt>
                <c:pt idx="2048">
                  <c:v>0</c:v>
                </c:pt>
                <c:pt idx="2049">
                  <c:v>0</c:v>
                </c:pt>
                <c:pt idx="2050">
                  <c:v>0</c:v>
                </c:pt>
                <c:pt idx="2051">
                  <c:v>0</c:v>
                </c:pt>
                <c:pt idx="2052">
                  <c:v>0</c:v>
                </c:pt>
                <c:pt idx="2053">
                  <c:v>0</c:v>
                </c:pt>
                <c:pt idx="2054">
                  <c:v>0</c:v>
                </c:pt>
                <c:pt idx="2055">
                  <c:v>0</c:v>
                </c:pt>
                <c:pt idx="2056">
                  <c:v>0</c:v>
                </c:pt>
                <c:pt idx="2057">
                  <c:v>0</c:v>
                </c:pt>
                <c:pt idx="2058">
                  <c:v>0</c:v>
                </c:pt>
                <c:pt idx="2059">
                  <c:v>0</c:v>
                </c:pt>
                <c:pt idx="2060">
                  <c:v>0</c:v>
                </c:pt>
                <c:pt idx="2061">
                  <c:v>0</c:v>
                </c:pt>
                <c:pt idx="2062">
                  <c:v>0</c:v>
                </c:pt>
                <c:pt idx="2063">
                  <c:v>0</c:v>
                </c:pt>
                <c:pt idx="2064">
                  <c:v>0</c:v>
                </c:pt>
                <c:pt idx="2065">
                  <c:v>0</c:v>
                </c:pt>
                <c:pt idx="2066">
                  <c:v>0</c:v>
                </c:pt>
                <c:pt idx="2067">
                  <c:v>0</c:v>
                </c:pt>
                <c:pt idx="2068">
                  <c:v>0</c:v>
                </c:pt>
                <c:pt idx="2069">
                  <c:v>0</c:v>
                </c:pt>
                <c:pt idx="2070">
                  <c:v>0</c:v>
                </c:pt>
                <c:pt idx="2071">
                  <c:v>0</c:v>
                </c:pt>
                <c:pt idx="2072">
                  <c:v>0</c:v>
                </c:pt>
                <c:pt idx="2073">
                  <c:v>0</c:v>
                </c:pt>
                <c:pt idx="2074">
                  <c:v>0</c:v>
                </c:pt>
                <c:pt idx="2075">
                  <c:v>0</c:v>
                </c:pt>
                <c:pt idx="2076">
                  <c:v>0</c:v>
                </c:pt>
                <c:pt idx="2077">
                  <c:v>0</c:v>
                </c:pt>
                <c:pt idx="2078">
                  <c:v>0</c:v>
                </c:pt>
                <c:pt idx="2079">
                  <c:v>0</c:v>
                </c:pt>
                <c:pt idx="2080">
                  <c:v>0</c:v>
                </c:pt>
                <c:pt idx="2081">
                  <c:v>0</c:v>
                </c:pt>
                <c:pt idx="2082">
                  <c:v>0</c:v>
                </c:pt>
                <c:pt idx="2083">
                  <c:v>0</c:v>
                </c:pt>
                <c:pt idx="2084">
                  <c:v>0</c:v>
                </c:pt>
                <c:pt idx="2085">
                  <c:v>0</c:v>
                </c:pt>
                <c:pt idx="2086">
                  <c:v>0</c:v>
                </c:pt>
                <c:pt idx="2087">
                  <c:v>0</c:v>
                </c:pt>
                <c:pt idx="2088">
                  <c:v>0</c:v>
                </c:pt>
                <c:pt idx="2089">
                  <c:v>0</c:v>
                </c:pt>
                <c:pt idx="2090">
                  <c:v>0</c:v>
                </c:pt>
                <c:pt idx="2091">
                  <c:v>0</c:v>
                </c:pt>
                <c:pt idx="2092">
                  <c:v>0</c:v>
                </c:pt>
                <c:pt idx="2093">
                  <c:v>0</c:v>
                </c:pt>
                <c:pt idx="2094">
                  <c:v>0</c:v>
                </c:pt>
                <c:pt idx="2095">
                  <c:v>0</c:v>
                </c:pt>
                <c:pt idx="2096">
                  <c:v>0</c:v>
                </c:pt>
                <c:pt idx="2097">
                  <c:v>0</c:v>
                </c:pt>
                <c:pt idx="2098">
                  <c:v>0</c:v>
                </c:pt>
                <c:pt idx="2099">
                  <c:v>0</c:v>
                </c:pt>
                <c:pt idx="2100">
                  <c:v>0</c:v>
                </c:pt>
                <c:pt idx="2101">
                  <c:v>0</c:v>
                </c:pt>
                <c:pt idx="2102">
                  <c:v>0</c:v>
                </c:pt>
                <c:pt idx="2103">
                  <c:v>0</c:v>
                </c:pt>
                <c:pt idx="2104">
                  <c:v>0</c:v>
                </c:pt>
                <c:pt idx="2105">
                  <c:v>0</c:v>
                </c:pt>
                <c:pt idx="2106">
                  <c:v>0</c:v>
                </c:pt>
                <c:pt idx="2107">
                  <c:v>0</c:v>
                </c:pt>
                <c:pt idx="2108">
                  <c:v>0</c:v>
                </c:pt>
                <c:pt idx="2109">
                  <c:v>0</c:v>
                </c:pt>
                <c:pt idx="2110">
                  <c:v>0</c:v>
                </c:pt>
                <c:pt idx="2111">
                  <c:v>0</c:v>
                </c:pt>
                <c:pt idx="2112">
                  <c:v>0</c:v>
                </c:pt>
                <c:pt idx="2113">
                  <c:v>0</c:v>
                </c:pt>
                <c:pt idx="2114">
                  <c:v>0</c:v>
                </c:pt>
                <c:pt idx="2115">
                  <c:v>0</c:v>
                </c:pt>
                <c:pt idx="2116">
                  <c:v>0</c:v>
                </c:pt>
                <c:pt idx="2117">
                  <c:v>0</c:v>
                </c:pt>
                <c:pt idx="2118">
                  <c:v>0</c:v>
                </c:pt>
                <c:pt idx="2119">
                  <c:v>0</c:v>
                </c:pt>
                <c:pt idx="2120">
                  <c:v>0</c:v>
                </c:pt>
                <c:pt idx="2121">
                  <c:v>0</c:v>
                </c:pt>
                <c:pt idx="2122">
                  <c:v>0</c:v>
                </c:pt>
                <c:pt idx="2123">
                  <c:v>0</c:v>
                </c:pt>
                <c:pt idx="2124">
                  <c:v>0</c:v>
                </c:pt>
                <c:pt idx="2125">
                  <c:v>0</c:v>
                </c:pt>
                <c:pt idx="2126">
                  <c:v>0</c:v>
                </c:pt>
                <c:pt idx="2127">
                  <c:v>0</c:v>
                </c:pt>
                <c:pt idx="2128">
                  <c:v>0</c:v>
                </c:pt>
                <c:pt idx="2129">
                  <c:v>0</c:v>
                </c:pt>
                <c:pt idx="2130">
                  <c:v>0</c:v>
                </c:pt>
                <c:pt idx="2131">
                  <c:v>0</c:v>
                </c:pt>
                <c:pt idx="2132">
                  <c:v>0</c:v>
                </c:pt>
                <c:pt idx="2133">
                  <c:v>0</c:v>
                </c:pt>
                <c:pt idx="2134">
                  <c:v>0</c:v>
                </c:pt>
                <c:pt idx="2135">
                  <c:v>0</c:v>
                </c:pt>
                <c:pt idx="2136">
                  <c:v>0</c:v>
                </c:pt>
                <c:pt idx="2137">
                  <c:v>0</c:v>
                </c:pt>
                <c:pt idx="2138">
                  <c:v>0</c:v>
                </c:pt>
                <c:pt idx="2139">
                  <c:v>0</c:v>
                </c:pt>
                <c:pt idx="2140">
                  <c:v>0</c:v>
                </c:pt>
                <c:pt idx="2141">
                  <c:v>0</c:v>
                </c:pt>
                <c:pt idx="2142">
                  <c:v>0</c:v>
                </c:pt>
                <c:pt idx="2143">
                  <c:v>0</c:v>
                </c:pt>
                <c:pt idx="2144">
                  <c:v>0</c:v>
                </c:pt>
                <c:pt idx="2145">
                  <c:v>0</c:v>
                </c:pt>
                <c:pt idx="2146">
                  <c:v>0</c:v>
                </c:pt>
                <c:pt idx="2147">
                  <c:v>0</c:v>
                </c:pt>
                <c:pt idx="2148">
                  <c:v>0</c:v>
                </c:pt>
                <c:pt idx="2149">
                  <c:v>0</c:v>
                </c:pt>
                <c:pt idx="2150">
                  <c:v>0</c:v>
                </c:pt>
                <c:pt idx="2151">
                  <c:v>0</c:v>
                </c:pt>
                <c:pt idx="2152">
                  <c:v>0</c:v>
                </c:pt>
                <c:pt idx="2153">
                  <c:v>0</c:v>
                </c:pt>
                <c:pt idx="2154">
                  <c:v>0</c:v>
                </c:pt>
                <c:pt idx="2155">
                  <c:v>0</c:v>
                </c:pt>
                <c:pt idx="2156">
                  <c:v>0</c:v>
                </c:pt>
                <c:pt idx="2157">
                  <c:v>0</c:v>
                </c:pt>
                <c:pt idx="2158">
                  <c:v>0</c:v>
                </c:pt>
                <c:pt idx="2159">
                  <c:v>0</c:v>
                </c:pt>
                <c:pt idx="2160">
                  <c:v>0</c:v>
                </c:pt>
                <c:pt idx="2161">
                  <c:v>0</c:v>
                </c:pt>
                <c:pt idx="2162">
                  <c:v>0</c:v>
                </c:pt>
                <c:pt idx="2163">
                  <c:v>0</c:v>
                </c:pt>
                <c:pt idx="2164">
                  <c:v>0</c:v>
                </c:pt>
                <c:pt idx="2165">
                  <c:v>0</c:v>
                </c:pt>
                <c:pt idx="2166">
                  <c:v>0</c:v>
                </c:pt>
                <c:pt idx="2167">
                  <c:v>0</c:v>
                </c:pt>
                <c:pt idx="2168">
                  <c:v>0</c:v>
                </c:pt>
                <c:pt idx="2169">
                  <c:v>0</c:v>
                </c:pt>
                <c:pt idx="2170">
                  <c:v>0</c:v>
                </c:pt>
                <c:pt idx="2171">
                  <c:v>0</c:v>
                </c:pt>
                <c:pt idx="2172">
                  <c:v>0</c:v>
                </c:pt>
                <c:pt idx="2173">
                  <c:v>0</c:v>
                </c:pt>
                <c:pt idx="2174">
                  <c:v>0</c:v>
                </c:pt>
                <c:pt idx="2175">
                  <c:v>0</c:v>
                </c:pt>
                <c:pt idx="2176">
                  <c:v>0</c:v>
                </c:pt>
                <c:pt idx="2177">
                  <c:v>0</c:v>
                </c:pt>
                <c:pt idx="2178">
                  <c:v>0</c:v>
                </c:pt>
                <c:pt idx="2179">
                  <c:v>0</c:v>
                </c:pt>
                <c:pt idx="2180">
                  <c:v>0</c:v>
                </c:pt>
                <c:pt idx="2181">
                  <c:v>0</c:v>
                </c:pt>
                <c:pt idx="2182">
                  <c:v>0</c:v>
                </c:pt>
                <c:pt idx="2183">
                  <c:v>0</c:v>
                </c:pt>
                <c:pt idx="2184">
                  <c:v>0</c:v>
                </c:pt>
                <c:pt idx="2185">
                  <c:v>0</c:v>
                </c:pt>
                <c:pt idx="2186">
                  <c:v>0</c:v>
                </c:pt>
                <c:pt idx="2187">
                  <c:v>0</c:v>
                </c:pt>
                <c:pt idx="2188">
                  <c:v>0</c:v>
                </c:pt>
                <c:pt idx="2189">
                  <c:v>0</c:v>
                </c:pt>
                <c:pt idx="2190">
                  <c:v>0</c:v>
                </c:pt>
                <c:pt idx="2191">
                  <c:v>0</c:v>
                </c:pt>
                <c:pt idx="2192">
                  <c:v>0</c:v>
                </c:pt>
                <c:pt idx="2193">
                  <c:v>0</c:v>
                </c:pt>
                <c:pt idx="2194">
                  <c:v>0</c:v>
                </c:pt>
                <c:pt idx="2195">
                  <c:v>0</c:v>
                </c:pt>
                <c:pt idx="2196">
                  <c:v>0</c:v>
                </c:pt>
                <c:pt idx="2197">
                  <c:v>0</c:v>
                </c:pt>
                <c:pt idx="2198">
                  <c:v>0</c:v>
                </c:pt>
                <c:pt idx="2199">
                  <c:v>0</c:v>
                </c:pt>
                <c:pt idx="2200">
                  <c:v>0</c:v>
                </c:pt>
                <c:pt idx="2201">
                  <c:v>0</c:v>
                </c:pt>
                <c:pt idx="2202">
                  <c:v>0</c:v>
                </c:pt>
                <c:pt idx="2203">
                  <c:v>0</c:v>
                </c:pt>
                <c:pt idx="2204">
                  <c:v>0</c:v>
                </c:pt>
                <c:pt idx="2205">
                  <c:v>0</c:v>
                </c:pt>
                <c:pt idx="2206">
                  <c:v>0</c:v>
                </c:pt>
                <c:pt idx="2207">
                  <c:v>0</c:v>
                </c:pt>
                <c:pt idx="2208">
                  <c:v>0</c:v>
                </c:pt>
                <c:pt idx="2209">
                  <c:v>0</c:v>
                </c:pt>
                <c:pt idx="2210">
                  <c:v>0</c:v>
                </c:pt>
                <c:pt idx="2211">
                  <c:v>0</c:v>
                </c:pt>
                <c:pt idx="2212">
                  <c:v>0</c:v>
                </c:pt>
                <c:pt idx="2213">
                  <c:v>0</c:v>
                </c:pt>
                <c:pt idx="2214">
                  <c:v>0</c:v>
                </c:pt>
                <c:pt idx="2215">
                  <c:v>0</c:v>
                </c:pt>
                <c:pt idx="2216">
                  <c:v>0</c:v>
                </c:pt>
                <c:pt idx="2217">
                  <c:v>0</c:v>
                </c:pt>
                <c:pt idx="2218">
                  <c:v>0</c:v>
                </c:pt>
                <c:pt idx="2219">
                  <c:v>0</c:v>
                </c:pt>
                <c:pt idx="2220">
                  <c:v>0</c:v>
                </c:pt>
                <c:pt idx="2221">
                  <c:v>0</c:v>
                </c:pt>
                <c:pt idx="2222">
                  <c:v>0</c:v>
                </c:pt>
                <c:pt idx="2223">
                  <c:v>0</c:v>
                </c:pt>
                <c:pt idx="2224">
                  <c:v>0</c:v>
                </c:pt>
                <c:pt idx="2225">
                  <c:v>0</c:v>
                </c:pt>
                <c:pt idx="2226">
                  <c:v>0</c:v>
                </c:pt>
                <c:pt idx="2227">
                  <c:v>0</c:v>
                </c:pt>
                <c:pt idx="2228">
                  <c:v>0</c:v>
                </c:pt>
                <c:pt idx="2229">
                  <c:v>0</c:v>
                </c:pt>
                <c:pt idx="2230">
                  <c:v>0</c:v>
                </c:pt>
                <c:pt idx="2231">
                  <c:v>0</c:v>
                </c:pt>
                <c:pt idx="2232">
                  <c:v>0</c:v>
                </c:pt>
                <c:pt idx="2233">
                  <c:v>0</c:v>
                </c:pt>
                <c:pt idx="2234">
                  <c:v>0</c:v>
                </c:pt>
                <c:pt idx="2235">
                  <c:v>0</c:v>
                </c:pt>
                <c:pt idx="2236">
                  <c:v>0</c:v>
                </c:pt>
                <c:pt idx="2237">
                  <c:v>0</c:v>
                </c:pt>
                <c:pt idx="2238">
                  <c:v>0</c:v>
                </c:pt>
                <c:pt idx="2239">
                  <c:v>0</c:v>
                </c:pt>
                <c:pt idx="2240">
                  <c:v>0</c:v>
                </c:pt>
                <c:pt idx="2241">
                  <c:v>0</c:v>
                </c:pt>
                <c:pt idx="2242">
                  <c:v>0</c:v>
                </c:pt>
                <c:pt idx="2243">
                  <c:v>0</c:v>
                </c:pt>
                <c:pt idx="2244">
                  <c:v>0</c:v>
                </c:pt>
                <c:pt idx="2245">
                  <c:v>0</c:v>
                </c:pt>
                <c:pt idx="2246">
                  <c:v>0</c:v>
                </c:pt>
                <c:pt idx="2247">
                  <c:v>0</c:v>
                </c:pt>
                <c:pt idx="2248">
                  <c:v>0</c:v>
                </c:pt>
                <c:pt idx="2249">
                  <c:v>0</c:v>
                </c:pt>
                <c:pt idx="2250">
                  <c:v>0</c:v>
                </c:pt>
                <c:pt idx="2251">
                  <c:v>0</c:v>
                </c:pt>
                <c:pt idx="2252">
                  <c:v>0</c:v>
                </c:pt>
                <c:pt idx="2253">
                  <c:v>0</c:v>
                </c:pt>
                <c:pt idx="2254">
                  <c:v>0</c:v>
                </c:pt>
                <c:pt idx="2255">
                  <c:v>0</c:v>
                </c:pt>
                <c:pt idx="2256">
                  <c:v>0</c:v>
                </c:pt>
                <c:pt idx="2257">
                  <c:v>0</c:v>
                </c:pt>
                <c:pt idx="2258">
                  <c:v>0</c:v>
                </c:pt>
                <c:pt idx="2259">
                  <c:v>0</c:v>
                </c:pt>
                <c:pt idx="2260">
                  <c:v>0</c:v>
                </c:pt>
                <c:pt idx="2261">
                  <c:v>0</c:v>
                </c:pt>
                <c:pt idx="2262">
                  <c:v>0</c:v>
                </c:pt>
                <c:pt idx="2263">
                  <c:v>0</c:v>
                </c:pt>
                <c:pt idx="2264">
                  <c:v>0</c:v>
                </c:pt>
                <c:pt idx="2265">
                  <c:v>0</c:v>
                </c:pt>
                <c:pt idx="2266">
                  <c:v>0</c:v>
                </c:pt>
                <c:pt idx="2267">
                  <c:v>0</c:v>
                </c:pt>
                <c:pt idx="2268">
                  <c:v>0</c:v>
                </c:pt>
                <c:pt idx="2269">
                  <c:v>0</c:v>
                </c:pt>
                <c:pt idx="2270">
                  <c:v>0</c:v>
                </c:pt>
                <c:pt idx="2271">
                  <c:v>0</c:v>
                </c:pt>
                <c:pt idx="2272">
                  <c:v>0</c:v>
                </c:pt>
                <c:pt idx="2273">
                  <c:v>0</c:v>
                </c:pt>
                <c:pt idx="2274">
                  <c:v>0</c:v>
                </c:pt>
                <c:pt idx="2275">
                  <c:v>0</c:v>
                </c:pt>
                <c:pt idx="2276">
                  <c:v>0</c:v>
                </c:pt>
                <c:pt idx="2277">
                  <c:v>0</c:v>
                </c:pt>
                <c:pt idx="2278">
                  <c:v>0</c:v>
                </c:pt>
                <c:pt idx="2279">
                  <c:v>0</c:v>
                </c:pt>
                <c:pt idx="2280">
                  <c:v>0</c:v>
                </c:pt>
                <c:pt idx="2281">
                  <c:v>0</c:v>
                </c:pt>
                <c:pt idx="2282">
                  <c:v>0</c:v>
                </c:pt>
                <c:pt idx="2283">
                  <c:v>0</c:v>
                </c:pt>
                <c:pt idx="2284">
                  <c:v>0</c:v>
                </c:pt>
                <c:pt idx="2285">
                  <c:v>0</c:v>
                </c:pt>
                <c:pt idx="2286">
                  <c:v>0</c:v>
                </c:pt>
                <c:pt idx="2287">
                  <c:v>0</c:v>
                </c:pt>
                <c:pt idx="2288">
                  <c:v>0</c:v>
                </c:pt>
                <c:pt idx="2289">
                  <c:v>0</c:v>
                </c:pt>
                <c:pt idx="2290">
                  <c:v>0</c:v>
                </c:pt>
                <c:pt idx="2291">
                  <c:v>0</c:v>
                </c:pt>
                <c:pt idx="2292">
                  <c:v>0</c:v>
                </c:pt>
                <c:pt idx="2293">
                  <c:v>0</c:v>
                </c:pt>
                <c:pt idx="2294">
                  <c:v>0</c:v>
                </c:pt>
                <c:pt idx="2295">
                  <c:v>0</c:v>
                </c:pt>
                <c:pt idx="2296">
                  <c:v>0</c:v>
                </c:pt>
                <c:pt idx="2297">
                  <c:v>0</c:v>
                </c:pt>
                <c:pt idx="2298">
                  <c:v>0</c:v>
                </c:pt>
                <c:pt idx="2299">
                  <c:v>0</c:v>
                </c:pt>
                <c:pt idx="2300">
                  <c:v>0</c:v>
                </c:pt>
                <c:pt idx="2301">
                  <c:v>0</c:v>
                </c:pt>
                <c:pt idx="2302">
                  <c:v>0</c:v>
                </c:pt>
                <c:pt idx="2303">
                  <c:v>0</c:v>
                </c:pt>
                <c:pt idx="2304">
                  <c:v>0</c:v>
                </c:pt>
                <c:pt idx="2305">
                  <c:v>0</c:v>
                </c:pt>
                <c:pt idx="2306">
                  <c:v>0</c:v>
                </c:pt>
                <c:pt idx="2307">
                  <c:v>0</c:v>
                </c:pt>
                <c:pt idx="2308">
                  <c:v>0</c:v>
                </c:pt>
                <c:pt idx="2309">
                  <c:v>0</c:v>
                </c:pt>
                <c:pt idx="2310">
                  <c:v>0</c:v>
                </c:pt>
                <c:pt idx="2311">
                  <c:v>0</c:v>
                </c:pt>
                <c:pt idx="2312">
                  <c:v>0</c:v>
                </c:pt>
                <c:pt idx="2313">
                  <c:v>0</c:v>
                </c:pt>
                <c:pt idx="2314">
                  <c:v>0</c:v>
                </c:pt>
                <c:pt idx="2315">
                  <c:v>0</c:v>
                </c:pt>
                <c:pt idx="2316">
                  <c:v>0</c:v>
                </c:pt>
                <c:pt idx="2317">
                  <c:v>0</c:v>
                </c:pt>
                <c:pt idx="2318">
                  <c:v>0</c:v>
                </c:pt>
                <c:pt idx="2319">
                  <c:v>0</c:v>
                </c:pt>
                <c:pt idx="2320">
                  <c:v>0</c:v>
                </c:pt>
                <c:pt idx="2321">
                  <c:v>0</c:v>
                </c:pt>
                <c:pt idx="2322">
                  <c:v>0</c:v>
                </c:pt>
                <c:pt idx="2323">
                  <c:v>0</c:v>
                </c:pt>
                <c:pt idx="2324">
                  <c:v>0</c:v>
                </c:pt>
                <c:pt idx="2325">
                  <c:v>0</c:v>
                </c:pt>
                <c:pt idx="2326">
                  <c:v>0</c:v>
                </c:pt>
                <c:pt idx="2327">
                  <c:v>0</c:v>
                </c:pt>
                <c:pt idx="2328">
                  <c:v>0</c:v>
                </c:pt>
                <c:pt idx="2329">
                  <c:v>0</c:v>
                </c:pt>
                <c:pt idx="2330">
                  <c:v>0</c:v>
                </c:pt>
                <c:pt idx="2331">
                  <c:v>0</c:v>
                </c:pt>
                <c:pt idx="2332">
                  <c:v>0</c:v>
                </c:pt>
                <c:pt idx="2333">
                  <c:v>0</c:v>
                </c:pt>
                <c:pt idx="2334">
                  <c:v>0</c:v>
                </c:pt>
                <c:pt idx="2335">
                  <c:v>0</c:v>
                </c:pt>
                <c:pt idx="2336">
                  <c:v>0</c:v>
                </c:pt>
                <c:pt idx="2337">
                  <c:v>0</c:v>
                </c:pt>
                <c:pt idx="2338">
                  <c:v>0</c:v>
                </c:pt>
                <c:pt idx="2339">
                  <c:v>0</c:v>
                </c:pt>
                <c:pt idx="2340">
                  <c:v>0</c:v>
                </c:pt>
                <c:pt idx="2341">
                  <c:v>0</c:v>
                </c:pt>
                <c:pt idx="2342">
                  <c:v>0</c:v>
                </c:pt>
                <c:pt idx="2343">
                  <c:v>0</c:v>
                </c:pt>
                <c:pt idx="2344">
                  <c:v>0</c:v>
                </c:pt>
                <c:pt idx="2345">
                  <c:v>0</c:v>
                </c:pt>
                <c:pt idx="2346">
                  <c:v>0</c:v>
                </c:pt>
                <c:pt idx="2347">
                  <c:v>0</c:v>
                </c:pt>
                <c:pt idx="2348">
                  <c:v>0</c:v>
                </c:pt>
                <c:pt idx="2349">
                  <c:v>0</c:v>
                </c:pt>
                <c:pt idx="2350">
                  <c:v>0</c:v>
                </c:pt>
                <c:pt idx="2351">
                  <c:v>0</c:v>
                </c:pt>
                <c:pt idx="2352">
                  <c:v>0</c:v>
                </c:pt>
                <c:pt idx="2353">
                  <c:v>0</c:v>
                </c:pt>
                <c:pt idx="2354">
                  <c:v>0</c:v>
                </c:pt>
                <c:pt idx="2355">
                  <c:v>0</c:v>
                </c:pt>
                <c:pt idx="2356">
                  <c:v>0</c:v>
                </c:pt>
                <c:pt idx="2357">
                  <c:v>0</c:v>
                </c:pt>
                <c:pt idx="2358">
                  <c:v>0</c:v>
                </c:pt>
                <c:pt idx="2359">
                  <c:v>0</c:v>
                </c:pt>
                <c:pt idx="2360">
                  <c:v>0</c:v>
                </c:pt>
                <c:pt idx="2361">
                  <c:v>0</c:v>
                </c:pt>
                <c:pt idx="2362">
                  <c:v>0</c:v>
                </c:pt>
                <c:pt idx="2363">
                  <c:v>0</c:v>
                </c:pt>
                <c:pt idx="2364">
                  <c:v>0</c:v>
                </c:pt>
                <c:pt idx="2365">
                  <c:v>0</c:v>
                </c:pt>
                <c:pt idx="2366">
                  <c:v>0</c:v>
                </c:pt>
                <c:pt idx="2367">
                  <c:v>0</c:v>
                </c:pt>
                <c:pt idx="2368">
                  <c:v>0</c:v>
                </c:pt>
                <c:pt idx="2369">
                  <c:v>0</c:v>
                </c:pt>
                <c:pt idx="2370">
                  <c:v>0</c:v>
                </c:pt>
                <c:pt idx="2371">
                  <c:v>0</c:v>
                </c:pt>
                <c:pt idx="2372">
                  <c:v>0</c:v>
                </c:pt>
                <c:pt idx="2373">
                  <c:v>0</c:v>
                </c:pt>
                <c:pt idx="2374">
                  <c:v>0</c:v>
                </c:pt>
                <c:pt idx="2375">
                  <c:v>0</c:v>
                </c:pt>
                <c:pt idx="2376">
                  <c:v>0</c:v>
                </c:pt>
                <c:pt idx="2377">
                  <c:v>0</c:v>
                </c:pt>
                <c:pt idx="2378">
                  <c:v>0</c:v>
                </c:pt>
                <c:pt idx="2379">
                  <c:v>0</c:v>
                </c:pt>
                <c:pt idx="2380">
                  <c:v>0</c:v>
                </c:pt>
                <c:pt idx="2381">
                  <c:v>0</c:v>
                </c:pt>
                <c:pt idx="2382">
                  <c:v>0</c:v>
                </c:pt>
                <c:pt idx="2383">
                  <c:v>0</c:v>
                </c:pt>
                <c:pt idx="2384">
                  <c:v>0</c:v>
                </c:pt>
                <c:pt idx="2385">
                  <c:v>0</c:v>
                </c:pt>
                <c:pt idx="2386">
                  <c:v>0</c:v>
                </c:pt>
                <c:pt idx="2387">
                  <c:v>0</c:v>
                </c:pt>
                <c:pt idx="2388">
                  <c:v>0</c:v>
                </c:pt>
                <c:pt idx="2389">
                  <c:v>0</c:v>
                </c:pt>
                <c:pt idx="2390">
                  <c:v>0</c:v>
                </c:pt>
                <c:pt idx="2391">
                  <c:v>0</c:v>
                </c:pt>
                <c:pt idx="2392">
                  <c:v>0</c:v>
                </c:pt>
                <c:pt idx="2393">
                  <c:v>0</c:v>
                </c:pt>
                <c:pt idx="2394">
                  <c:v>0</c:v>
                </c:pt>
                <c:pt idx="2395">
                  <c:v>0</c:v>
                </c:pt>
                <c:pt idx="2396">
                  <c:v>0</c:v>
                </c:pt>
                <c:pt idx="2397">
                  <c:v>0</c:v>
                </c:pt>
                <c:pt idx="2398">
                  <c:v>0</c:v>
                </c:pt>
                <c:pt idx="2399">
                  <c:v>0</c:v>
                </c:pt>
                <c:pt idx="2400">
                  <c:v>0</c:v>
                </c:pt>
                <c:pt idx="2401">
                  <c:v>0</c:v>
                </c:pt>
                <c:pt idx="2402">
                  <c:v>0</c:v>
                </c:pt>
                <c:pt idx="2403">
                  <c:v>0</c:v>
                </c:pt>
                <c:pt idx="2404">
                  <c:v>0</c:v>
                </c:pt>
                <c:pt idx="2405">
                  <c:v>0</c:v>
                </c:pt>
                <c:pt idx="2406">
                  <c:v>0</c:v>
                </c:pt>
                <c:pt idx="2407">
                  <c:v>0</c:v>
                </c:pt>
                <c:pt idx="2408">
                  <c:v>0</c:v>
                </c:pt>
                <c:pt idx="2409">
                  <c:v>0</c:v>
                </c:pt>
                <c:pt idx="2410">
                  <c:v>0</c:v>
                </c:pt>
                <c:pt idx="2411">
                  <c:v>0</c:v>
                </c:pt>
                <c:pt idx="2412">
                  <c:v>0</c:v>
                </c:pt>
                <c:pt idx="2413">
                  <c:v>0</c:v>
                </c:pt>
                <c:pt idx="2414">
                  <c:v>0</c:v>
                </c:pt>
                <c:pt idx="2415">
                  <c:v>0</c:v>
                </c:pt>
                <c:pt idx="2416">
                  <c:v>0</c:v>
                </c:pt>
                <c:pt idx="2417">
                  <c:v>0</c:v>
                </c:pt>
                <c:pt idx="2418">
                  <c:v>0</c:v>
                </c:pt>
                <c:pt idx="2419">
                  <c:v>0</c:v>
                </c:pt>
                <c:pt idx="2420">
                  <c:v>0</c:v>
                </c:pt>
                <c:pt idx="2421">
                  <c:v>0</c:v>
                </c:pt>
                <c:pt idx="2422">
                  <c:v>0</c:v>
                </c:pt>
                <c:pt idx="2423">
                  <c:v>0</c:v>
                </c:pt>
                <c:pt idx="2424">
                  <c:v>0</c:v>
                </c:pt>
                <c:pt idx="2425">
                  <c:v>0</c:v>
                </c:pt>
                <c:pt idx="2426">
                  <c:v>0</c:v>
                </c:pt>
                <c:pt idx="2427">
                  <c:v>0</c:v>
                </c:pt>
                <c:pt idx="2428">
                  <c:v>0</c:v>
                </c:pt>
                <c:pt idx="2429">
                  <c:v>0</c:v>
                </c:pt>
                <c:pt idx="2430">
                  <c:v>0</c:v>
                </c:pt>
                <c:pt idx="2431">
                  <c:v>0</c:v>
                </c:pt>
                <c:pt idx="2432">
                  <c:v>0</c:v>
                </c:pt>
                <c:pt idx="2433">
                  <c:v>0</c:v>
                </c:pt>
                <c:pt idx="2434">
                  <c:v>0</c:v>
                </c:pt>
                <c:pt idx="2435">
                  <c:v>0</c:v>
                </c:pt>
                <c:pt idx="2436">
                  <c:v>0</c:v>
                </c:pt>
                <c:pt idx="2437">
                  <c:v>0</c:v>
                </c:pt>
                <c:pt idx="2438">
                  <c:v>0</c:v>
                </c:pt>
                <c:pt idx="2439">
                  <c:v>0</c:v>
                </c:pt>
                <c:pt idx="2440">
                  <c:v>0</c:v>
                </c:pt>
                <c:pt idx="2441">
                  <c:v>0</c:v>
                </c:pt>
                <c:pt idx="2442">
                  <c:v>0</c:v>
                </c:pt>
                <c:pt idx="2443">
                  <c:v>0</c:v>
                </c:pt>
                <c:pt idx="2444">
                  <c:v>0</c:v>
                </c:pt>
                <c:pt idx="2445">
                  <c:v>0</c:v>
                </c:pt>
                <c:pt idx="2446">
                  <c:v>0</c:v>
                </c:pt>
                <c:pt idx="2447">
                  <c:v>0</c:v>
                </c:pt>
                <c:pt idx="2448">
                  <c:v>0</c:v>
                </c:pt>
                <c:pt idx="2449">
                  <c:v>0</c:v>
                </c:pt>
                <c:pt idx="2450">
                  <c:v>0</c:v>
                </c:pt>
                <c:pt idx="2451">
                  <c:v>0</c:v>
                </c:pt>
                <c:pt idx="2452">
                  <c:v>0</c:v>
                </c:pt>
                <c:pt idx="2453">
                  <c:v>0</c:v>
                </c:pt>
                <c:pt idx="2454">
                  <c:v>0</c:v>
                </c:pt>
                <c:pt idx="2455">
                  <c:v>0</c:v>
                </c:pt>
                <c:pt idx="2456">
                  <c:v>0</c:v>
                </c:pt>
                <c:pt idx="2457">
                  <c:v>0</c:v>
                </c:pt>
                <c:pt idx="2458">
                  <c:v>0</c:v>
                </c:pt>
                <c:pt idx="2459">
                  <c:v>0</c:v>
                </c:pt>
                <c:pt idx="2460">
                  <c:v>0</c:v>
                </c:pt>
                <c:pt idx="2461">
                  <c:v>0</c:v>
                </c:pt>
                <c:pt idx="2462">
                  <c:v>0</c:v>
                </c:pt>
                <c:pt idx="2463">
                  <c:v>0</c:v>
                </c:pt>
                <c:pt idx="2464">
                  <c:v>0</c:v>
                </c:pt>
                <c:pt idx="2465">
                  <c:v>0</c:v>
                </c:pt>
                <c:pt idx="2466">
                  <c:v>0</c:v>
                </c:pt>
                <c:pt idx="2467">
                  <c:v>0</c:v>
                </c:pt>
                <c:pt idx="2468">
                  <c:v>0</c:v>
                </c:pt>
                <c:pt idx="2469">
                  <c:v>0</c:v>
                </c:pt>
                <c:pt idx="2470">
                  <c:v>0</c:v>
                </c:pt>
                <c:pt idx="2471">
                  <c:v>0</c:v>
                </c:pt>
                <c:pt idx="2472">
                  <c:v>0</c:v>
                </c:pt>
                <c:pt idx="2473">
                  <c:v>0</c:v>
                </c:pt>
                <c:pt idx="2474">
                  <c:v>0</c:v>
                </c:pt>
                <c:pt idx="2475">
                  <c:v>0</c:v>
                </c:pt>
                <c:pt idx="2476">
                  <c:v>0</c:v>
                </c:pt>
                <c:pt idx="2477">
                  <c:v>0</c:v>
                </c:pt>
                <c:pt idx="2478">
                  <c:v>0</c:v>
                </c:pt>
                <c:pt idx="2479">
                  <c:v>0</c:v>
                </c:pt>
                <c:pt idx="2480">
                  <c:v>0</c:v>
                </c:pt>
                <c:pt idx="2481">
                  <c:v>0</c:v>
                </c:pt>
                <c:pt idx="2482">
                  <c:v>0</c:v>
                </c:pt>
                <c:pt idx="2483">
                  <c:v>0</c:v>
                </c:pt>
                <c:pt idx="2484">
                  <c:v>0</c:v>
                </c:pt>
                <c:pt idx="2485">
                  <c:v>0</c:v>
                </c:pt>
                <c:pt idx="2486">
                  <c:v>0</c:v>
                </c:pt>
                <c:pt idx="2487">
                  <c:v>0</c:v>
                </c:pt>
                <c:pt idx="2488">
                  <c:v>0</c:v>
                </c:pt>
                <c:pt idx="2489">
                  <c:v>0</c:v>
                </c:pt>
                <c:pt idx="2490">
                  <c:v>0</c:v>
                </c:pt>
                <c:pt idx="2491">
                  <c:v>0</c:v>
                </c:pt>
                <c:pt idx="2492">
                  <c:v>0</c:v>
                </c:pt>
                <c:pt idx="2493">
                  <c:v>0</c:v>
                </c:pt>
                <c:pt idx="2494">
                  <c:v>0</c:v>
                </c:pt>
                <c:pt idx="2495">
                  <c:v>0</c:v>
                </c:pt>
                <c:pt idx="2496">
                  <c:v>0</c:v>
                </c:pt>
                <c:pt idx="2497">
                  <c:v>0</c:v>
                </c:pt>
                <c:pt idx="2498">
                  <c:v>0</c:v>
                </c:pt>
                <c:pt idx="2499">
                  <c:v>0</c:v>
                </c:pt>
                <c:pt idx="2500">
                  <c:v>0</c:v>
                </c:pt>
                <c:pt idx="2501">
                  <c:v>0</c:v>
                </c:pt>
                <c:pt idx="2502">
                  <c:v>0</c:v>
                </c:pt>
                <c:pt idx="2503">
                  <c:v>0</c:v>
                </c:pt>
                <c:pt idx="2504">
                  <c:v>0</c:v>
                </c:pt>
                <c:pt idx="2505">
                  <c:v>0</c:v>
                </c:pt>
                <c:pt idx="2506">
                  <c:v>0</c:v>
                </c:pt>
                <c:pt idx="2507">
                  <c:v>0</c:v>
                </c:pt>
                <c:pt idx="2508">
                  <c:v>0</c:v>
                </c:pt>
                <c:pt idx="2509">
                  <c:v>0</c:v>
                </c:pt>
                <c:pt idx="2510">
                  <c:v>0</c:v>
                </c:pt>
                <c:pt idx="2511">
                  <c:v>0</c:v>
                </c:pt>
                <c:pt idx="2512">
                  <c:v>0</c:v>
                </c:pt>
                <c:pt idx="2513">
                  <c:v>0</c:v>
                </c:pt>
                <c:pt idx="2514">
                  <c:v>0</c:v>
                </c:pt>
                <c:pt idx="2515">
                  <c:v>0</c:v>
                </c:pt>
                <c:pt idx="2516">
                  <c:v>0</c:v>
                </c:pt>
                <c:pt idx="2517">
                  <c:v>0</c:v>
                </c:pt>
                <c:pt idx="2518">
                  <c:v>0</c:v>
                </c:pt>
                <c:pt idx="2519">
                  <c:v>0</c:v>
                </c:pt>
                <c:pt idx="2520">
                  <c:v>0</c:v>
                </c:pt>
                <c:pt idx="2521">
                  <c:v>0</c:v>
                </c:pt>
                <c:pt idx="2522">
                  <c:v>0</c:v>
                </c:pt>
                <c:pt idx="2523">
                  <c:v>0</c:v>
                </c:pt>
                <c:pt idx="2524">
                  <c:v>0</c:v>
                </c:pt>
                <c:pt idx="2525">
                  <c:v>0</c:v>
                </c:pt>
                <c:pt idx="2526">
                  <c:v>0</c:v>
                </c:pt>
                <c:pt idx="2527">
                  <c:v>0</c:v>
                </c:pt>
                <c:pt idx="2528">
                  <c:v>0</c:v>
                </c:pt>
                <c:pt idx="2529">
                  <c:v>0</c:v>
                </c:pt>
                <c:pt idx="2530">
                  <c:v>0</c:v>
                </c:pt>
                <c:pt idx="2531">
                  <c:v>0</c:v>
                </c:pt>
                <c:pt idx="2532">
                  <c:v>0</c:v>
                </c:pt>
                <c:pt idx="2533">
                  <c:v>0</c:v>
                </c:pt>
                <c:pt idx="2534">
                  <c:v>0</c:v>
                </c:pt>
                <c:pt idx="2535">
                  <c:v>0</c:v>
                </c:pt>
                <c:pt idx="2536">
                  <c:v>0</c:v>
                </c:pt>
                <c:pt idx="2537">
                  <c:v>0</c:v>
                </c:pt>
                <c:pt idx="2538">
                  <c:v>0</c:v>
                </c:pt>
                <c:pt idx="2539">
                  <c:v>0</c:v>
                </c:pt>
                <c:pt idx="2540">
                  <c:v>0</c:v>
                </c:pt>
                <c:pt idx="2541">
                  <c:v>0</c:v>
                </c:pt>
                <c:pt idx="2542">
                  <c:v>0</c:v>
                </c:pt>
                <c:pt idx="2543">
                  <c:v>0</c:v>
                </c:pt>
                <c:pt idx="2544">
                  <c:v>0</c:v>
                </c:pt>
                <c:pt idx="2545">
                  <c:v>0</c:v>
                </c:pt>
                <c:pt idx="2546">
                  <c:v>0</c:v>
                </c:pt>
                <c:pt idx="2547">
                  <c:v>0</c:v>
                </c:pt>
                <c:pt idx="2548">
                  <c:v>0</c:v>
                </c:pt>
                <c:pt idx="2549">
                  <c:v>0</c:v>
                </c:pt>
                <c:pt idx="2550">
                  <c:v>0</c:v>
                </c:pt>
                <c:pt idx="2551">
                  <c:v>0</c:v>
                </c:pt>
                <c:pt idx="2552">
                  <c:v>0</c:v>
                </c:pt>
                <c:pt idx="2553">
                  <c:v>0</c:v>
                </c:pt>
                <c:pt idx="2554">
                  <c:v>0</c:v>
                </c:pt>
                <c:pt idx="2555">
                  <c:v>0</c:v>
                </c:pt>
                <c:pt idx="2556">
                  <c:v>0</c:v>
                </c:pt>
                <c:pt idx="2557">
                  <c:v>0</c:v>
                </c:pt>
                <c:pt idx="2558">
                  <c:v>0</c:v>
                </c:pt>
                <c:pt idx="2559">
                  <c:v>0</c:v>
                </c:pt>
                <c:pt idx="2560">
                  <c:v>0</c:v>
                </c:pt>
                <c:pt idx="2561">
                  <c:v>0</c:v>
                </c:pt>
                <c:pt idx="2562">
                  <c:v>0</c:v>
                </c:pt>
                <c:pt idx="2563">
                  <c:v>0</c:v>
                </c:pt>
                <c:pt idx="2564">
                  <c:v>0</c:v>
                </c:pt>
                <c:pt idx="2565">
                  <c:v>0</c:v>
                </c:pt>
                <c:pt idx="2566">
                  <c:v>0</c:v>
                </c:pt>
                <c:pt idx="2567">
                  <c:v>0</c:v>
                </c:pt>
                <c:pt idx="2568">
                  <c:v>0</c:v>
                </c:pt>
                <c:pt idx="2569">
                  <c:v>0</c:v>
                </c:pt>
                <c:pt idx="2570">
                  <c:v>0</c:v>
                </c:pt>
                <c:pt idx="2571">
                  <c:v>0</c:v>
                </c:pt>
                <c:pt idx="2572">
                  <c:v>0</c:v>
                </c:pt>
                <c:pt idx="2573">
                  <c:v>0</c:v>
                </c:pt>
                <c:pt idx="2574">
                  <c:v>0</c:v>
                </c:pt>
                <c:pt idx="2575">
                  <c:v>0</c:v>
                </c:pt>
                <c:pt idx="2576">
                  <c:v>0</c:v>
                </c:pt>
                <c:pt idx="2577">
                  <c:v>0</c:v>
                </c:pt>
                <c:pt idx="2578">
                  <c:v>0</c:v>
                </c:pt>
                <c:pt idx="2579">
                  <c:v>0</c:v>
                </c:pt>
                <c:pt idx="2580">
                  <c:v>0</c:v>
                </c:pt>
                <c:pt idx="2581">
                  <c:v>0</c:v>
                </c:pt>
                <c:pt idx="2582">
                  <c:v>0</c:v>
                </c:pt>
                <c:pt idx="2583">
                  <c:v>0</c:v>
                </c:pt>
                <c:pt idx="2584">
                  <c:v>0</c:v>
                </c:pt>
                <c:pt idx="2585">
                  <c:v>0</c:v>
                </c:pt>
                <c:pt idx="2586">
                  <c:v>0</c:v>
                </c:pt>
                <c:pt idx="2587">
                  <c:v>0</c:v>
                </c:pt>
                <c:pt idx="2588">
                  <c:v>0</c:v>
                </c:pt>
                <c:pt idx="2589">
                  <c:v>0</c:v>
                </c:pt>
                <c:pt idx="2590">
                  <c:v>0</c:v>
                </c:pt>
                <c:pt idx="2591">
                  <c:v>0</c:v>
                </c:pt>
                <c:pt idx="2592">
                  <c:v>0</c:v>
                </c:pt>
                <c:pt idx="2593">
                  <c:v>0</c:v>
                </c:pt>
                <c:pt idx="2594">
                  <c:v>0</c:v>
                </c:pt>
                <c:pt idx="2595">
                  <c:v>0</c:v>
                </c:pt>
                <c:pt idx="2596">
                  <c:v>0</c:v>
                </c:pt>
                <c:pt idx="2597">
                  <c:v>0</c:v>
                </c:pt>
                <c:pt idx="2598">
                  <c:v>0</c:v>
                </c:pt>
                <c:pt idx="2599">
                  <c:v>0</c:v>
                </c:pt>
                <c:pt idx="2600">
                  <c:v>0</c:v>
                </c:pt>
                <c:pt idx="2601">
                  <c:v>0</c:v>
                </c:pt>
                <c:pt idx="2602">
                  <c:v>0</c:v>
                </c:pt>
                <c:pt idx="2603">
                  <c:v>0</c:v>
                </c:pt>
                <c:pt idx="2604">
                  <c:v>0</c:v>
                </c:pt>
                <c:pt idx="2605">
                  <c:v>0</c:v>
                </c:pt>
                <c:pt idx="2606">
                  <c:v>0</c:v>
                </c:pt>
                <c:pt idx="2607">
                  <c:v>0</c:v>
                </c:pt>
                <c:pt idx="2608">
                  <c:v>0</c:v>
                </c:pt>
                <c:pt idx="2609">
                  <c:v>0</c:v>
                </c:pt>
                <c:pt idx="2610">
                  <c:v>0</c:v>
                </c:pt>
                <c:pt idx="2611">
                  <c:v>0</c:v>
                </c:pt>
                <c:pt idx="2612">
                  <c:v>0</c:v>
                </c:pt>
                <c:pt idx="2613">
                  <c:v>0</c:v>
                </c:pt>
                <c:pt idx="2614">
                  <c:v>0</c:v>
                </c:pt>
                <c:pt idx="2615">
                  <c:v>0</c:v>
                </c:pt>
                <c:pt idx="2616">
                  <c:v>0</c:v>
                </c:pt>
                <c:pt idx="2617">
                  <c:v>0</c:v>
                </c:pt>
                <c:pt idx="2618">
                  <c:v>0</c:v>
                </c:pt>
                <c:pt idx="2619">
                  <c:v>0</c:v>
                </c:pt>
                <c:pt idx="2620">
                  <c:v>0</c:v>
                </c:pt>
                <c:pt idx="2621">
                  <c:v>0</c:v>
                </c:pt>
                <c:pt idx="2622">
                  <c:v>0</c:v>
                </c:pt>
                <c:pt idx="2623">
                  <c:v>0</c:v>
                </c:pt>
                <c:pt idx="2624">
                  <c:v>0</c:v>
                </c:pt>
                <c:pt idx="2625">
                  <c:v>0</c:v>
                </c:pt>
                <c:pt idx="2626">
                  <c:v>0</c:v>
                </c:pt>
                <c:pt idx="2627">
                  <c:v>0</c:v>
                </c:pt>
                <c:pt idx="2628">
                  <c:v>0</c:v>
                </c:pt>
                <c:pt idx="2629">
                  <c:v>0</c:v>
                </c:pt>
                <c:pt idx="2630">
                  <c:v>0</c:v>
                </c:pt>
                <c:pt idx="2631">
                  <c:v>0</c:v>
                </c:pt>
                <c:pt idx="2632">
                  <c:v>0</c:v>
                </c:pt>
                <c:pt idx="2633">
                  <c:v>0</c:v>
                </c:pt>
                <c:pt idx="2634">
                  <c:v>0</c:v>
                </c:pt>
                <c:pt idx="2635">
                  <c:v>0</c:v>
                </c:pt>
                <c:pt idx="2636">
                  <c:v>0</c:v>
                </c:pt>
                <c:pt idx="2637">
                  <c:v>0</c:v>
                </c:pt>
                <c:pt idx="2638">
                  <c:v>0</c:v>
                </c:pt>
                <c:pt idx="2639">
                  <c:v>0</c:v>
                </c:pt>
                <c:pt idx="2640">
                  <c:v>0</c:v>
                </c:pt>
                <c:pt idx="2641">
                  <c:v>0</c:v>
                </c:pt>
                <c:pt idx="2642">
                  <c:v>0</c:v>
                </c:pt>
                <c:pt idx="2643">
                  <c:v>0</c:v>
                </c:pt>
                <c:pt idx="2644">
                  <c:v>0</c:v>
                </c:pt>
                <c:pt idx="2645">
                  <c:v>0</c:v>
                </c:pt>
                <c:pt idx="2646">
                  <c:v>0</c:v>
                </c:pt>
                <c:pt idx="2647">
                  <c:v>0</c:v>
                </c:pt>
                <c:pt idx="2648">
                  <c:v>0</c:v>
                </c:pt>
                <c:pt idx="2649">
                  <c:v>0</c:v>
                </c:pt>
                <c:pt idx="2650">
                  <c:v>0</c:v>
                </c:pt>
                <c:pt idx="2651">
                  <c:v>0</c:v>
                </c:pt>
                <c:pt idx="2652">
                  <c:v>0</c:v>
                </c:pt>
                <c:pt idx="2653">
                  <c:v>0</c:v>
                </c:pt>
                <c:pt idx="2654">
                  <c:v>0</c:v>
                </c:pt>
                <c:pt idx="2655">
                  <c:v>0</c:v>
                </c:pt>
                <c:pt idx="2656">
                  <c:v>0</c:v>
                </c:pt>
                <c:pt idx="2657">
                  <c:v>0</c:v>
                </c:pt>
                <c:pt idx="2658">
                  <c:v>0</c:v>
                </c:pt>
                <c:pt idx="2659">
                  <c:v>0</c:v>
                </c:pt>
                <c:pt idx="2660">
                  <c:v>0</c:v>
                </c:pt>
                <c:pt idx="2661">
                  <c:v>0</c:v>
                </c:pt>
                <c:pt idx="2662">
                  <c:v>0</c:v>
                </c:pt>
                <c:pt idx="2663">
                  <c:v>0</c:v>
                </c:pt>
                <c:pt idx="2664">
                  <c:v>0</c:v>
                </c:pt>
                <c:pt idx="2665">
                  <c:v>0</c:v>
                </c:pt>
                <c:pt idx="2666">
                  <c:v>0</c:v>
                </c:pt>
                <c:pt idx="2667">
                  <c:v>0</c:v>
                </c:pt>
                <c:pt idx="2668">
                  <c:v>0</c:v>
                </c:pt>
                <c:pt idx="2669">
                  <c:v>0</c:v>
                </c:pt>
                <c:pt idx="2670">
                  <c:v>0</c:v>
                </c:pt>
                <c:pt idx="2671">
                  <c:v>0</c:v>
                </c:pt>
                <c:pt idx="2672">
                  <c:v>0</c:v>
                </c:pt>
                <c:pt idx="2673">
                  <c:v>0</c:v>
                </c:pt>
                <c:pt idx="2674">
                  <c:v>0</c:v>
                </c:pt>
                <c:pt idx="2675">
                  <c:v>0</c:v>
                </c:pt>
                <c:pt idx="2676">
                  <c:v>0</c:v>
                </c:pt>
                <c:pt idx="2677">
                  <c:v>0</c:v>
                </c:pt>
                <c:pt idx="2678">
                  <c:v>0</c:v>
                </c:pt>
                <c:pt idx="2679">
                  <c:v>0</c:v>
                </c:pt>
                <c:pt idx="2680">
                  <c:v>0</c:v>
                </c:pt>
                <c:pt idx="2681">
                  <c:v>0</c:v>
                </c:pt>
                <c:pt idx="2682">
                  <c:v>0</c:v>
                </c:pt>
                <c:pt idx="2683">
                  <c:v>0</c:v>
                </c:pt>
                <c:pt idx="2684">
                  <c:v>0</c:v>
                </c:pt>
                <c:pt idx="2685">
                  <c:v>0</c:v>
                </c:pt>
                <c:pt idx="2686">
                  <c:v>0</c:v>
                </c:pt>
                <c:pt idx="2687">
                  <c:v>0</c:v>
                </c:pt>
                <c:pt idx="2688">
                  <c:v>0</c:v>
                </c:pt>
                <c:pt idx="2689">
                  <c:v>0</c:v>
                </c:pt>
                <c:pt idx="2690">
                  <c:v>0</c:v>
                </c:pt>
                <c:pt idx="2691">
                  <c:v>0</c:v>
                </c:pt>
                <c:pt idx="2692">
                  <c:v>0</c:v>
                </c:pt>
                <c:pt idx="2693">
                  <c:v>0</c:v>
                </c:pt>
                <c:pt idx="2694">
                  <c:v>0</c:v>
                </c:pt>
                <c:pt idx="2695">
                  <c:v>0</c:v>
                </c:pt>
                <c:pt idx="2696">
                  <c:v>0</c:v>
                </c:pt>
                <c:pt idx="2697">
                  <c:v>0</c:v>
                </c:pt>
                <c:pt idx="2698">
                  <c:v>0</c:v>
                </c:pt>
                <c:pt idx="2699">
                  <c:v>0</c:v>
                </c:pt>
                <c:pt idx="2700">
                  <c:v>0</c:v>
                </c:pt>
                <c:pt idx="2701">
                  <c:v>0</c:v>
                </c:pt>
                <c:pt idx="2702">
                  <c:v>0</c:v>
                </c:pt>
                <c:pt idx="2703">
                  <c:v>0</c:v>
                </c:pt>
                <c:pt idx="2704">
                  <c:v>0</c:v>
                </c:pt>
                <c:pt idx="2705">
                  <c:v>0</c:v>
                </c:pt>
                <c:pt idx="2706">
                  <c:v>0</c:v>
                </c:pt>
                <c:pt idx="2707">
                  <c:v>0</c:v>
                </c:pt>
                <c:pt idx="2708">
                  <c:v>0</c:v>
                </c:pt>
                <c:pt idx="2709">
                  <c:v>0</c:v>
                </c:pt>
                <c:pt idx="2710">
                  <c:v>0</c:v>
                </c:pt>
                <c:pt idx="2711">
                  <c:v>0</c:v>
                </c:pt>
                <c:pt idx="2712">
                  <c:v>0</c:v>
                </c:pt>
                <c:pt idx="2713">
                  <c:v>0</c:v>
                </c:pt>
                <c:pt idx="2714">
                  <c:v>0</c:v>
                </c:pt>
                <c:pt idx="2715">
                  <c:v>0</c:v>
                </c:pt>
                <c:pt idx="2716">
                  <c:v>0</c:v>
                </c:pt>
                <c:pt idx="2717">
                  <c:v>0</c:v>
                </c:pt>
                <c:pt idx="2718">
                  <c:v>0</c:v>
                </c:pt>
                <c:pt idx="2719">
                  <c:v>0</c:v>
                </c:pt>
                <c:pt idx="2720">
                  <c:v>0</c:v>
                </c:pt>
                <c:pt idx="2721">
                  <c:v>0</c:v>
                </c:pt>
                <c:pt idx="2722">
                  <c:v>0</c:v>
                </c:pt>
                <c:pt idx="2723">
                  <c:v>0</c:v>
                </c:pt>
                <c:pt idx="2724">
                  <c:v>0</c:v>
                </c:pt>
                <c:pt idx="2725">
                  <c:v>0</c:v>
                </c:pt>
                <c:pt idx="2726">
                  <c:v>0</c:v>
                </c:pt>
                <c:pt idx="2727">
                  <c:v>0</c:v>
                </c:pt>
                <c:pt idx="2728">
                  <c:v>0</c:v>
                </c:pt>
                <c:pt idx="2729">
                  <c:v>0</c:v>
                </c:pt>
                <c:pt idx="2730">
                  <c:v>0</c:v>
                </c:pt>
                <c:pt idx="2731">
                  <c:v>0</c:v>
                </c:pt>
                <c:pt idx="2732">
                  <c:v>0</c:v>
                </c:pt>
                <c:pt idx="2733">
                  <c:v>0</c:v>
                </c:pt>
                <c:pt idx="2734">
                  <c:v>0</c:v>
                </c:pt>
                <c:pt idx="2735">
                  <c:v>0</c:v>
                </c:pt>
                <c:pt idx="2736">
                  <c:v>0</c:v>
                </c:pt>
                <c:pt idx="2737">
                  <c:v>0</c:v>
                </c:pt>
                <c:pt idx="2738">
                  <c:v>0</c:v>
                </c:pt>
                <c:pt idx="2739">
                  <c:v>0</c:v>
                </c:pt>
                <c:pt idx="2740">
                  <c:v>0</c:v>
                </c:pt>
                <c:pt idx="2741">
                  <c:v>0</c:v>
                </c:pt>
                <c:pt idx="2742">
                  <c:v>0</c:v>
                </c:pt>
                <c:pt idx="2743">
                  <c:v>0</c:v>
                </c:pt>
                <c:pt idx="2744">
                  <c:v>0</c:v>
                </c:pt>
                <c:pt idx="2745">
                  <c:v>0</c:v>
                </c:pt>
                <c:pt idx="2746">
                  <c:v>0</c:v>
                </c:pt>
                <c:pt idx="2747">
                  <c:v>0</c:v>
                </c:pt>
                <c:pt idx="2748">
                  <c:v>0</c:v>
                </c:pt>
                <c:pt idx="2749">
                  <c:v>0</c:v>
                </c:pt>
                <c:pt idx="2750">
                  <c:v>0</c:v>
                </c:pt>
                <c:pt idx="2751">
                  <c:v>0</c:v>
                </c:pt>
                <c:pt idx="2752">
                  <c:v>0</c:v>
                </c:pt>
                <c:pt idx="2753">
                  <c:v>0</c:v>
                </c:pt>
                <c:pt idx="2754">
                  <c:v>0</c:v>
                </c:pt>
                <c:pt idx="2755">
                  <c:v>0</c:v>
                </c:pt>
                <c:pt idx="2756">
                  <c:v>0</c:v>
                </c:pt>
                <c:pt idx="2757">
                  <c:v>0</c:v>
                </c:pt>
                <c:pt idx="2758">
                  <c:v>0</c:v>
                </c:pt>
                <c:pt idx="2759">
                  <c:v>0</c:v>
                </c:pt>
                <c:pt idx="2760">
                  <c:v>0</c:v>
                </c:pt>
                <c:pt idx="2761">
                  <c:v>0</c:v>
                </c:pt>
                <c:pt idx="2762">
                  <c:v>0</c:v>
                </c:pt>
                <c:pt idx="2763">
                  <c:v>0</c:v>
                </c:pt>
                <c:pt idx="2764">
                  <c:v>0</c:v>
                </c:pt>
                <c:pt idx="2765">
                  <c:v>0</c:v>
                </c:pt>
                <c:pt idx="2766">
                  <c:v>0</c:v>
                </c:pt>
                <c:pt idx="2767">
                  <c:v>0</c:v>
                </c:pt>
                <c:pt idx="2768">
                  <c:v>0</c:v>
                </c:pt>
                <c:pt idx="2769">
                  <c:v>0</c:v>
                </c:pt>
                <c:pt idx="2770">
                  <c:v>0</c:v>
                </c:pt>
                <c:pt idx="2771">
                  <c:v>0</c:v>
                </c:pt>
                <c:pt idx="2772">
                  <c:v>0</c:v>
                </c:pt>
                <c:pt idx="2773">
                  <c:v>0</c:v>
                </c:pt>
                <c:pt idx="2774">
                  <c:v>0</c:v>
                </c:pt>
                <c:pt idx="2775">
                  <c:v>0</c:v>
                </c:pt>
                <c:pt idx="2776">
                  <c:v>0</c:v>
                </c:pt>
                <c:pt idx="2777">
                  <c:v>0</c:v>
                </c:pt>
                <c:pt idx="2778">
                  <c:v>0</c:v>
                </c:pt>
                <c:pt idx="2779">
                  <c:v>0</c:v>
                </c:pt>
                <c:pt idx="2780">
                  <c:v>0</c:v>
                </c:pt>
                <c:pt idx="2781">
                  <c:v>0</c:v>
                </c:pt>
                <c:pt idx="2782">
                  <c:v>0</c:v>
                </c:pt>
                <c:pt idx="2783">
                  <c:v>0</c:v>
                </c:pt>
                <c:pt idx="2784">
                  <c:v>0</c:v>
                </c:pt>
                <c:pt idx="2785">
                  <c:v>0</c:v>
                </c:pt>
                <c:pt idx="2786">
                  <c:v>0</c:v>
                </c:pt>
                <c:pt idx="2787">
                  <c:v>0</c:v>
                </c:pt>
                <c:pt idx="2788">
                  <c:v>0</c:v>
                </c:pt>
                <c:pt idx="2789">
                  <c:v>0</c:v>
                </c:pt>
                <c:pt idx="2790">
                  <c:v>0</c:v>
                </c:pt>
                <c:pt idx="2791">
                  <c:v>0</c:v>
                </c:pt>
                <c:pt idx="2792">
                  <c:v>0</c:v>
                </c:pt>
                <c:pt idx="2793">
                  <c:v>0</c:v>
                </c:pt>
                <c:pt idx="2794">
                  <c:v>0</c:v>
                </c:pt>
                <c:pt idx="2795">
                  <c:v>0</c:v>
                </c:pt>
                <c:pt idx="2796">
                  <c:v>0</c:v>
                </c:pt>
                <c:pt idx="2797">
                  <c:v>0</c:v>
                </c:pt>
                <c:pt idx="2798">
                  <c:v>0</c:v>
                </c:pt>
                <c:pt idx="2799">
                  <c:v>0</c:v>
                </c:pt>
                <c:pt idx="2800">
                  <c:v>0</c:v>
                </c:pt>
                <c:pt idx="2801">
                  <c:v>0</c:v>
                </c:pt>
                <c:pt idx="2802">
                  <c:v>0</c:v>
                </c:pt>
                <c:pt idx="2803">
                  <c:v>0</c:v>
                </c:pt>
                <c:pt idx="2804">
                  <c:v>0</c:v>
                </c:pt>
                <c:pt idx="2805">
                  <c:v>0</c:v>
                </c:pt>
                <c:pt idx="2806">
                  <c:v>0</c:v>
                </c:pt>
                <c:pt idx="2807">
                  <c:v>0</c:v>
                </c:pt>
                <c:pt idx="2808">
                  <c:v>0</c:v>
                </c:pt>
                <c:pt idx="2809">
                  <c:v>0</c:v>
                </c:pt>
                <c:pt idx="2810">
                  <c:v>0</c:v>
                </c:pt>
                <c:pt idx="2811">
                  <c:v>0</c:v>
                </c:pt>
                <c:pt idx="2812">
                  <c:v>0</c:v>
                </c:pt>
                <c:pt idx="2813">
                  <c:v>0</c:v>
                </c:pt>
                <c:pt idx="2814">
                  <c:v>0</c:v>
                </c:pt>
                <c:pt idx="2815">
                  <c:v>0</c:v>
                </c:pt>
                <c:pt idx="2816">
                  <c:v>0</c:v>
                </c:pt>
                <c:pt idx="2817">
                  <c:v>0</c:v>
                </c:pt>
                <c:pt idx="2818">
                  <c:v>0</c:v>
                </c:pt>
                <c:pt idx="2819">
                  <c:v>0</c:v>
                </c:pt>
                <c:pt idx="2820">
                  <c:v>0</c:v>
                </c:pt>
                <c:pt idx="2821">
                  <c:v>0</c:v>
                </c:pt>
                <c:pt idx="2822">
                  <c:v>0</c:v>
                </c:pt>
                <c:pt idx="2823">
                  <c:v>0</c:v>
                </c:pt>
                <c:pt idx="2824">
                  <c:v>0</c:v>
                </c:pt>
                <c:pt idx="2825">
                  <c:v>0</c:v>
                </c:pt>
                <c:pt idx="2826">
                  <c:v>0</c:v>
                </c:pt>
                <c:pt idx="2827">
                  <c:v>0</c:v>
                </c:pt>
                <c:pt idx="2828">
                  <c:v>0</c:v>
                </c:pt>
                <c:pt idx="2829">
                  <c:v>0</c:v>
                </c:pt>
                <c:pt idx="2830">
                  <c:v>0</c:v>
                </c:pt>
                <c:pt idx="2831">
                  <c:v>0</c:v>
                </c:pt>
                <c:pt idx="2832">
                  <c:v>0</c:v>
                </c:pt>
                <c:pt idx="2833">
                  <c:v>0</c:v>
                </c:pt>
                <c:pt idx="2834">
                  <c:v>0</c:v>
                </c:pt>
                <c:pt idx="2835">
                  <c:v>0</c:v>
                </c:pt>
                <c:pt idx="2836">
                  <c:v>0</c:v>
                </c:pt>
                <c:pt idx="2837">
                  <c:v>0</c:v>
                </c:pt>
                <c:pt idx="2838">
                  <c:v>0</c:v>
                </c:pt>
                <c:pt idx="2839">
                  <c:v>0</c:v>
                </c:pt>
                <c:pt idx="2840">
                  <c:v>0</c:v>
                </c:pt>
                <c:pt idx="2841">
                  <c:v>0</c:v>
                </c:pt>
                <c:pt idx="2842">
                  <c:v>0</c:v>
                </c:pt>
                <c:pt idx="2843">
                  <c:v>0</c:v>
                </c:pt>
                <c:pt idx="2844">
                  <c:v>0</c:v>
                </c:pt>
                <c:pt idx="2845">
                  <c:v>0</c:v>
                </c:pt>
                <c:pt idx="2846">
                  <c:v>0</c:v>
                </c:pt>
                <c:pt idx="2847">
                  <c:v>0</c:v>
                </c:pt>
                <c:pt idx="2848">
                  <c:v>0</c:v>
                </c:pt>
                <c:pt idx="2849">
                  <c:v>0</c:v>
                </c:pt>
                <c:pt idx="2850">
                  <c:v>0</c:v>
                </c:pt>
                <c:pt idx="2851">
                  <c:v>0</c:v>
                </c:pt>
                <c:pt idx="2852">
                  <c:v>0</c:v>
                </c:pt>
                <c:pt idx="2853">
                  <c:v>0</c:v>
                </c:pt>
                <c:pt idx="2854">
                  <c:v>0</c:v>
                </c:pt>
                <c:pt idx="2855">
                  <c:v>0</c:v>
                </c:pt>
                <c:pt idx="2856">
                  <c:v>0</c:v>
                </c:pt>
                <c:pt idx="2857">
                  <c:v>0</c:v>
                </c:pt>
                <c:pt idx="2858">
                  <c:v>0</c:v>
                </c:pt>
                <c:pt idx="2859">
                  <c:v>0</c:v>
                </c:pt>
                <c:pt idx="2860">
                  <c:v>0</c:v>
                </c:pt>
                <c:pt idx="2861">
                  <c:v>0</c:v>
                </c:pt>
                <c:pt idx="2862">
                  <c:v>0</c:v>
                </c:pt>
                <c:pt idx="2863">
                  <c:v>0</c:v>
                </c:pt>
                <c:pt idx="2864">
                  <c:v>0</c:v>
                </c:pt>
                <c:pt idx="2865">
                  <c:v>0</c:v>
                </c:pt>
                <c:pt idx="2866">
                  <c:v>0</c:v>
                </c:pt>
                <c:pt idx="2867">
                  <c:v>0</c:v>
                </c:pt>
                <c:pt idx="2868">
                  <c:v>0</c:v>
                </c:pt>
                <c:pt idx="2869">
                  <c:v>0</c:v>
                </c:pt>
                <c:pt idx="2870">
                  <c:v>0</c:v>
                </c:pt>
                <c:pt idx="2871">
                  <c:v>0</c:v>
                </c:pt>
                <c:pt idx="2872">
                  <c:v>0</c:v>
                </c:pt>
                <c:pt idx="2873">
                  <c:v>0</c:v>
                </c:pt>
                <c:pt idx="2874">
                  <c:v>0</c:v>
                </c:pt>
                <c:pt idx="2875">
                  <c:v>0</c:v>
                </c:pt>
                <c:pt idx="2876">
                  <c:v>0</c:v>
                </c:pt>
                <c:pt idx="2877">
                  <c:v>0</c:v>
                </c:pt>
                <c:pt idx="2878">
                  <c:v>0</c:v>
                </c:pt>
                <c:pt idx="2879">
                  <c:v>0</c:v>
                </c:pt>
                <c:pt idx="2880">
                  <c:v>0</c:v>
                </c:pt>
                <c:pt idx="2881">
                  <c:v>0</c:v>
                </c:pt>
                <c:pt idx="2882">
                  <c:v>0</c:v>
                </c:pt>
                <c:pt idx="2883">
                  <c:v>0</c:v>
                </c:pt>
                <c:pt idx="2884">
                  <c:v>0</c:v>
                </c:pt>
                <c:pt idx="2885">
                  <c:v>0</c:v>
                </c:pt>
                <c:pt idx="2886">
                  <c:v>0</c:v>
                </c:pt>
                <c:pt idx="2887">
                  <c:v>0</c:v>
                </c:pt>
                <c:pt idx="2888">
                  <c:v>0</c:v>
                </c:pt>
                <c:pt idx="2889">
                  <c:v>0</c:v>
                </c:pt>
                <c:pt idx="2890">
                  <c:v>0</c:v>
                </c:pt>
                <c:pt idx="2891">
                  <c:v>0</c:v>
                </c:pt>
                <c:pt idx="2892">
                  <c:v>0</c:v>
                </c:pt>
                <c:pt idx="2893">
                  <c:v>0</c:v>
                </c:pt>
                <c:pt idx="2894">
                  <c:v>0</c:v>
                </c:pt>
                <c:pt idx="2895">
                  <c:v>0</c:v>
                </c:pt>
                <c:pt idx="2896">
                  <c:v>0</c:v>
                </c:pt>
                <c:pt idx="2897">
                  <c:v>0</c:v>
                </c:pt>
                <c:pt idx="2898">
                  <c:v>0</c:v>
                </c:pt>
                <c:pt idx="2899">
                  <c:v>0</c:v>
                </c:pt>
                <c:pt idx="2900">
                  <c:v>0</c:v>
                </c:pt>
                <c:pt idx="2901">
                  <c:v>0</c:v>
                </c:pt>
                <c:pt idx="2902">
                  <c:v>0</c:v>
                </c:pt>
                <c:pt idx="2903">
                  <c:v>0</c:v>
                </c:pt>
                <c:pt idx="2904">
                  <c:v>0</c:v>
                </c:pt>
                <c:pt idx="2905">
                  <c:v>0</c:v>
                </c:pt>
                <c:pt idx="2906">
                  <c:v>0</c:v>
                </c:pt>
                <c:pt idx="2907">
                  <c:v>0</c:v>
                </c:pt>
                <c:pt idx="2908">
                  <c:v>0</c:v>
                </c:pt>
                <c:pt idx="2909">
                  <c:v>0</c:v>
                </c:pt>
                <c:pt idx="2910">
                  <c:v>0</c:v>
                </c:pt>
                <c:pt idx="2911">
                  <c:v>0</c:v>
                </c:pt>
                <c:pt idx="2912">
                  <c:v>0</c:v>
                </c:pt>
                <c:pt idx="2913">
                  <c:v>0</c:v>
                </c:pt>
                <c:pt idx="2914">
                  <c:v>0</c:v>
                </c:pt>
                <c:pt idx="2915">
                  <c:v>0</c:v>
                </c:pt>
                <c:pt idx="2916">
                  <c:v>0</c:v>
                </c:pt>
                <c:pt idx="2917">
                  <c:v>0</c:v>
                </c:pt>
                <c:pt idx="2918">
                  <c:v>0</c:v>
                </c:pt>
                <c:pt idx="2919">
                  <c:v>0</c:v>
                </c:pt>
                <c:pt idx="2920">
                  <c:v>0</c:v>
                </c:pt>
                <c:pt idx="2921">
                  <c:v>0</c:v>
                </c:pt>
                <c:pt idx="2922">
                  <c:v>0</c:v>
                </c:pt>
                <c:pt idx="2923">
                  <c:v>0</c:v>
                </c:pt>
                <c:pt idx="2924">
                  <c:v>0</c:v>
                </c:pt>
                <c:pt idx="2925">
                  <c:v>0</c:v>
                </c:pt>
                <c:pt idx="2926">
                  <c:v>0</c:v>
                </c:pt>
                <c:pt idx="2927">
                  <c:v>0</c:v>
                </c:pt>
                <c:pt idx="2928">
                  <c:v>0</c:v>
                </c:pt>
                <c:pt idx="2929">
                  <c:v>0</c:v>
                </c:pt>
                <c:pt idx="2930">
                  <c:v>0</c:v>
                </c:pt>
                <c:pt idx="2931">
                  <c:v>0</c:v>
                </c:pt>
                <c:pt idx="2932">
                  <c:v>0</c:v>
                </c:pt>
                <c:pt idx="2933">
                  <c:v>0</c:v>
                </c:pt>
                <c:pt idx="2934">
                  <c:v>0</c:v>
                </c:pt>
                <c:pt idx="2935">
                  <c:v>0</c:v>
                </c:pt>
                <c:pt idx="2936">
                  <c:v>0</c:v>
                </c:pt>
                <c:pt idx="2937">
                  <c:v>0</c:v>
                </c:pt>
                <c:pt idx="2938">
                  <c:v>0</c:v>
                </c:pt>
                <c:pt idx="2939">
                  <c:v>0</c:v>
                </c:pt>
                <c:pt idx="2940">
                  <c:v>0</c:v>
                </c:pt>
                <c:pt idx="2941">
                  <c:v>0</c:v>
                </c:pt>
                <c:pt idx="2942">
                  <c:v>0</c:v>
                </c:pt>
                <c:pt idx="2943">
                  <c:v>0</c:v>
                </c:pt>
                <c:pt idx="2944">
                  <c:v>0</c:v>
                </c:pt>
                <c:pt idx="2945">
                  <c:v>0</c:v>
                </c:pt>
                <c:pt idx="2946">
                  <c:v>0</c:v>
                </c:pt>
                <c:pt idx="2947">
                  <c:v>0</c:v>
                </c:pt>
                <c:pt idx="2948">
                  <c:v>0</c:v>
                </c:pt>
                <c:pt idx="2949">
                  <c:v>0</c:v>
                </c:pt>
                <c:pt idx="2950">
                  <c:v>0</c:v>
                </c:pt>
                <c:pt idx="2951">
                  <c:v>0</c:v>
                </c:pt>
                <c:pt idx="2952">
                  <c:v>0</c:v>
                </c:pt>
                <c:pt idx="2953">
                  <c:v>0</c:v>
                </c:pt>
                <c:pt idx="2954">
                  <c:v>0</c:v>
                </c:pt>
                <c:pt idx="2955">
                  <c:v>0</c:v>
                </c:pt>
                <c:pt idx="2956">
                  <c:v>0</c:v>
                </c:pt>
                <c:pt idx="2957">
                  <c:v>0</c:v>
                </c:pt>
                <c:pt idx="2958">
                  <c:v>0</c:v>
                </c:pt>
                <c:pt idx="2959">
                  <c:v>0</c:v>
                </c:pt>
                <c:pt idx="2960">
                  <c:v>0</c:v>
                </c:pt>
                <c:pt idx="2961">
                  <c:v>0</c:v>
                </c:pt>
                <c:pt idx="2962">
                  <c:v>0</c:v>
                </c:pt>
                <c:pt idx="2963">
                  <c:v>0</c:v>
                </c:pt>
                <c:pt idx="2964">
                  <c:v>0</c:v>
                </c:pt>
                <c:pt idx="2965">
                  <c:v>0</c:v>
                </c:pt>
                <c:pt idx="2966">
                  <c:v>0</c:v>
                </c:pt>
                <c:pt idx="2967">
                  <c:v>0</c:v>
                </c:pt>
                <c:pt idx="2968">
                  <c:v>0</c:v>
                </c:pt>
                <c:pt idx="2969">
                  <c:v>0</c:v>
                </c:pt>
                <c:pt idx="2970">
                  <c:v>0</c:v>
                </c:pt>
                <c:pt idx="2971">
                  <c:v>0</c:v>
                </c:pt>
                <c:pt idx="2972">
                  <c:v>0</c:v>
                </c:pt>
                <c:pt idx="2973">
                  <c:v>0</c:v>
                </c:pt>
                <c:pt idx="2974">
                  <c:v>0</c:v>
                </c:pt>
                <c:pt idx="2975">
                  <c:v>0</c:v>
                </c:pt>
                <c:pt idx="2976">
                  <c:v>0</c:v>
                </c:pt>
                <c:pt idx="2977">
                  <c:v>0</c:v>
                </c:pt>
                <c:pt idx="2978">
                  <c:v>0</c:v>
                </c:pt>
                <c:pt idx="2979">
                  <c:v>0</c:v>
                </c:pt>
                <c:pt idx="2980">
                  <c:v>0</c:v>
                </c:pt>
                <c:pt idx="2981">
                  <c:v>0</c:v>
                </c:pt>
                <c:pt idx="2982">
                  <c:v>0</c:v>
                </c:pt>
                <c:pt idx="2983">
                  <c:v>0</c:v>
                </c:pt>
                <c:pt idx="2984">
                  <c:v>0</c:v>
                </c:pt>
                <c:pt idx="2985">
                  <c:v>0</c:v>
                </c:pt>
                <c:pt idx="2986">
                  <c:v>0</c:v>
                </c:pt>
                <c:pt idx="2987">
                  <c:v>0</c:v>
                </c:pt>
                <c:pt idx="2988">
                  <c:v>0</c:v>
                </c:pt>
                <c:pt idx="2989">
                  <c:v>0</c:v>
                </c:pt>
                <c:pt idx="2990">
                  <c:v>0</c:v>
                </c:pt>
                <c:pt idx="2991">
                  <c:v>0</c:v>
                </c:pt>
                <c:pt idx="2992">
                  <c:v>0</c:v>
                </c:pt>
                <c:pt idx="2993">
                  <c:v>0</c:v>
                </c:pt>
                <c:pt idx="2994">
                  <c:v>0</c:v>
                </c:pt>
                <c:pt idx="2995">
                  <c:v>0</c:v>
                </c:pt>
                <c:pt idx="2996">
                  <c:v>0</c:v>
                </c:pt>
                <c:pt idx="2997">
                  <c:v>0</c:v>
                </c:pt>
                <c:pt idx="2998">
                  <c:v>0</c:v>
                </c:pt>
                <c:pt idx="2999">
                  <c:v>0</c:v>
                </c:pt>
                <c:pt idx="3000">
                  <c:v>0</c:v>
                </c:pt>
                <c:pt idx="3001">
                  <c:v>0</c:v>
                </c:pt>
                <c:pt idx="3002">
                  <c:v>0</c:v>
                </c:pt>
                <c:pt idx="3003">
                  <c:v>0</c:v>
                </c:pt>
                <c:pt idx="3004">
                  <c:v>0</c:v>
                </c:pt>
                <c:pt idx="3005">
                  <c:v>0</c:v>
                </c:pt>
                <c:pt idx="3006">
                  <c:v>0</c:v>
                </c:pt>
                <c:pt idx="3007">
                  <c:v>0</c:v>
                </c:pt>
                <c:pt idx="3008">
                  <c:v>0</c:v>
                </c:pt>
                <c:pt idx="3009">
                  <c:v>0</c:v>
                </c:pt>
                <c:pt idx="3010">
                  <c:v>0</c:v>
                </c:pt>
                <c:pt idx="3011">
                  <c:v>0</c:v>
                </c:pt>
                <c:pt idx="3012">
                  <c:v>0</c:v>
                </c:pt>
                <c:pt idx="3013">
                  <c:v>0</c:v>
                </c:pt>
                <c:pt idx="3014">
                  <c:v>0</c:v>
                </c:pt>
                <c:pt idx="3015">
                  <c:v>0</c:v>
                </c:pt>
                <c:pt idx="3016">
                  <c:v>0</c:v>
                </c:pt>
                <c:pt idx="3017">
                  <c:v>0</c:v>
                </c:pt>
                <c:pt idx="3018">
                  <c:v>0</c:v>
                </c:pt>
                <c:pt idx="3019">
                  <c:v>0</c:v>
                </c:pt>
                <c:pt idx="3020">
                  <c:v>0</c:v>
                </c:pt>
                <c:pt idx="3021">
                  <c:v>0</c:v>
                </c:pt>
                <c:pt idx="3022">
                  <c:v>0</c:v>
                </c:pt>
                <c:pt idx="3023">
                  <c:v>0</c:v>
                </c:pt>
                <c:pt idx="3024">
                  <c:v>0</c:v>
                </c:pt>
                <c:pt idx="3025">
                  <c:v>0</c:v>
                </c:pt>
                <c:pt idx="3026">
                  <c:v>0</c:v>
                </c:pt>
                <c:pt idx="3027">
                  <c:v>0</c:v>
                </c:pt>
                <c:pt idx="3028">
                  <c:v>0</c:v>
                </c:pt>
                <c:pt idx="3029">
                  <c:v>0</c:v>
                </c:pt>
                <c:pt idx="3030">
                  <c:v>0</c:v>
                </c:pt>
                <c:pt idx="3031">
                  <c:v>0</c:v>
                </c:pt>
                <c:pt idx="3032">
                  <c:v>0</c:v>
                </c:pt>
                <c:pt idx="3033">
                  <c:v>0</c:v>
                </c:pt>
                <c:pt idx="3034">
                  <c:v>0</c:v>
                </c:pt>
                <c:pt idx="3035">
                  <c:v>0</c:v>
                </c:pt>
                <c:pt idx="3036">
                  <c:v>0</c:v>
                </c:pt>
                <c:pt idx="3037">
                  <c:v>0</c:v>
                </c:pt>
                <c:pt idx="3038">
                  <c:v>0</c:v>
                </c:pt>
                <c:pt idx="3039">
                  <c:v>0</c:v>
                </c:pt>
                <c:pt idx="3040">
                  <c:v>0</c:v>
                </c:pt>
                <c:pt idx="3041">
                  <c:v>0</c:v>
                </c:pt>
                <c:pt idx="3042">
                  <c:v>0</c:v>
                </c:pt>
                <c:pt idx="3043">
                  <c:v>0</c:v>
                </c:pt>
                <c:pt idx="3044">
                  <c:v>0</c:v>
                </c:pt>
                <c:pt idx="3045">
                  <c:v>0</c:v>
                </c:pt>
                <c:pt idx="3046">
                  <c:v>0</c:v>
                </c:pt>
                <c:pt idx="3047">
                  <c:v>0</c:v>
                </c:pt>
                <c:pt idx="3048">
                  <c:v>0</c:v>
                </c:pt>
                <c:pt idx="3049">
                  <c:v>0</c:v>
                </c:pt>
                <c:pt idx="3050">
                  <c:v>0</c:v>
                </c:pt>
                <c:pt idx="3051">
                  <c:v>0</c:v>
                </c:pt>
                <c:pt idx="3052">
                  <c:v>0</c:v>
                </c:pt>
                <c:pt idx="3053">
                  <c:v>0</c:v>
                </c:pt>
                <c:pt idx="3054">
                  <c:v>0</c:v>
                </c:pt>
                <c:pt idx="3055">
                  <c:v>0</c:v>
                </c:pt>
                <c:pt idx="3056">
                  <c:v>0</c:v>
                </c:pt>
                <c:pt idx="3057">
                  <c:v>0</c:v>
                </c:pt>
                <c:pt idx="3058">
                  <c:v>0</c:v>
                </c:pt>
                <c:pt idx="3059">
                  <c:v>0</c:v>
                </c:pt>
                <c:pt idx="3060">
                  <c:v>0</c:v>
                </c:pt>
                <c:pt idx="3061">
                  <c:v>0</c:v>
                </c:pt>
                <c:pt idx="3062">
                  <c:v>0</c:v>
                </c:pt>
                <c:pt idx="3063">
                  <c:v>0</c:v>
                </c:pt>
                <c:pt idx="3064">
                  <c:v>0</c:v>
                </c:pt>
                <c:pt idx="3065">
                  <c:v>0</c:v>
                </c:pt>
                <c:pt idx="3066">
                  <c:v>0</c:v>
                </c:pt>
                <c:pt idx="3067">
                  <c:v>0</c:v>
                </c:pt>
                <c:pt idx="3068">
                  <c:v>0</c:v>
                </c:pt>
                <c:pt idx="3069">
                  <c:v>0</c:v>
                </c:pt>
                <c:pt idx="3070">
                  <c:v>0</c:v>
                </c:pt>
                <c:pt idx="3071">
                  <c:v>0</c:v>
                </c:pt>
                <c:pt idx="3072">
                  <c:v>0</c:v>
                </c:pt>
                <c:pt idx="3073">
                  <c:v>0</c:v>
                </c:pt>
                <c:pt idx="3074">
                  <c:v>0</c:v>
                </c:pt>
                <c:pt idx="3075">
                  <c:v>0</c:v>
                </c:pt>
                <c:pt idx="3076">
                  <c:v>0</c:v>
                </c:pt>
                <c:pt idx="3077">
                  <c:v>0</c:v>
                </c:pt>
                <c:pt idx="3078">
                  <c:v>0</c:v>
                </c:pt>
                <c:pt idx="3079">
                  <c:v>0</c:v>
                </c:pt>
                <c:pt idx="3080">
                  <c:v>0</c:v>
                </c:pt>
                <c:pt idx="3081">
                  <c:v>0</c:v>
                </c:pt>
                <c:pt idx="3082">
                  <c:v>0</c:v>
                </c:pt>
                <c:pt idx="3083">
                  <c:v>0</c:v>
                </c:pt>
                <c:pt idx="3084">
                  <c:v>0</c:v>
                </c:pt>
                <c:pt idx="3085">
                  <c:v>0</c:v>
                </c:pt>
                <c:pt idx="3086">
                  <c:v>0</c:v>
                </c:pt>
                <c:pt idx="3087">
                  <c:v>0</c:v>
                </c:pt>
                <c:pt idx="3088">
                  <c:v>0</c:v>
                </c:pt>
                <c:pt idx="3089">
                  <c:v>0</c:v>
                </c:pt>
                <c:pt idx="3090">
                  <c:v>0</c:v>
                </c:pt>
                <c:pt idx="3091">
                  <c:v>0</c:v>
                </c:pt>
                <c:pt idx="3092">
                  <c:v>0</c:v>
                </c:pt>
                <c:pt idx="3093">
                  <c:v>0</c:v>
                </c:pt>
                <c:pt idx="3094">
                  <c:v>0</c:v>
                </c:pt>
                <c:pt idx="3095">
                  <c:v>0</c:v>
                </c:pt>
                <c:pt idx="3096">
                  <c:v>0</c:v>
                </c:pt>
                <c:pt idx="3097">
                  <c:v>0</c:v>
                </c:pt>
                <c:pt idx="3098">
                  <c:v>0</c:v>
                </c:pt>
                <c:pt idx="3099">
                  <c:v>0</c:v>
                </c:pt>
                <c:pt idx="3100">
                  <c:v>0</c:v>
                </c:pt>
                <c:pt idx="3101">
                  <c:v>0</c:v>
                </c:pt>
                <c:pt idx="3102">
                  <c:v>0</c:v>
                </c:pt>
                <c:pt idx="3103">
                  <c:v>0</c:v>
                </c:pt>
                <c:pt idx="3104">
                  <c:v>0</c:v>
                </c:pt>
                <c:pt idx="3105">
                  <c:v>0</c:v>
                </c:pt>
                <c:pt idx="3106">
                  <c:v>0</c:v>
                </c:pt>
                <c:pt idx="3107">
                  <c:v>0</c:v>
                </c:pt>
                <c:pt idx="3108">
                  <c:v>0</c:v>
                </c:pt>
                <c:pt idx="3109">
                  <c:v>0</c:v>
                </c:pt>
                <c:pt idx="3110">
                  <c:v>0</c:v>
                </c:pt>
                <c:pt idx="3111">
                  <c:v>0</c:v>
                </c:pt>
                <c:pt idx="3112">
                  <c:v>0</c:v>
                </c:pt>
                <c:pt idx="3113">
                  <c:v>0</c:v>
                </c:pt>
                <c:pt idx="3114">
                  <c:v>0</c:v>
                </c:pt>
                <c:pt idx="3115">
                  <c:v>0</c:v>
                </c:pt>
                <c:pt idx="3116">
                  <c:v>0</c:v>
                </c:pt>
                <c:pt idx="3117">
                  <c:v>0</c:v>
                </c:pt>
                <c:pt idx="3118">
                  <c:v>0</c:v>
                </c:pt>
                <c:pt idx="3119">
                  <c:v>0</c:v>
                </c:pt>
                <c:pt idx="3120">
                  <c:v>0</c:v>
                </c:pt>
                <c:pt idx="3121">
                  <c:v>0</c:v>
                </c:pt>
                <c:pt idx="3122">
                  <c:v>0</c:v>
                </c:pt>
                <c:pt idx="3123">
                  <c:v>0</c:v>
                </c:pt>
                <c:pt idx="3124">
                  <c:v>0</c:v>
                </c:pt>
                <c:pt idx="3125">
                  <c:v>0</c:v>
                </c:pt>
                <c:pt idx="3126">
                  <c:v>0</c:v>
                </c:pt>
                <c:pt idx="3127">
                  <c:v>0</c:v>
                </c:pt>
                <c:pt idx="3128">
                  <c:v>0</c:v>
                </c:pt>
                <c:pt idx="3129">
                  <c:v>0</c:v>
                </c:pt>
                <c:pt idx="3130">
                  <c:v>0</c:v>
                </c:pt>
                <c:pt idx="3131">
                  <c:v>0</c:v>
                </c:pt>
                <c:pt idx="3132">
                  <c:v>0</c:v>
                </c:pt>
                <c:pt idx="3133">
                  <c:v>0</c:v>
                </c:pt>
                <c:pt idx="3134">
                  <c:v>0</c:v>
                </c:pt>
                <c:pt idx="3135">
                  <c:v>0</c:v>
                </c:pt>
                <c:pt idx="3136">
                  <c:v>0</c:v>
                </c:pt>
                <c:pt idx="3137">
                  <c:v>0</c:v>
                </c:pt>
                <c:pt idx="3138">
                  <c:v>0</c:v>
                </c:pt>
                <c:pt idx="3139">
                  <c:v>0</c:v>
                </c:pt>
                <c:pt idx="3140">
                  <c:v>0</c:v>
                </c:pt>
                <c:pt idx="3141">
                  <c:v>0</c:v>
                </c:pt>
                <c:pt idx="3142">
                  <c:v>0</c:v>
                </c:pt>
                <c:pt idx="3143">
                  <c:v>0</c:v>
                </c:pt>
                <c:pt idx="3144">
                  <c:v>0</c:v>
                </c:pt>
                <c:pt idx="3145">
                  <c:v>0</c:v>
                </c:pt>
                <c:pt idx="3146">
                  <c:v>0</c:v>
                </c:pt>
                <c:pt idx="3147">
                  <c:v>0</c:v>
                </c:pt>
                <c:pt idx="3148">
                  <c:v>0</c:v>
                </c:pt>
                <c:pt idx="3149">
                  <c:v>0</c:v>
                </c:pt>
                <c:pt idx="3150">
                  <c:v>0</c:v>
                </c:pt>
                <c:pt idx="3151">
                  <c:v>0</c:v>
                </c:pt>
                <c:pt idx="3152">
                  <c:v>0</c:v>
                </c:pt>
                <c:pt idx="3153">
                  <c:v>0</c:v>
                </c:pt>
                <c:pt idx="3154">
                  <c:v>0</c:v>
                </c:pt>
                <c:pt idx="3155">
                  <c:v>0</c:v>
                </c:pt>
                <c:pt idx="3156">
                  <c:v>0</c:v>
                </c:pt>
                <c:pt idx="3157">
                  <c:v>0</c:v>
                </c:pt>
                <c:pt idx="3158">
                  <c:v>0</c:v>
                </c:pt>
                <c:pt idx="3159">
                  <c:v>0</c:v>
                </c:pt>
                <c:pt idx="3160">
                  <c:v>0</c:v>
                </c:pt>
                <c:pt idx="3161">
                  <c:v>0</c:v>
                </c:pt>
                <c:pt idx="3162">
                  <c:v>0</c:v>
                </c:pt>
                <c:pt idx="3163">
                  <c:v>0</c:v>
                </c:pt>
                <c:pt idx="3164">
                  <c:v>0</c:v>
                </c:pt>
                <c:pt idx="3165">
                  <c:v>0</c:v>
                </c:pt>
                <c:pt idx="3166">
                  <c:v>0</c:v>
                </c:pt>
                <c:pt idx="3167">
                  <c:v>0</c:v>
                </c:pt>
                <c:pt idx="3168">
                  <c:v>0</c:v>
                </c:pt>
                <c:pt idx="3169">
                  <c:v>0</c:v>
                </c:pt>
                <c:pt idx="3170">
                  <c:v>0</c:v>
                </c:pt>
                <c:pt idx="3171">
                  <c:v>0</c:v>
                </c:pt>
                <c:pt idx="3172">
                  <c:v>0</c:v>
                </c:pt>
                <c:pt idx="3173">
                  <c:v>0</c:v>
                </c:pt>
                <c:pt idx="3174">
                  <c:v>0</c:v>
                </c:pt>
                <c:pt idx="3175">
                  <c:v>0</c:v>
                </c:pt>
                <c:pt idx="3176">
                  <c:v>0</c:v>
                </c:pt>
                <c:pt idx="3177">
                  <c:v>0</c:v>
                </c:pt>
                <c:pt idx="3178">
                  <c:v>0</c:v>
                </c:pt>
                <c:pt idx="3179">
                  <c:v>0</c:v>
                </c:pt>
                <c:pt idx="3180">
                  <c:v>0</c:v>
                </c:pt>
                <c:pt idx="3181">
                  <c:v>0</c:v>
                </c:pt>
                <c:pt idx="3182">
                  <c:v>0</c:v>
                </c:pt>
                <c:pt idx="3183">
                  <c:v>0</c:v>
                </c:pt>
                <c:pt idx="3184">
                  <c:v>0</c:v>
                </c:pt>
                <c:pt idx="3185">
                  <c:v>0</c:v>
                </c:pt>
                <c:pt idx="3186">
                  <c:v>0</c:v>
                </c:pt>
                <c:pt idx="3187">
                  <c:v>0</c:v>
                </c:pt>
                <c:pt idx="3188">
                  <c:v>0</c:v>
                </c:pt>
                <c:pt idx="3189">
                  <c:v>0</c:v>
                </c:pt>
                <c:pt idx="3190">
                  <c:v>0</c:v>
                </c:pt>
                <c:pt idx="3191">
                  <c:v>0</c:v>
                </c:pt>
                <c:pt idx="3192">
                  <c:v>0</c:v>
                </c:pt>
                <c:pt idx="3193">
                  <c:v>0</c:v>
                </c:pt>
                <c:pt idx="3194">
                  <c:v>0</c:v>
                </c:pt>
                <c:pt idx="3195">
                  <c:v>0</c:v>
                </c:pt>
                <c:pt idx="3196">
                  <c:v>0</c:v>
                </c:pt>
                <c:pt idx="3197">
                  <c:v>0</c:v>
                </c:pt>
                <c:pt idx="3198">
                  <c:v>0</c:v>
                </c:pt>
                <c:pt idx="3199">
                  <c:v>0</c:v>
                </c:pt>
                <c:pt idx="3200">
                  <c:v>0</c:v>
                </c:pt>
                <c:pt idx="3201">
                  <c:v>0</c:v>
                </c:pt>
                <c:pt idx="3202">
                  <c:v>0</c:v>
                </c:pt>
                <c:pt idx="3203">
                  <c:v>0</c:v>
                </c:pt>
                <c:pt idx="3204">
                  <c:v>0</c:v>
                </c:pt>
                <c:pt idx="3205">
                  <c:v>0</c:v>
                </c:pt>
                <c:pt idx="3206">
                  <c:v>0</c:v>
                </c:pt>
                <c:pt idx="3207">
                  <c:v>0</c:v>
                </c:pt>
                <c:pt idx="3208">
                  <c:v>0</c:v>
                </c:pt>
                <c:pt idx="3209">
                  <c:v>0</c:v>
                </c:pt>
                <c:pt idx="3210">
                  <c:v>0</c:v>
                </c:pt>
                <c:pt idx="3211">
                  <c:v>0</c:v>
                </c:pt>
                <c:pt idx="3212">
                  <c:v>0</c:v>
                </c:pt>
                <c:pt idx="3213">
                  <c:v>0</c:v>
                </c:pt>
                <c:pt idx="3214">
                  <c:v>0</c:v>
                </c:pt>
                <c:pt idx="3215">
                  <c:v>0</c:v>
                </c:pt>
                <c:pt idx="3216">
                  <c:v>0</c:v>
                </c:pt>
                <c:pt idx="3217">
                  <c:v>0</c:v>
                </c:pt>
                <c:pt idx="3218">
                  <c:v>0</c:v>
                </c:pt>
                <c:pt idx="3219">
                  <c:v>0</c:v>
                </c:pt>
                <c:pt idx="3220">
                  <c:v>0</c:v>
                </c:pt>
                <c:pt idx="3221">
                  <c:v>0</c:v>
                </c:pt>
                <c:pt idx="3222">
                  <c:v>0</c:v>
                </c:pt>
                <c:pt idx="3223">
                  <c:v>0</c:v>
                </c:pt>
                <c:pt idx="3224">
                  <c:v>0</c:v>
                </c:pt>
                <c:pt idx="3225">
                  <c:v>0</c:v>
                </c:pt>
                <c:pt idx="3226">
                  <c:v>0</c:v>
                </c:pt>
                <c:pt idx="3227">
                  <c:v>0</c:v>
                </c:pt>
                <c:pt idx="3228">
                  <c:v>0</c:v>
                </c:pt>
                <c:pt idx="3229">
                  <c:v>0</c:v>
                </c:pt>
                <c:pt idx="3230">
                  <c:v>0</c:v>
                </c:pt>
                <c:pt idx="3231">
                  <c:v>0</c:v>
                </c:pt>
                <c:pt idx="3232">
                  <c:v>0</c:v>
                </c:pt>
                <c:pt idx="3233">
                  <c:v>0</c:v>
                </c:pt>
                <c:pt idx="3234">
                  <c:v>0</c:v>
                </c:pt>
                <c:pt idx="3235">
                  <c:v>0</c:v>
                </c:pt>
                <c:pt idx="3236">
                  <c:v>0</c:v>
                </c:pt>
                <c:pt idx="3237">
                  <c:v>0</c:v>
                </c:pt>
                <c:pt idx="3238">
                  <c:v>0</c:v>
                </c:pt>
                <c:pt idx="3239">
                  <c:v>0</c:v>
                </c:pt>
                <c:pt idx="3240">
                  <c:v>0</c:v>
                </c:pt>
                <c:pt idx="3241">
                  <c:v>0</c:v>
                </c:pt>
                <c:pt idx="3242">
                  <c:v>0</c:v>
                </c:pt>
                <c:pt idx="3243">
                  <c:v>0</c:v>
                </c:pt>
                <c:pt idx="3244">
                  <c:v>0</c:v>
                </c:pt>
                <c:pt idx="3245">
                  <c:v>0</c:v>
                </c:pt>
                <c:pt idx="3246">
                  <c:v>0</c:v>
                </c:pt>
                <c:pt idx="3247">
                  <c:v>0</c:v>
                </c:pt>
                <c:pt idx="3248">
                  <c:v>0</c:v>
                </c:pt>
                <c:pt idx="3249">
                  <c:v>0</c:v>
                </c:pt>
                <c:pt idx="3250">
                  <c:v>0</c:v>
                </c:pt>
                <c:pt idx="3251">
                  <c:v>0</c:v>
                </c:pt>
                <c:pt idx="3252">
                  <c:v>0</c:v>
                </c:pt>
                <c:pt idx="3253">
                  <c:v>0</c:v>
                </c:pt>
                <c:pt idx="3254">
                  <c:v>0</c:v>
                </c:pt>
                <c:pt idx="3255">
                  <c:v>0</c:v>
                </c:pt>
                <c:pt idx="3256">
                  <c:v>0</c:v>
                </c:pt>
                <c:pt idx="3257">
                  <c:v>0</c:v>
                </c:pt>
                <c:pt idx="3258">
                  <c:v>0</c:v>
                </c:pt>
                <c:pt idx="3259">
                  <c:v>0</c:v>
                </c:pt>
                <c:pt idx="3260">
                  <c:v>0</c:v>
                </c:pt>
                <c:pt idx="3261">
                  <c:v>0</c:v>
                </c:pt>
                <c:pt idx="3262">
                  <c:v>0</c:v>
                </c:pt>
                <c:pt idx="3263">
                  <c:v>0</c:v>
                </c:pt>
                <c:pt idx="3264">
                  <c:v>0</c:v>
                </c:pt>
                <c:pt idx="3265">
                  <c:v>0</c:v>
                </c:pt>
                <c:pt idx="3266">
                  <c:v>0</c:v>
                </c:pt>
                <c:pt idx="3267">
                  <c:v>0</c:v>
                </c:pt>
                <c:pt idx="3268">
                  <c:v>0</c:v>
                </c:pt>
                <c:pt idx="3269">
                  <c:v>0</c:v>
                </c:pt>
                <c:pt idx="3270">
                  <c:v>0</c:v>
                </c:pt>
                <c:pt idx="3271">
                  <c:v>0</c:v>
                </c:pt>
                <c:pt idx="3272">
                  <c:v>0</c:v>
                </c:pt>
                <c:pt idx="3273">
                  <c:v>0</c:v>
                </c:pt>
                <c:pt idx="3274">
                  <c:v>0</c:v>
                </c:pt>
                <c:pt idx="3275">
                  <c:v>0</c:v>
                </c:pt>
                <c:pt idx="3276">
                  <c:v>0</c:v>
                </c:pt>
                <c:pt idx="3277">
                  <c:v>0</c:v>
                </c:pt>
                <c:pt idx="3278">
                  <c:v>0</c:v>
                </c:pt>
                <c:pt idx="3279">
                  <c:v>0</c:v>
                </c:pt>
                <c:pt idx="3280">
                  <c:v>0</c:v>
                </c:pt>
                <c:pt idx="3281">
                  <c:v>0</c:v>
                </c:pt>
                <c:pt idx="3282">
                  <c:v>0</c:v>
                </c:pt>
                <c:pt idx="3283">
                  <c:v>0</c:v>
                </c:pt>
                <c:pt idx="3284">
                  <c:v>0</c:v>
                </c:pt>
                <c:pt idx="3285">
                  <c:v>0</c:v>
                </c:pt>
                <c:pt idx="3286">
                  <c:v>0</c:v>
                </c:pt>
                <c:pt idx="3287">
                  <c:v>0</c:v>
                </c:pt>
                <c:pt idx="3288">
                  <c:v>0</c:v>
                </c:pt>
                <c:pt idx="3289">
                  <c:v>0</c:v>
                </c:pt>
                <c:pt idx="3290">
                  <c:v>0</c:v>
                </c:pt>
                <c:pt idx="3291">
                  <c:v>0</c:v>
                </c:pt>
                <c:pt idx="3292">
                  <c:v>0</c:v>
                </c:pt>
                <c:pt idx="3293">
                  <c:v>0</c:v>
                </c:pt>
                <c:pt idx="3294">
                  <c:v>0</c:v>
                </c:pt>
                <c:pt idx="3295">
                  <c:v>0</c:v>
                </c:pt>
                <c:pt idx="3296">
                  <c:v>0</c:v>
                </c:pt>
                <c:pt idx="3297">
                  <c:v>0</c:v>
                </c:pt>
                <c:pt idx="3298">
                  <c:v>0</c:v>
                </c:pt>
                <c:pt idx="3299">
                  <c:v>0</c:v>
                </c:pt>
                <c:pt idx="3300">
                  <c:v>0</c:v>
                </c:pt>
                <c:pt idx="3301">
                  <c:v>0</c:v>
                </c:pt>
                <c:pt idx="3302">
                  <c:v>0</c:v>
                </c:pt>
                <c:pt idx="3303">
                  <c:v>0</c:v>
                </c:pt>
                <c:pt idx="3304">
                  <c:v>0</c:v>
                </c:pt>
                <c:pt idx="3305">
                  <c:v>0</c:v>
                </c:pt>
                <c:pt idx="3306">
                  <c:v>0</c:v>
                </c:pt>
                <c:pt idx="3307">
                  <c:v>0</c:v>
                </c:pt>
                <c:pt idx="3308">
                  <c:v>0</c:v>
                </c:pt>
                <c:pt idx="3309">
                  <c:v>0</c:v>
                </c:pt>
                <c:pt idx="3310">
                  <c:v>0</c:v>
                </c:pt>
                <c:pt idx="3311">
                  <c:v>0</c:v>
                </c:pt>
                <c:pt idx="3312">
                  <c:v>0</c:v>
                </c:pt>
                <c:pt idx="3313">
                  <c:v>0</c:v>
                </c:pt>
                <c:pt idx="3314">
                  <c:v>0</c:v>
                </c:pt>
                <c:pt idx="3315">
                  <c:v>0</c:v>
                </c:pt>
                <c:pt idx="3316">
                  <c:v>0</c:v>
                </c:pt>
                <c:pt idx="3317">
                  <c:v>0</c:v>
                </c:pt>
                <c:pt idx="3318">
                  <c:v>0</c:v>
                </c:pt>
                <c:pt idx="3319">
                  <c:v>0</c:v>
                </c:pt>
                <c:pt idx="3320">
                  <c:v>0</c:v>
                </c:pt>
                <c:pt idx="3321">
                  <c:v>0</c:v>
                </c:pt>
                <c:pt idx="3322">
                  <c:v>0</c:v>
                </c:pt>
                <c:pt idx="3323">
                  <c:v>0</c:v>
                </c:pt>
                <c:pt idx="3324">
                  <c:v>0</c:v>
                </c:pt>
                <c:pt idx="3325">
                  <c:v>0</c:v>
                </c:pt>
                <c:pt idx="3326">
                  <c:v>0</c:v>
                </c:pt>
                <c:pt idx="3327">
                  <c:v>0</c:v>
                </c:pt>
                <c:pt idx="3328">
                  <c:v>0</c:v>
                </c:pt>
                <c:pt idx="3329">
                  <c:v>0</c:v>
                </c:pt>
                <c:pt idx="3330">
                  <c:v>0</c:v>
                </c:pt>
                <c:pt idx="3331">
                  <c:v>0</c:v>
                </c:pt>
                <c:pt idx="3332">
                  <c:v>0</c:v>
                </c:pt>
                <c:pt idx="3333">
                  <c:v>0</c:v>
                </c:pt>
                <c:pt idx="3334">
                  <c:v>0</c:v>
                </c:pt>
                <c:pt idx="3335">
                  <c:v>0</c:v>
                </c:pt>
                <c:pt idx="3336">
                  <c:v>0</c:v>
                </c:pt>
                <c:pt idx="3337">
                  <c:v>0</c:v>
                </c:pt>
                <c:pt idx="3338">
                  <c:v>0</c:v>
                </c:pt>
                <c:pt idx="3339">
                  <c:v>0</c:v>
                </c:pt>
                <c:pt idx="3340">
                  <c:v>0</c:v>
                </c:pt>
                <c:pt idx="3341">
                  <c:v>0</c:v>
                </c:pt>
                <c:pt idx="3342">
                  <c:v>0</c:v>
                </c:pt>
                <c:pt idx="3343">
                  <c:v>0</c:v>
                </c:pt>
                <c:pt idx="3344">
                  <c:v>0</c:v>
                </c:pt>
                <c:pt idx="3345">
                  <c:v>0</c:v>
                </c:pt>
                <c:pt idx="3346">
                  <c:v>0</c:v>
                </c:pt>
                <c:pt idx="3347">
                  <c:v>0</c:v>
                </c:pt>
                <c:pt idx="3348">
                  <c:v>0</c:v>
                </c:pt>
                <c:pt idx="3349">
                  <c:v>0</c:v>
                </c:pt>
                <c:pt idx="3350">
                  <c:v>0</c:v>
                </c:pt>
                <c:pt idx="3351">
                  <c:v>0</c:v>
                </c:pt>
                <c:pt idx="3352">
                  <c:v>0</c:v>
                </c:pt>
                <c:pt idx="3353">
                  <c:v>0</c:v>
                </c:pt>
                <c:pt idx="3354">
                  <c:v>0</c:v>
                </c:pt>
                <c:pt idx="3355">
                  <c:v>0</c:v>
                </c:pt>
                <c:pt idx="3356">
                  <c:v>0</c:v>
                </c:pt>
                <c:pt idx="3357">
                  <c:v>0</c:v>
                </c:pt>
                <c:pt idx="3358">
                  <c:v>0</c:v>
                </c:pt>
                <c:pt idx="3359">
                  <c:v>0</c:v>
                </c:pt>
                <c:pt idx="3360">
                  <c:v>0</c:v>
                </c:pt>
                <c:pt idx="3361">
                  <c:v>0</c:v>
                </c:pt>
                <c:pt idx="3362">
                  <c:v>0</c:v>
                </c:pt>
                <c:pt idx="3363">
                  <c:v>0</c:v>
                </c:pt>
                <c:pt idx="3364">
                  <c:v>0</c:v>
                </c:pt>
                <c:pt idx="3365">
                  <c:v>0</c:v>
                </c:pt>
                <c:pt idx="3366">
                  <c:v>0</c:v>
                </c:pt>
                <c:pt idx="3367">
                  <c:v>0</c:v>
                </c:pt>
                <c:pt idx="3368">
                  <c:v>0</c:v>
                </c:pt>
                <c:pt idx="3369">
                  <c:v>0</c:v>
                </c:pt>
                <c:pt idx="3370">
                  <c:v>0</c:v>
                </c:pt>
                <c:pt idx="3371">
                  <c:v>0</c:v>
                </c:pt>
                <c:pt idx="3372">
                  <c:v>0</c:v>
                </c:pt>
                <c:pt idx="3373">
                  <c:v>0</c:v>
                </c:pt>
                <c:pt idx="3374">
                  <c:v>0</c:v>
                </c:pt>
                <c:pt idx="3375">
                  <c:v>0</c:v>
                </c:pt>
                <c:pt idx="3376">
                  <c:v>0</c:v>
                </c:pt>
                <c:pt idx="3377">
                  <c:v>0</c:v>
                </c:pt>
                <c:pt idx="3378">
                  <c:v>0</c:v>
                </c:pt>
                <c:pt idx="3379">
                  <c:v>0</c:v>
                </c:pt>
                <c:pt idx="3380">
                  <c:v>0</c:v>
                </c:pt>
                <c:pt idx="3381">
                  <c:v>0</c:v>
                </c:pt>
                <c:pt idx="3382">
                  <c:v>0</c:v>
                </c:pt>
                <c:pt idx="3383">
                  <c:v>0</c:v>
                </c:pt>
                <c:pt idx="3384">
                  <c:v>0</c:v>
                </c:pt>
                <c:pt idx="3385">
                  <c:v>0</c:v>
                </c:pt>
                <c:pt idx="3386">
                  <c:v>0</c:v>
                </c:pt>
                <c:pt idx="3387">
                  <c:v>0</c:v>
                </c:pt>
                <c:pt idx="3388">
                  <c:v>0</c:v>
                </c:pt>
                <c:pt idx="3389">
                  <c:v>0</c:v>
                </c:pt>
                <c:pt idx="3390">
                  <c:v>0</c:v>
                </c:pt>
                <c:pt idx="3391">
                  <c:v>0</c:v>
                </c:pt>
                <c:pt idx="3392">
                  <c:v>0</c:v>
                </c:pt>
                <c:pt idx="3393">
                  <c:v>0</c:v>
                </c:pt>
                <c:pt idx="3394">
                  <c:v>0</c:v>
                </c:pt>
                <c:pt idx="3395">
                  <c:v>0</c:v>
                </c:pt>
                <c:pt idx="3396">
                  <c:v>0</c:v>
                </c:pt>
                <c:pt idx="3397">
                  <c:v>0</c:v>
                </c:pt>
                <c:pt idx="3398">
                  <c:v>0</c:v>
                </c:pt>
                <c:pt idx="3399">
                  <c:v>0</c:v>
                </c:pt>
                <c:pt idx="3400">
                  <c:v>0</c:v>
                </c:pt>
                <c:pt idx="3401">
                  <c:v>0</c:v>
                </c:pt>
                <c:pt idx="3402">
                  <c:v>0</c:v>
                </c:pt>
                <c:pt idx="3403">
                  <c:v>0</c:v>
                </c:pt>
                <c:pt idx="3404">
                  <c:v>0</c:v>
                </c:pt>
                <c:pt idx="3405">
                  <c:v>0</c:v>
                </c:pt>
                <c:pt idx="3406">
                  <c:v>0</c:v>
                </c:pt>
                <c:pt idx="3407">
                  <c:v>0</c:v>
                </c:pt>
                <c:pt idx="3408">
                  <c:v>0</c:v>
                </c:pt>
                <c:pt idx="3409">
                  <c:v>0</c:v>
                </c:pt>
                <c:pt idx="3410">
                  <c:v>0</c:v>
                </c:pt>
                <c:pt idx="3411">
                  <c:v>0</c:v>
                </c:pt>
                <c:pt idx="3412">
                  <c:v>0</c:v>
                </c:pt>
                <c:pt idx="3413">
                  <c:v>0</c:v>
                </c:pt>
                <c:pt idx="3414">
                  <c:v>0</c:v>
                </c:pt>
                <c:pt idx="3415">
                  <c:v>0</c:v>
                </c:pt>
                <c:pt idx="3416">
                  <c:v>0</c:v>
                </c:pt>
                <c:pt idx="3417">
                  <c:v>0</c:v>
                </c:pt>
                <c:pt idx="3418">
                  <c:v>0</c:v>
                </c:pt>
                <c:pt idx="3419">
                  <c:v>0</c:v>
                </c:pt>
                <c:pt idx="3420">
                  <c:v>0</c:v>
                </c:pt>
                <c:pt idx="3421">
                  <c:v>0</c:v>
                </c:pt>
                <c:pt idx="3422">
                  <c:v>0</c:v>
                </c:pt>
                <c:pt idx="3423">
                  <c:v>0</c:v>
                </c:pt>
                <c:pt idx="3424">
                  <c:v>0</c:v>
                </c:pt>
                <c:pt idx="3425">
                  <c:v>0</c:v>
                </c:pt>
                <c:pt idx="3426">
                  <c:v>0</c:v>
                </c:pt>
                <c:pt idx="3427">
                  <c:v>0</c:v>
                </c:pt>
                <c:pt idx="3428">
                  <c:v>0</c:v>
                </c:pt>
                <c:pt idx="3429">
                  <c:v>0</c:v>
                </c:pt>
                <c:pt idx="3430">
                  <c:v>0</c:v>
                </c:pt>
                <c:pt idx="3431">
                  <c:v>0</c:v>
                </c:pt>
                <c:pt idx="3432">
                  <c:v>0</c:v>
                </c:pt>
                <c:pt idx="3433">
                  <c:v>0</c:v>
                </c:pt>
                <c:pt idx="3434">
                  <c:v>0</c:v>
                </c:pt>
                <c:pt idx="3435">
                  <c:v>0</c:v>
                </c:pt>
                <c:pt idx="3436">
                  <c:v>0</c:v>
                </c:pt>
                <c:pt idx="3437">
                  <c:v>0</c:v>
                </c:pt>
                <c:pt idx="3438">
                  <c:v>0</c:v>
                </c:pt>
                <c:pt idx="3439">
                  <c:v>0</c:v>
                </c:pt>
                <c:pt idx="3440">
                  <c:v>0</c:v>
                </c:pt>
                <c:pt idx="3441">
                  <c:v>0</c:v>
                </c:pt>
                <c:pt idx="3442">
                  <c:v>0</c:v>
                </c:pt>
                <c:pt idx="3443">
                  <c:v>0</c:v>
                </c:pt>
                <c:pt idx="3444">
                  <c:v>0</c:v>
                </c:pt>
                <c:pt idx="3445">
                  <c:v>0</c:v>
                </c:pt>
                <c:pt idx="3446">
                  <c:v>0</c:v>
                </c:pt>
                <c:pt idx="3447">
                  <c:v>0</c:v>
                </c:pt>
                <c:pt idx="3448">
                  <c:v>0</c:v>
                </c:pt>
                <c:pt idx="3449">
                  <c:v>0</c:v>
                </c:pt>
                <c:pt idx="3450">
                  <c:v>0</c:v>
                </c:pt>
                <c:pt idx="3451">
                  <c:v>0</c:v>
                </c:pt>
                <c:pt idx="3452">
                  <c:v>0</c:v>
                </c:pt>
                <c:pt idx="3453">
                  <c:v>0</c:v>
                </c:pt>
                <c:pt idx="3454">
                  <c:v>0</c:v>
                </c:pt>
                <c:pt idx="3455">
                  <c:v>0</c:v>
                </c:pt>
                <c:pt idx="3456">
                  <c:v>0</c:v>
                </c:pt>
                <c:pt idx="3457">
                  <c:v>0</c:v>
                </c:pt>
                <c:pt idx="3458">
                  <c:v>0</c:v>
                </c:pt>
                <c:pt idx="3459">
                  <c:v>0</c:v>
                </c:pt>
                <c:pt idx="3460">
                  <c:v>0</c:v>
                </c:pt>
                <c:pt idx="3461">
                  <c:v>0</c:v>
                </c:pt>
                <c:pt idx="3462">
                  <c:v>0</c:v>
                </c:pt>
                <c:pt idx="3463" formatCode="0">
                  <c:v>138240</c:v>
                </c:pt>
                <c:pt idx="3464">
                  <c:v>0</c:v>
                </c:pt>
                <c:pt idx="3465">
                  <c:v>0</c:v>
                </c:pt>
                <c:pt idx="3466">
                  <c:v>0</c:v>
                </c:pt>
                <c:pt idx="3467">
                  <c:v>0</c:v>
                </c:pt>
                <c:pt idx="3468">
                  <c:v>0</c:v>
                </c:pt>
                <c:pt idx="3469">
                  <c:v>0</c:v>
                </c:pt>
                <c:pt idx="3470">
                  <c:v>0</c:v>
                </c:pt>
                <c:pt idx="3471">
                  <c:v>0</c:v>
                </c:pt>
                <c:pt idx="3472">
                  <c:v>0</c:v>
                </c:pt>
                <c:pt idx="3473">
                  <c:v>0</c:v>
                </c:pt>
                <c:pt idx="3474">
                  <c:v>0</c:v>
                </c:pt>
                <c:pt idx="3475">
                  <c:v>0</c:v>
                </c:pt>
                <c:pt idx="3476">
                  <c:v>0</c:v>
                </c:pt>
                <c:pt idx="3477">
                  <c:v>0</c:v>
                </c:pt>
                <c:pt idx="3478">
                  <c:v>0</c:v>
                </c:pt>
                <c:pt idx="3479">
                  <c:v>0</c:v>
                </c:pt>
                <c:pt idx="3480">
                  <c:v>0</c:v>
                </c:pt>
                <c:pt idx="3481">
                  <c:v>0</c:v>
                </c:pt>
                <c:pt idx="3482">
                  <c:v>0</c:v>
                </c:pt>
                <c:pt idx="3483">
                  <c:v>0</c:v>
                </c:pt>
                <c:pt idx="3484">
                  <c:v>0</c:v>
                </c:pt>
                <c:pt idx="3485" formatCode="0">
                  <c:v>758528</c:v>
                </c:pt>
                <c:pt idx="3486">
                  <c:v>0</c:v>
                </c:pt>
                <c:pt idx="3487">
                  <c:v>0</c:v>
                </c:pt>
                <c:pt idx="3488">
                  <c:v>0</c:v>
                </c:pt>
                <c:pt idx="3489">
                  <c:v>0</c:v>
                </c:pt>
                <c:pt idx="3490">
                  <c:v>0</c:v>
                </c:pt>
                <c:pt idx="3491">
                  <c:v>0</c:v>
                </c:pt>
                <c:pt idx="3492">
                  <c:v>0</c:v>
                </c:pt>
                <c:pt idx="3493">
                  <c:v>0</c:v>
                </c:pt>
                <c:pt idx="3494">
                  <c:v>0</c:v>
                </c:pt>
                <c:pt idx="3495">
                  <c:v>0</c:v>
                </c:pt>
                <c:pt idx="3496">
                  <c:v>0</c:v>
                </c:pt>
                <c:pt idx="3497">
                  <c:v>0</c:v>
                </c:pt>
                <c:pt idx="3498">
                  <c:v>0</c:v>
                </c:pt>
                <c:pt idx="3499">
                  <c:v>0</c:v>
                </c:pt>
                <c:pt idx="3500">
                  <c:v>0</c:v>
                </c:pt>
                <c:pt idx="3501">
                  <c:v>0</c:v>
                </c:pt>
                <c:pt idx="3502">
                  <c:v>0</c:v>
                </c:pt>
                <c:pt idx="3503">
                  <c:v>0</c:v>
                </c:pt>
                <c:pt idx="3504">
                  <c:v>0</c:v>
                </c:pt>
                <c:pt idx="3505">
                  <c:v>0</c:v>
                </c:pt>
                <c:pt idx="3506">
                  <c:v>0</c:v>
                </c:pt>
                <c:pt idx="3507">
                  <c:v>0</c:v>
                </c:pt>
                <c:pt idx="3508">
                  <c:v>0</c:v>
                </c:pt>
                <c:pt idx="3509">
                  <c:v>0</c:v>
                </c:pt>
                <c:pt idx="3510">
                  <c:v>0</c:v>
                </c:pt>
                <c:pt idx="3511">
                  <c:v>0</c:v>
                </c:pt>
                <c:pt idx="3512">
                  <c:v>0</c:v>
                </c:pt>
                <c:pt idx="3513">
                  <c:v>0</c:v>
                </c:pt>
                <c:pt idx="3514">
                  <c:v>0</c:v>
                </c:pt>
                <c:pt idx="3515">
                  <c:v>0</c:v>
                </c:pt>
                <c:pt idx="3516">
                  <c:v>0</c:v>
                </c:pt>
                <c:pt idx="3517">
                  <c:v>0</c:v>
                </c:pt>
                <c:pt idx="3518">
                  <c:v>0</c:v>
                </c:pt>
                <c:pt idx="3519">
                  <c:v>0</c:v>
                </c:pt>
                <c:pt idx="3520">
                  <c:v>0</c:v>
                </c:pt>
                <c:pt idx="3521">
                  <c:v>0</c:v>
                </c:pt>
                <c:pt idx="3522">
                  <c:v>0</c:v>
                </c:pt>
                <c:pt idx="3523">
                  <c:v>0</c:v>
                </c:pt>
                <c:pt idx="3524">
                  <c:v>0</c:v>
                </c:pt>
                <c:pt idx="3525">
                  <c:v>0</c:v>
                </c:pt>
                <c:pt idx="3526">
                  <c:v>0</c:v>
                </c:pt>
                <c:pt idx="3527">
                  <c:v>0</c:v>
                </c:pt>
                <c:pt idx="3528">
                  <c:v>0</c:v>
                </c:pt>
                <c:pt idx="3529">
                  <c:v>0</c:v>
                </c:pt>
                <c:pt idx="3530">
                  <c:v>0</c:v>
                </c:pt>
                <c:pt idx="3531">
                  <c:v>0</c:v>
                </c:pt>
                <c:pt idx="3532">
                  <c:v>0</c:v>
                </c:pt>
                <c:pt idx="3533">
                  <c:v>0</c:v>
                </c:pt>
                <c:pt idx="3534" formatCode="0">
                  <c:v>190720</c:v>
                </c:pt>
                <c:pt idx="3535">
                  <c:v>0</c:v>
                </c:pt>
                <c:pt idx="3536">
                  <c:v>0</c:v>
                </c:pt>
                <c:pt idx="3537">
                  <c:v>0</c:v>
                </c:pt>
                <c:pt idx="3538">
                  <c:v>0</c:v>
                </c:pt>
                <c:pt idx="3539">
                  <c:v>0</c:v>
                </c:pt>
                <c:pt idx="3540">
                  <c:v>0</c:v>
                </c:pt>
                <c:pt idx="3541">
                  <c:v>0</c:v>
                </c:pt>
                <c:pt idx="3542">
                  <c:v>0</c:v>
                </c:pt>
                <c:pt idx="3543">
                  <c:v>0</c:v>
                </c:pt>
                <c:pt idx="3544">
                  <c:v>0</c:v>
                </c:pt>
                <c:pt idx="3545">
                  <c:v>0</c:v>
                </c:pt>
                <c:pt idx="3546">
                  <c:v>0</c:v>
                </c:pt>
                <c:pt idx="3547">
                  <c:v>0</c:v>
                </c:pt>
                <c:pt idx="3548">
                  <c:v>0</c:v>
                </c:pt>
                <c:pt idx="3549">
                  <c:v>0</c:v>
                </c:pt>
                <c:pt idx="3550">
                  <c:v>0</c:v>
                </c:pt>
                <c:pt idx="3551">
                  <c:v>0</c:v>
                </c:pt>
                <c:pt idx="3552">
                  <c:v>0</c:v>
                </c:pt>
                <c:pt idx="3553">
                  <c:v>0</c:v>
                </c:pt>
                <c:pt idx="3554">
                  <c:v>0</c:v>
                </c:pt>
                <c:pt idx="3555">
                  <c:v>0</c:v>
                </c:pt>
                <c:pt idx="3556">
                  <c:v>0</c:v>
                </c:pt>
                <c:pt idx="3557">
                  <c:v>0</c:v>
                </c:pt>
                <c:pt idx="3558">
                  <c:v>0</c:v>
                </c:pt>
                <c:pt idx="3559">
                  <c:v>0</c:v>
                </c:pt>
                <c:pt idx="3560">
                  <c:v>0</c:v>
                </c:pt>
                <c:pt idx="3561">
                  <c:v>0</c:v>
                </c:pt>
                <c:pt idx="3562">
                  <c:v>0</c:v>
                </c:pt>
                <c:pt idx="3563">
                  <c:v>0</c:v>
                </c:pt>
                <c:pt idx="3564">
                  <c:v>0</c:v>
                </c:pt>
                <c:pt idx="3565">
                  <c:v>0</c:v>
                </c:pt>
                <c:pt idx="3566">
                  <c:v>0</c:v>
                </c:pt>
                <c:pt idx="3567">
                  <c:v>0</c:v>
                </c:pt>
                <c:pt idx="3568">
                  <c:v>0</c:v>
                </c:pt>
                <c:pt idx="3569">
                  <c:v>0</c:v>
                </c:pt>
                <c:pt idx="3570">
                  <c:v>0</c:v>
                </c:pt>
                <c:pt idx="3571">
                  <c:v>0</c:v>
                </c:pt>
                <c:pt idx="3572">
                  <c:v>0</c:v>
                </c:pt>
                <c:pt idx="3573">
                  <c:v>0</c:v>
                </c:pt>
                <c:pt idx="3574">
                  <c:v>0</c:v>
                </c:pt>
                <c:pt idx="3575">
                  <c:v>0</c:v>
                </c:pt>
                <c:pt idx="3576">
                  <c:v>0</c:v>
                </c:pt>
                <c:pt idx="3577">
                  <c:v>0</c:v>
                </c:pt>
                <c:pt idx="3578">
                  <c:v>0</c:v>
                </c:pt>
                <c:pt idx="3579">
                  <c:v>0</c:v>
                </c:pt>
                <c:pt idx="3580">
                  <c:v>0</c:v>
                </c:pt>
                <c:pt idx="3581">
                  <c:v>0</c:v>
                </c:pt>
                <c:pt idx="3582">
                  <c:v>0</c:v>
                </c:pt>
                <c:pt idx="3583">
                  <c:v>0</c:v>
                </c:pt>
                <c:pt idx="3584">
                  <c:v>0</c:v>
                </c:pt>
                <c:pt idx="3585">
                  <c:v>0</c:v>
                </c:pt>
                <c:pt idx="3586">
                  <c:v>0</c:v>
                </c:pt>
                <c:pt idx="3587">
                  <c:v>0</c:v>
                </c:pt>
                <c:pt idx="3588">
                  <c:v>0</c:v>
                </c:pt>
                <c:pt idx="3589">
                  <c:v>0</c:v>
                </c:pt>
                <c:pt idx="3590">
                  <c:v>0</c:v>
                </c:pt>
                <c:pt idx="3591">
                  <c:v>0</c:v>
                </c:pt>
                <c:pt idx="3592">
                  <c:v>0</c:v>
                </c:pt>
                <c:pt idx="3593">
                  <c:v>0</c:v>
                </c:pt>
                <c:pt idx="3594">
                  <c:v>0</c:v>
                </c:pt>
                <c:pt idx="3595">
                  <c:v>0</c:v>
                </c:pt>
                <c:pt idx="3596">
                  <c:v>0</c:v>
                </c:pt>
                <c:pt idx="3597">
                  <c:v>0</c:v>
                </c:pt>
                <c:pt idx="3598">
                  <c:v>0</c:v>
                </c:pt>
                <c:pt idx="3599">
                  <c:v>0</c:v>
                </c:pt>
                <c:pt idx="3600">
                  <c:v>0</c:v>
                </c:pt>
                <c:pt idx="3601">
                  <c:v>0</c:v>
                </c:pt>
                <c:pt idx="3602">
                  <c:v>0</c:v>
                </c:pt>
                <c:pt idx="3603">
                  <c:v>0</c:v>
                </c:pt>
                <c:pt idx="3604">
                  <c:v>0</c:v>
                </c:pt>
                <c:pt idx="3605" formatCode="0">
                  <c:v>652288</c:v>
                </c:pt>
                <c:pt idx="3606">
                  <c:v>0</c:v>
                </c:pt>
                <c:pt idx="3607">
                  <c:v>0</c:v>
                </c:pt>
                <c:pt idx="3608">
                  <c:v>0</c:v>
                </c:pt>
                <c:pt idx="3609">
                  <c:v>0</c:v>
                </c:pt>
                <c:pt idx="3610">
                  <c:v>0</c:v>
                </c:pt>
                <c:pt idx="3611">
                  <c:v>0</c:v>
                </c:pt>
                <c:pt idx="3612">
                  <c:v>0</c:v>
                </c:pt>
                <c:pt idx="3613">
                  <c:v>0</c:v>
                </c:pt>
                <c:pt idx="3614">
                  <c:v>0</c:v>
                </c:pt>
                <c:pt idx="3615" formatCode="0">
                  <c:v>850944</c:v>
                </c:pt>
                <c:pt idx="3616">
                  <c:v>0</c:v>
                </c:pt>
                <c:pt idx="3617">
                  <c:v>0</c:v>
                </c:pt>
                <c:pt idx="3618">
                  <c:v>0</c:v>
                </c:pt>
                <c:pt idx="3619">
                  <c:v>0</c:v>
                </c:pt>
                <c:pt idx="3620">
                  <c:v>0</c:v>
                </c:pt>
                <c:pt idx="3621">
                  <c:v>0</c:v>
                </c:pt>
                <c:pt idx="3622">
                  <c:v>0</c:v>
                </c:pt>
                <c:pt idx="3623">
                  <c:v>0</c:v>
                </c:pt>
                <c:pt idx="3624">
                  <c:v>0</c:v>
                </c:pt>
                <c:pt idx="3625">
                  <c:v>0</c:v>
                </c:pt>
                <c:pt idx="3626">
                  <c:v>0</c:v>
                </c:pt>
                <c:pt idx="3627">
                  <c:v>0</c:v>
                </c:pt>
                <c:pt idx="3628">
                  <c:v>0</c:v>
                </c:pt>
                <c:pt idx="3629">
                  <c:v>0</c:v>
                </c:pt>
                <c:pt idx="3630">
                  <c:v>0</c:v>
                </c:pt>
                <c:pt idx="3631">
                  <c:v>0</c:v>
                </c:pt>
                <c:pt idx="3632">
                  <c:v>0</c:v>
                </c:pt>
                <c:pt idx="3633">
                  <c:v>0</c:v>
                </c:pt>
                <c:pt idx="3634">
                  <c:v>0</c:v>
                </c:pt>
                <c:pt idx="3635" formatCode="0">
                  <c:v>157824</c:v>
                </c:pt>
                <c:pt idx="3636" formatCode="0">
                  <c:v>361856</c:v>
                </c:pt>
                <c:pt idx="3637">
                  <c:v>0</c:v>
                </c:pt>
                <c:pt idx="3638">
                  <c:v>0</c:v>
                </c:pt>
                <c:pt idx="3639">
                  <c:v>0</c:v>
                </c:pt>
                <c:pt idx="3640">
                  <c:v>0</c:v>
                </c:pt>
                <c:pt idx="3641">
                  <c:v>0</c:v>
                </c:pt>
                <c:pt idx="3642">
                  <c:v>0</c:v>
                </c:pt>
                <c:pt idx="3643">
                  <c:v>0</c:v>
                </c:pt>
                <c:pt idx="3644">
                  <c:v>0</c:v>
                </c:pt>
                <c:pt idx="3645">
                  <c:v>0</c:v>
                </c:pt>
                <c:pt idx="3646">
                  <c:v>0</c:v>
                </c:pt>
                <c:pt idx="3647">
                  <c:v>0</c:v>
                </c:pt>
                <c:pt idx="3648">
                  <c:v>0</c:v>
                </c:pt>
                <c:pt idx="3649">
                  <c:v>0</c:v>
                </c:pt>
                <c:pt idx="3650">
                  <c:v>0</c:v>
                </c:pt>
                <c:pt idx="3651">
                  <c:v>0</c:v>
                </c:pt>
                <c:pt idx="3652">
                  <c:v>0</c:v>
                </c:pt>
                <c:pt idx="3653">
                  <c:v>0</c:v>
                </c:pt>
                <c:pt idx="3654">
                  <c:v>0</c:v>
                </c:pt>
                <c:pt idx="3655">
                  <c:v>0</c:v>
                </c:pt>
                <c:pt idx="3656">
                  <c:v>0</c:v>
                </c:pt>
                <c:pt idx="3657">
                  <c:v>0</c:v>
                </c:pt>
                <c:pt idx="3658">
                  <c:v>0</c:v>
                </c:pt>
                <c:pt idx="3659">
                  <c:v>0</c:v>
                </c:pt>
                <c:pt idx="3660" formatCode="0">
                  <c:v>214784</c:v>
                </c:pt>
                <c:pt idx="3661">
                  <c:v>0</c:v>
                </c:pt>
                <c:pt idx="3662">
                  <c:v>0</c:v>
                </c:pt>
                <c:pt idx="3663">
                  <c:v>0</c:v>
                </c:pt>
                <c:pt idx="3664">
                  <c:v>0</c:v>
                </c:pt>
                <c:pt idx="3665">
                  <c:v>0</c:v>
                </c:pt>
                <c:pt idx="3666">
                  <c:v>0</c:v>
                </c:pt>
                <c:pt idx="3667">
                  <c:v>0</c:v>
                </c:pt>
                <c:pt idx="3668">
                  <c:v>0</c:v>
                </c:pt>
                <c:pt idx="3669">
                  <c:v>0</c:v>
                </c:pt>
                <c:pt idx="3670">
                  <c:v>0</c:v>
                </c:pt>
                <c:pt idx="3671">
                  <c:v>0</c:v>
                </c:pt>
                <c:pt idx="3672">
                  <c:v>0</c:v>
                </c:pt>
                <c:pt idx="3673">
                  <c:v>0</c:v>
                </c:pt>
                <c:pt idx="3674">
                  <c:v>0</c:v>
                </c:pt>
                <c:pt idx="3675">
                  <c:v>0</c:v>
                </c:pt>
                <c:pt idx="3676">
                  <c:v>0</c:v>
                </c:pt>
                <c:pt idx="3677">
                  <c:v>0</c:v>
                </c:pt>
                <c:pt idx="3678">
                  <c:v>0</c:v>
                </c:pt>
                <c:pt idx="3679">
                  <c:v>0</c:v>
                </c:pt>
                <c:pt idx="3680">
                  <c:v>0</c:v>
                </c:pt>
                <c:pt idx="3681">
                  <c:v>0</c:v>
                </c:pt>
                <c:pt idx="3682">
                  <c:v>0</c:v>
                </c:pt>
                <c:pt idx="3683">
                  <c:v>0</c:v>
                </c:pt>
                <c:pt idx="3684">
                  <c:v>0</c:v>
                </c:pt>
                <c:pt idx="3685">
                  <c:v>0</c:v>
                </c:pt>
                <c:pt idx="3686">
                  <c:v>0</c:v>
                </c:pt>
                <c:pt idx="3687">
                  <c:v>0</c:v>
                </c:pt>
                <c:pt idx="3688">
                  <c:v>0</c:v>
                </c:pt>
                <c:pt idx="3689">
                  <c:v>0</c:v>
                </c:pt>
                <c:pt idx="3690">
                  <c:v>0</c:v>
                </c:pt>
                <c:pt idx="3691">
                  <c:v>0</c:v>
                </c:pt>
                <c:pt idx="3692">
                  <c:v>0</c:v>
                </c:pt>
                <c:pt idx="3693">
                  <c:v>0</c:v>
                </c:pt>
                <c:pt idx="3694">
                  <c:v>0</c:v>
                </c:pt>
                <c:pt idx="3695">
                  <c:v>0</c:v>
                </c:pt>
                <c:pt idx="3696">
                  <c:v>0</c:v>
                </c:pt>
                <c:pt idx="3697">
                  <c:v>0</c:v>
                </c:pt>
                <c:pt idx="3698">
                  <c:v>0</c:v>
                </c:pt>
                <c:pt idx="3699">
                  <c:v>0</c:v>
                </c:pt>
                <c:pt idx="3700">
                  <c:v>0</c:v>
                </c:pt>
                <c:pt idx="3701">
                  <c:v>0</c:v>
                </c:pt>
                <c:pt idx="3702">
                  <c:v>0</c:v>
                </c:pt>
                <c:pt idx="3703">
                  <c:v>0</c:v>
                </c:pt>
                <c:pt idx="3704">
                  <c:v>0</c:v>
                </c:pt>
                <c:pt idx="3705">
                  <c:v>0</c:v>
                </c:pt>
                <c:pt idx="3706">
                  <c:v>0</c:v>
                </c:pt>
                <c:pt idx="3707">
                  <c:v>0</c:v>
                </c:pt>
                <c:pt idx="3708">
                  <c:v>0</c:v>
                </c:pt>
                <c:pt idx="3709">
                  <c:v>0</c:v>
                </c:pt>
                <c:pt idx="3710">
                  <c:v>0</c:v>
                </c:pt>
                <c:pt idx="3711">
                  <c:v>0</c:v>
                </c:pt>
                <c:pt idx="3712">
                  <c:v>0</c:v>
                </c:pt>
                <c:pt idx="3713">
                  <c:v>0</c:v>
                </c:pt>
                <c:pt idx="3714">
                  <c:v>0</c:v>
                </c:pt>
                <c:pt idx="3715">
                  <c:v>0</c:v>
                </c:pt>
                <c:pt idx="3716">
                  <c:v>0</c:v>
                </c:pt>
                <c:pt idx="3717">
                  <c:v>0</c:v>
                </c:pt>
                <c:pt idx="3718">
                  <c:v>0</c:v>
                </c:pt>
                <c:pt idx="3719">
                  <c:v>0</c:v>
                </c:pt>
                <c:pt idx="3720">
                  <c:v>0</c:v>
                </c:pt>
                <c:pt idx="3721">
                  <c:v>0</c:v>
                </c:pt>
                <c:pt idx="3722">
                  <c:v>0</c:v>
                </c:pt>
                <c:pt idx="3723">
                  <c:v>0</c:v>
                </c:pt>
                <c:pt idx="3724">
                  <c:v>0</c:v>
                </c:pt>
                <c:pt idx="3725">
                  <c:v>0</c:v>
                </c:pt>
                <c:pt idx="3726">
                  <c:v>0</c:v>
                </c:pt>
                <c:pt idx="3727">
                  <c:v>0</c:v>
                </c:pt>
                <c:pt idx="3728">
                  <c:v>0</c:v>
                </c:pt>
                <c:pt idx="3729">
                  <c:v>0</c:v>
                </c:pt>
                <c:pt idx="3730">
                  <c:v>0</c:v>
                </c:pt>
                <c:pt idx="3731">
                  <c:v>0</c:v>
                </c:pt>
                <c:pt idx="3732">
                  <c:v>0</c:v>
                </c:pt>
                <c:pt idx="3733">
                  <c:v>0</c:v>
                </c:pt>
                <c:pt idx="3734">
                  <c:v>0</c:v>
                </c:pt>
                <c:pt idx="3735">
                  <c:v>0</c:v>
                </c:pt>
                <c:pt idx="3736" formatCode="0">
                  <c:v>119424</c:v>
                </c:pt>
                <c:pt idx="3737">
                  <c:v>0</c:v>
                </c:pt>
                <c:pt idx="3738">
                  <c:v>0</c:v>
                </c:pt>
                <c:pt idx="3739">
                  <c:v>0</c:v>
                </c:pt>
                <c:pt idx="3740">
                  <c:v>0</c:v>
                </c:pt>
                <c:pt idx="3741">
                  <c:v>0</c:v>
                </c:pt>
                <c:pt idx="3742">
                  <c:v>0</c:v>
                </c:pt>
                <c:pt idx="3743">
                  <c:v>0</c:v>
                </c:pt>
                <c:pt idx="3744">
                  <c:v>0</c:v>
                </c:pt>
                <c:pt idx="3745">
                  <c:v>0</c:v>
                </c:pt>
                <c:pt idx="3746">
                  <c:v>0</c:v>
                </c:pt>
                <c:pt idx="3747">
                  <c:v>0</c:v>
                </c:pt>
                <c:pt idx="3748">
                  <c:v>0</c:v>
                </c:pt>
                <c:pt idx="3749">
                  <c:v>0</c:v>
                </c:pt>
                <c:pt idx="3750">
                  <c:v>0</c:v>
                </c:pt>
                <c:pt idx="3751">
                  <c:v>0</c:v>
                </c:pt>
                <c:pt idx="3752">
                  <c:v>0</c:v>
                </c:pt>
                <c:pt idx="3753" formatCode="0">
                  <c:v>250880</c:v>
                </c:pt>
                <c:pt idx="3754">
                  <c:v>0</c:v>
                </c:pt>
                <c:pt idx="3755">
                  <c:v>0</c:v>
                </c:pt>
                <c:pt idx="3756">
                  <c:v>0</c:v>
                </c:pt>
                <c:pt idx="3757">
                  <c:v>0</c:v>
                </c:pt>
                <c:pt idx="3758">
                  <c:v>0</c:v>
                </c:pt>
                <c:pt idx="3759">
                  <c:v>0</c:v>
                </c:pt>
                <c:pt idx="3760">
                  <c:v>0</c:v>
                </c:pt>
                <c:pt idx="3761">
                  <c:v>0</c:v>
                </c:pt>
                <c:pt idx="3762" formatCode="0">
                  <c:v>308992</c:v>
                </c:pt>
                <c:pt idx="3763">
                  <c:v>0</c:v>
                </c:pt>
                <c:pt idx="3764">
                  <c:v>0</c:v>
                </c:pt>
                <c:pt idx="3765">
                  <c:v>0</c:v>
                </c:pt>
                <c:pt idx="3766">
                  <c:v>0</c:v>
                </c:pt>
                <c:pt idx="3767">
                  <c:v>0</c:v>
                </c:pt>
                <c:pt idx="3768">
                  <c:v>0</c:v>
                </c:pt>
                <c:pt idx="3769" formatCode="0">
                  <c:v>242048</c:v>
                </c:pt>
                <c:pt idx="3770">
                  <c:v>0</c:v>
                </c:pt>
                <c:pt idx="3771" formatCode="0">
                  <c:v>261888</c:v>
                </c:pt>
                <c:pt idx="3772">
                  <c:v>0</c:v>
                </c:pt>
                <c:pt idx="3773">
                  <c:v>0</c:v>
                </c:pt>
                <c:pt idx="3774">
                  <c:v>0</c:v>
                </c:pt>
                <c:pt idx="3775">
                  <c:v>0</c:v>
                </c:pt>
                <c:pt idx="3776">
                  <c:v>0</c:v>
                </c:pt>
                <c:pt idx="3777">
                  <c:v>0</c:v>
                </c:pt>
                <c:pt idx="3778" formatCode="0">
                  <c:v>218048</c:v>
                </c:pt>
                <c:pt idx="3779" formatCode="0">
                  <c:v>610816</c:v>
                </c:pt>
                <c:pt idx="3780">
                  <c:v>0</c:v>
                </c:pt>
                <c:pt idx="3781">
                  <c:v>0</c:v>
                </c:pt>
                <c:pt idx="3782">
                  <c:v>0</c:v>
                </c:pt>
                <c:pt idx="3783">
                  <c:v>0</c:v>
                </c:pt>
                <c:pt idx="3784">
                  <c:v>0</c:v>
                </c:pt>
                <c:pt idx="3785">
                  <c:v>0</c:v>
                </c:pt>
                <c:pt idx="3786">
                  <c:v>0</c:v>
                </c:pt>
                <c:pt idx="3787">
                  <c:v>0</c:v>
                </c:pt>
                <c:pt idx="3788">
                  <c:v>0</c:v>
                </c:pt>
                <c:pt idx="3789">
                  <c:v>0</c:v>
                </c:pt>
                <c:pt idx="3790">
                  <c:v>0</c:v>
                </c:pt>
                <c:pt idx="3791">
                  <c:v>0</c:v>
                </c:pt>
                <c:pt idx="3792">
                  <c:v>0</c:v>
                </c:pt>
                <c:pt idx="3793">
                  <c:v>0</c:v>
                </c:pt>
                <c:pt idx="3794">
                  <c:v>0</c:v>
                </c:pt>
                <c:pt idx="3795">
                  <c:v>0</c:v>
                </c:pt>
                <c:pt idx="3796">
                  <c:v>0</c:v>
                </c:pt>
                <c:pt idx="3797">
                  <c:v>0</c:v>
                </c:pt>
                <c:pt idx="3798">
                  <c:v>0</c:v>
                </c:pt>
                <c:pt idx="3799">
                  <c:v>0</c:v>
                </c:pt>
                <c:pt idx="3800">
                  <c:v>0</c:v>
                </c:pt>
                <c:pt idx="3801">
                  <c:v>0</c:v>
                </c:pt>
                <c:pt idx="3802">
                  <c:v>0</c:v>
                </c:pt>
                <c:pt idx="3803">
                  <c:v>0</c:v>
                </c:pt>
                <c:pt idx="3804">
                  <c:v>0</c:v>
                </c:pt>
                <c:pt idx="3805">
                  <c:v>0</c:v>
                </c:pt>
                <c:pt idx="3806">
                  <c:v>0</c:v>
                </c:pt>
                <c:pt idx="3807">
                  <c:v>0</c:v>
                </c:pt>
                <c:pt idx="3808">
                  <c:v>0</c:v>
                </c:pt>
                <c:pt idx="3809">
                  <c:v>0</c:v>
                </c:pt>
                <c:pt idx="3810">
                  <c:v>0</c:v>
                </c:pt>
                <c:pt idx="3811">
                  <c:v>0</c:v>
                </c:pt>
                <c:pt idx="3812">
                  <c:v>0</c:v>
                </c:pt>
                <c:pt idx="3813">
                  <c:v>0</c:v>
                </c:pt>
                <c:pt idx="3814">
                  <c:v>0</c:v>
                </c:pt>
                <c:pt idx="3815">
                  <c:v>0</c:v>
                </c:pt>
                <c:pt idx="3816">
                  <c:v>0</c:v>
                </c:pt>
                <c:pt idx="3817">
                  <c:v>0</c:v>
                </c:pt>
                <c:pt idx="3818">
                  <c:v>0</c:v>
                </c:pt>
                <c:pt idx="3819">
                  <c:v>0</c:v>
                </c:pt>
                <c:pt idx="3820">
                  <c:v>0</c:v>
                </c:pt>
                <c:pt idx="3821" formatCode="0">
                  <c:v>333568</c:v>
                </c:pt>
                <c:pt idx="3822">
                  <c:v>0</c:v>
                </c:pt>
                <c:pt idx="3823">
                  <c:v>0</c:v>
                </c:pt>
                <c:pt idx="3824">
                  <c:v>0</c:v>
                </c:pt>
                <c:pt idx="3825">
                  <c:v>0</c:v>
                </c:pt>
                <c:pt idx="3826">
                  <c:v>0</c:v>
                </c:pt>
                <c:pt idx="3827" formatCode="0">
                  <c:v>85312</c:v>
                </c:pt>
                <c:pt idx="3828">
                  <c:v>0</c:v>
                </c:pt>
                <c:pt idx="3829">
                  <c:v>0</c:v>
                </c:pt>
                <c:pt idx="3830">
                  <c:v>0</c:v>
                </c:pt>
                <c:pt idx="3831">
                  <c:v>0</c:v>
                </c:pt>
                <c:pt idx="3832">
                  <c:v>0</c:v>
                </c:pt>
                <c:pt idx="3833">
                  <c:v>0</c:v>
                </c:pt>
                <c:pt idx="3834">
                  <c:v>0</c:v>
                </c:pt>
                <c:pt idx="3835">
                  <c:v>0</c:v>
                </c:pt>
                <c:pt idx="3836">
                  <c:v>0</c:v>
                </c:pt>
                <c:pt idx="3837">
                  <c:v>0</c:v>
                </c:pt>
                <c:pt idx="3838">
                  <c:v>0</c:v>
                </c:pt>
                <c:pt idx="3839">
                  <c:v>0</c:v>
                </c:pt>
                <c:pt idx="3840">
                  <c:v>0</c:v>
                </c:pt>
                <c:pt idx="3841">
                  <c:v>0</c:v>
                </c:pt>
                <c:pt idx="3842">
                  <c:v>0</c:v>
                </c:pt>
                <c:pt idx="3843">
                  <c:v>0</c:v>
                </c:pt>
                <c:pt idx="3844">
                  <c:v>0</c:v>
                </c:pt>
                <c:pt idx="3845">
                  <c:v>0</c:v>
                </c:pt>
                <c:pt idx="3846">
                  <c:v>0</c:v>
                </c:pt>
                <c:pt idx="3847">
                  <c:v>0</c:v>
                </c:pt>
                <c:pt idx="3848">
                  <c:v>0</c:v>
                </c:pt>
                <c:pt idx="3849">
                  <c:v>0</c:v>
                </c:pt>
                <c:pt idx="3850">
                  <c:v>0</c:v>
                </c:pt>
                <c:pt idx="3851">
                  <c:v>0</c:v>
                </c:pt>
                <c:pt idx="3852">
                  <c:v>0</c:v>
                </c:pt>
                <c:pt idx="3853">
                  <c:v>0</c:v>
                </c:pt>
                <c:pt idx="3854">
                  <c:v>0</c:v>
                </c:pt>
                <c:pt idx="3855">
                  <c:v>0</c:v>
                </c:pt>
                <c:pt idx="3856">
                  <c:v>0</c:v>
                </c:pt>
                <c:pt idx="3857">
                  <c:v>0</c:v>
                </c:pt>
                <c:pt idx="3858">
                  <c:v>0</c:v>
                </c:pt>
                <c:pt idx="3859">
                  <c:v>0</c:v>
                </c:pt>
                <c:pt idx="3860">
                  <c:v>0</c:v>
                </c:pt>
                <c:pt idx="3861">
                  <c:v>0</c:v>
                </c:pt>
                <c:pt idx="3862">
                  <c:v>0</c:v>
                </c:pt>
                <c:pt idx="3863">
                  <c:v>0</c:v>
                </c:pt>
                <c:pt idx="3864">
                  <c:v>0</c:v>
                </c:pt>
                <c:pt idx="3865">
                  <c:v>0</c:v>
                </c:pt>
                <c:pt idx="3866">
                  <c:v>0</c:v>
                </c:pt>
                <c:pt idx="3867">
                  <c:v>0</c:v>
                </c:pt>
                <c:pt idx="3868">
                  <c:v>0</c:v>
                </c:pt>
                <c:pt idx="3869">
                  <c:v>0</c:v>
                </c:pt>
                <c:pt idx="3870">
                  <c:v>0</c:v>
                </c:pt>
                <c:pt idx="3871">
                  <c:v>0</c:v>
                </c:pt>
                <c:pt idx="3872">
                  <c:v>0</c:v>
                </c:pt>
                <c:pt idx="3873">
                  <c:v>0</c:v>
                </c:pt>
                <c:pt idx="3874">
                  <c:v>0</c:v>
                </c:pt>
                <c:pt idx="3875">
                  <c:v>0</c:v>
                </c:pt>
                <c:pt idx="3876">
                  <c:v>0</c:v>
                </c:pt>
                <c:pt idx="3877">
                  <c:v>0</c:v>
                </c:pt>
                <c:pt idx="3878">
                  <c:v>0</c:v>
                </c:pt>
                <c:pt idx="3879">
                  <c:v>0</c:v>
                </c:pt>
                <c:pt idx="3880">
                  <c:v>0</c:v>
                </c:pt>
                <c:pt idx="3881">
                  <c:v>0</c:v>
                </c:pt>
                <c:pt idx="3882">
                  <c:v>0</c:v>
                </c:pt>
                <c:pt idx="3883">
                  <c:v>0</c:v>
                </c:pt>
                <c:pt idx="3884">
                  <c:v>0</c:v>
                </c:pt>
                <c:pt idx="3885">
                  <c:v>0</c:v>
                </c:pt>
                <c:pt idx="3886">
                  <c:v>0</c:v>
                </c:pt>
                <c:pt idx="3887" formatCode="0">
                  <c:v>832768</c:v>
                </c:pt>
                <c:pt idx="3888">
                  <c:v>0</c:v>
                </c:pt>
                <c:pt idx="3889">
                  <c:v>0</c:v>
                </c:pt>
                <c:pt idx="3890">
                  <c:v>0</c:v>
                </c:pt>
                <c:pt idx="3891">
                  <c:v>0</c:v>
                </c:pt>
                <c:pt idx="3892">
                  <c:v>0</c:v>
                </c:pt>
                <c:pt idx="3893">
                  <c:v>0</c:v>
                </c:pt>
                <c:pt idx="3894">
                  <c:v>0</c:v>
                </c:pt>
                <c:pt idx="3895">
                  <c:v>0</c:v>
                </c:pt>
                <c:pt idx="3896">
                  <c:v>0</c:v>
                </c:pt>
                <c:pt idx="3897">
                  <c:v>0</c:v>
                </c:pt>
                <c:pt idx="3898">
                  <c:v>0</c:v>
                </c:pt>
                <c:pt idx="3899">
                  <c:v>0</c:v>
                </c:pt>
                <c:pt idx="3900">
                  <c:v>0</c:v>
                </c:pt>
                <c:pt idx="3901">
                  <c:v>0</c:v>
                </c:pt>
                <c:pt idx="3902">
                  <c:v>0</c:v>
                </c:pt>
                <c:pt idx="3903">
                  <c:v>0</c:v>
                </c:pt>
                <c:pt idx="3904">
                  <c:v>0</c:v>
                </c:pt>
                <c:pt idx="3905">
                  <c:v>0</c:v>
                </c:pt>
                <c:pt idx="3906">
                  <c:v>0</c:v>
                </c:pt>
                <c:pt idx="3907">
                  <c:v>0</c:v>
                </c:pt>
                <c:pt idx="3908">
                  <c:v>0</c:v>
                </c:pt>
                <c:pt idx="3909">
                  <c:v>0</c:v>
                </c:pt>
                <c:pt idx="3910">
                  <c:v>0</c:v>
                </c:pt>
                <c:pt idx="3911">
                  <c:v>0</c:v>
                </c:pt>
                <c:pt idx="3912">
                  <c:v>0</c:v>
                </c:pt>
                <c:pt idx="3913">
                  <c:v>0</c:v>
                </c:pt>
                <c:pt idx="3914">
                  <c:v>0</c:v>
                </c:pt>
                <c:pt idx="3915">
                  <c:v>0</c:v>
                </c:pt>
                <c:pt idx="3916">
                  <c:v>0</c:v>
                </c:pt>
                <c:pt idx="3917">
                  <c:v>0</c:v>
                </c:pt>
                <c:pt idx="3918">
                  <c:v>0</c:v>
                </c:pt>
                <c:pt idx="3919">
                  <c:v>0</c:v>
                </c:pt>
                <c:pt idx="3920">
                  <c:v>0</c:v>
                </c:pt>
                <c:pt idx="3921">
                  <c:v>0</c:v>
                </c:pt>
                <c:pt idx="3922" formatCode="0">
                  <c:v>217856</c:v>
                </c:pt>
                <c:pt idx="3923">
                  <c:v>0</c:v>
                </c:pt>
                <c:pt idx="3924">
                  <c:v>0</c:v>
                </c:pt>
                <c:pt idx="3925" formatCode="0">
                  <c:v>252416</c:v>
                </c:pt>
                <c:pt idx="3926">
                  <c:v>0</c:v>
                </c:pt>
                <c:pt idx="3927">
                  <c:v>0</c:v>
                </c:pt>
                <c:pt idx="3928">
                  <c:v>0</c:v>
                </c:pt>
                <c:pt idx="3929">
                  <c:v>0</c:v>
                </c:pt>
                <c:pt idx="3930">
                  <c:v>0</c:v>
                </c:pt>
                <c:pt idx="3931">
                  <c:v>0</c:v>
                </c:pt>
                <c:pt idx="3932">
                  <c:v>0</c:v>
                </c:pt>
                <c:pt idx="3933">
                  <c:v>0</c:v>
                </c:pt>
                <c:pt idx="3934">
                  <c:v>0</c:v>
                </c:pt>
                <c:pt idx="3935">
                  <c:v>0</c:v>
                </c:pt>
                <c:pt idx="3936">
                  <c:v>0</c:v>
                </c:pt>
                <c:pt idx="3937">
                  <c:v>0</c:v>
                </c:pt>
                <c:pt idx="3938">
                  <c:v>0</c:v>
                </c:pt>
                <c:pt idx="3939">
                  <c:v>0</c:v>
                </c:pt>
                <c:pt idx="3940">
                  <c:v>0</c:v>
                </c:pt>
                <c:pt idx="3941">
                  <c:v>0</c:v>
                </c:pt>
                <c:pt idx="3942">
                  <c:v>0</c:v>
                </c:pt>
                <c:pt idx="3943">
                  <c:v>0</c:v>
                </c:pt>
                <c:pt idx="3944">
                  <c:v>0</c:v>
                </c:pt>
                <c:pt idx="3945">
                  <c:v>0</c:v>
                </c:pt>
                <c:pt idx="3946">
                  <c:v>0</c:v>
                </c:pt>
                <c:pt idx="3947">
                  <c:v>0</c:v>
                </c:pt>
                <c:pt idx="3948">
                  <c:v>0</c:v>
                </c:pt>
                <c:pt idx="3949">
                  <c:v>0</c:v>
                </c:pt>
                <c:pt idx="3950">
                  <c:v>0</c:v>
                </c:pt>
                <c:pt idx="3951" formatCode="0">
                  <c:v>78496</c:v>
                </c:pt>
                <c:pt idx="3952">
                  <c:v>0</c:v>
                </c:pt>
                <c:pt idx="3953">
                  <c:v>0</c:v>
                </c:pt>
                <c:pt idx="3954">
                  <c:v>0</c:v>
                </c:pt>
                <c:pt idx="3955">
                  <c:v>0</c:v>
                </c:pt>
                <c:pt idx="3956">
                  <c:v>0</c:v>
                </c:pt>
                <c:pt idx="3957">
                  <c:v>0</c:v>
                </c:pt>
                <c:pt idx="3958">
                  <c:v>0</c:v>
                </c:pt>
                <c:pt idx="3959">
                  <c:v>0</c:v>
                </c:pt>
                <c:pt idx="3960">
                  <c:v>0</c:v>
                </c:pt>
                <c:pt idx="3961">
                  <c:v>0</c:v>
                </c:pt>
                <c:pt idx="3962">
                  <c:v>0</c:v>
                </c:pt>
                <c:pt idx="3963">
                  <c:v>0</c:v>
                </c:pt>
                <c:pt idx="3964">
                  <c:v>0</c:v>
                </c:pt>
                <c:pt idx="3965">
                  <c:v>0</c:v>
                </c:pt>
                <c:pt idx="3966">
                  <c:v>0</c:v>
                </c:pt>
                <c:pt idx="3967">
                  <c:v>0</c:v>
                </c:pt>
                <c:pt idx="3968">
                  <c:v>0</c:v>
                </c:pt>
                <c:pt idx="3969">
                  <c:v>0</c:v>
                </c:pt>
                <c:pt idx="3970">
                  <c:v>0</c:v>
                </c:pt>
                <c:pt idx="3971">
                  <c:v>0</c:v>
                </c:pt>
                <c:pt idx="3972">
                  <c:v>0</c:v>
                </c:pt>
                <c:pt idx="3973">
                  <c:v>0</c:v>
                </c:pt>
                <c:pt idx="3974">
                  <c:v>0</c:v>
                </c:pt>
                <c:pt idx="3975">
                  <c:v>0</c:v>
                </c:pt>
                <c:pt idx="3976">
                  <c:v>0</c:v>
                </c:pt>
                <c:pt idx="3977">
                  <c:v>0</c:v>
                </c:pt>
                <c:pt idx="3978">
                  <c:v>0</c:v>
                </c:pt>
                <c:pt idx="3979">
                  <c:v>0</c:v>
                </c:pt>
                <c:pt idx="3980">
                  <c:v>0</c:v>
                </c:pt>
                <c:pt idx="3981">
                  <c:v>0</c:v>
                </c:pt>
                <c:pt idx="3982" formatCode="0">
                  <c:v>343808</c:v>
                </c:pt>
                <c:pt idx="3983">
                  <c:v>0</c:v>
                </c:pt>
                <c:pt idx="3984">
                  <c:v>0</c:v>
                </c:pt>
                <c:pt idx="3985">
                  <c:v>0</c:v>
                </c:pt>
                <c:pt idx="3986">
                  <c:v>0</c:v>
                </c:pt>
                <c:pt idx="3987">
                  <c:v>0</c:v>
                </c:pt>
                <c:pt idx="3988">
                  <c:v>0</c:v>
                </c:pt>
                <c:pt idx="3989">
                  <c:v>0</c:v>
                </c:pt>
                <c:pt idx="3990">
                  <c:v>0</c:v>
                </c:pt>
                <c:pt idx="3991">
                  <c:v>0</c:v>
                </c:pt>
                <c:pt idx="3992">
                  <c:v>0</c:v>
                </c:pt>
                <c:pt idx="3993">
                  <c:v>0</c:v>
                </c:pt>
                <c:pt idx="3994">
                  <c:v>0</c:v>
                </c:pt>
                <c:pt idx="3995">
                  <c:v>0</c:v>
                </c:pt>
                <c:pt idx="3996">
                  <c:v>0</c:v>
                </c:pt>
                <c:pt idx="3997">
                  <c:v>0</c:v>
                </c:pt>
                <c:pt idx="3998">
                  <c:v>0</c:v>
                </c:pt>
                <c:pt idx="3999">
                  <c:v>0</c:v>
                </c:pt>
                <c:pt idx="4000">
                  <c:v>0</c:v>
                </c:pt>
                <c:pt idx="4001">
                  <c:v>0</c:v>
                </c:pt>
                <c:pt idx="4002">
                  <c:v>0</c:v>
                </c:pt>
                <c:pt idx="4003">
                  <c:v>0</c:v>
                </c:pt>
                <c:pt idx="4004">
                  <c:v>0</c:v>
                </c:pt>
                <c:pt idx="4005">
                  <c:v>0</c:v>
                </c:pt>
                <c:pt idx="4006">
                  <c:v>0</c:v>
                </c:pt>
                <c:pt idx="4007">
                  <c:v>0</c:v>
                </c:pt>
                <c:pt idx="4008">
                  <c:v>0</c:v>
                </c:pt>
                <c:pt idx="4009">
                  <c:v>0</c:v>
                </c:pt>
                <c:pt idx="4010">
                  <c:v>0</c:v>
                </c:pt>
                <c:pt idx="4011">
                  <c:v>0</c:v>
                </c:pt>
                <c:pt idx="4012">
                  <c:v>0</c:v>
                </c:pt>
                <c:pt idx="4013">
                  <c:v>0</c:v>
                </c:pt>
                <c:pt idx="4014">
                  <c:v>0</c:v>
                </c:pt>
                <c:pt idx="4015">
                  <c:v>0</c:v>
                </c:pt>
                <c:pt idx="4016">
                  <c:v>0</c:v>
                </c:pt>
                <c:pt idx="4017">
                  <c:v>0</c:v>
                </c:pt>
                <c:pt idx="4018">
                  <c:v>0</c:v>
                </c:pt>
                <c:pt idx="4019">
                  <c:v>0</c:v>
                </c:pt>
                <c:pt idx="4020">
                  <c:v>0</c:v>
                </c:pt>
                <c:pt idx="4021">
                  <c:v>0</c:v>
                </c:pt>
                <c:pt idx="4022">
                  <c:v>0</c:v>
                </c:pt>
                <c:pt idx="4023">
                  <c:v>0</c:v>
                </c:pt>
                <c:pt idx="4024">
                  <c:v>0</c:v>
                </c:pt>
                <c:pt idx="4025">
                  <c:v>0</c:v>
                </c:pt>
                <c:pt idx="4026">
                  <c:v>0</c:v>
                </c:pt>
                <c:pt idx="4027">
                  <c:v>0</c:v>
                </c:pt>
                <c:pt idx="4028">
                  <c:v>0</c:v>
                </c:pt>
                <c:pt idx="4029">
                  <c:v>0</c:v>
                </c:pt>
                <c:pt idx="4030">
                  <c:v>0</c:v>
                </c:pt>
                <c:pt idx="4031">
                  <c:v>0</c:v>
                </c:pt>
                <c:pt idx="4032">
                  <c:v>0</c:v>
                </c:pt>
                <c:pt idx="4033">
                  <c:v>0</c:v>
                </c:pt>
                <c:pt idx="4034">
                  <c:v>0</c:v>
                </c:pt>
                <c:pt idx="4035">
                  <c:v>0</c:v>
                </c:pt>
                <c:pt idx="4036">
                  <c:v>0</c:v>
                </c:pt>
                <c:pt idx="4037">
                  <c:v>0</c:v>
                </c:pt>
                <c:pt idx="4038">
                  <c:v>0</c:v>
                </c:pt>
                <c:pt idx="4039">
                  <c:v>0</c:v>
                </c:pt>
                <c:pt idx="4040">
                  <c:v>0</c:v>
                </c:pt>
                <c:pt idx="4041" formatCode="0">
                  <c:v>816640</c:v>
                </c:pt>
                <c:pt idx="4042">
                  <c:v>0</c:v>
                </c:pt>
                <c:pt idx="4043">
                  <c:v>0</c:v>
                </c:pt>
                <c:pt idx="4044">
                  <c:v>0</c:v>
                </c:pt>
                <c:pt idx="4045">
                  <c:v>0</c:v>
                </c:pt>
                <c:pt idx="4046">
                  <c:v>0</c:v>
                </c:pt>
                <c:pt idx="4047">
                  <c:v>0</c:v>
                </c:pt>
                <c:pt idx="4048">
                  <c:v>0</c:v>
                </c:pt>
                <c:pt idx="4049">
                  <c:v>0</c:v>
                </c:pt>
                <c:pt idx="4050">
                  <c:v>0</c:v>
                </c:pt>
                <c:pt idx="4051">
                  <c:v>0</c:v>
                </c:pt>
                <c:pt idx="4052">
                  <c:v>0</c:v>
                </c:pt>
                <c:pt idx="4053">
                  <c:v>0</c:v>
                </c:pt>
                <c:pt idx="4054">
                  <c:v>0</c:v>
                </c:pt>
                <c:pt idx="4055">
                  <c:v>0</c:v>
                </c:pt>
                <c:pt idx="4056">
                  <c:v>0</c:v>
                </c:pt>
                <c:pt idx="4057">
                  <c:v>0</c:v>
                </c:pt>
                <c:pt idx="4058">
                  <c:v>0</c:v>
                </c:pt>
                <c:pt idx="4059">
                  <c:v>0</c:v>
                </c:pt>
                <c:pt idx="4060">
                  <c:v>0</c:v>
                </c:pt>
                <c:pt idx="4061">
                  <c:v>0</c:v>
                </c:pt>
                <c:pt idx="4062">
                  <c:v>0</c:v>
                </c:pt>
                <c:pt idx="4063">
                  <c:v>0</c:v>
                </c:pt>
                <c:pt idx="4064">
                  <c:v>0</c:v>
                </c:pt>
                <c:pt idx="4065" formatCode="0">
                  <c:v>137280</c:v>
                </c:pt>
                <c:pt idx="4066">
                  <c:v>0</c:v>
                </c:pt>
                <c:pt idx="4067">
                  <c:v>0</c:v>
                </c:pt>
                <c:pt idx="4068">
                  <c:v>0</c:v>
                </c:pt>
                <c:pt idx="4069">
                  <c:v>0</c:v>
                </c:pt>
                <c:pt idx="4070">
                  <c:v>0</c:v>
                </c:pt>
                <c:pt idx="4071">
                  <c:v>0</c:v>
                </c:pt>
                <c:pt idx="4072">
                  <c:v>0</c:v>
                </c:pt>
                <c:pt idx="4073">
                  <c:v>0</c:v>
                </c:pt>
                <c:pt idx="4074">
                  <c:v>0</c:v>
                </c:pt>
                <c:pt idx="4075">
                  <c:v>0</c:v>
                </c:pt>
                <c:pt idx="4076">
                  <c:v>0</c:v>
                </c:pt>
                <c:pt idx="4077">
                  <c:v>0</c:v>
                </c:pt>
                <c:pt idx="4078">
                  <c:v>0</c:v>
                </c:pt>
                <c:pt idx="4079">
                  <c:v>0</c:v>
                </c:pt>
                <c:pt idx="4080">
                  <c:v>0</c:v>
                </c:pt>
                <c:pt idx="4081">
                  <c:v>0</c:v>
                </c:pt>
                <c:pt idx="4082">
                  <c:v>0</c:v>
                </c:pt>
                <c:pt idx="4083">
                  <c:v>0</c:v>
                </c:pt>
                <c:pt idx="4084">
                  <c:v>0</c:v>
                </c:pt>
                <c:pt idx="4085">
                  <c:v>0</c:v>
                </c:pt>
                <c:pt idx="4086">
                  <c:v>0</c:v>
                </c:pt>
                <c:pt idx="4087">
                  <c:v>0</c:v>
                </c:pt>
                <c:pt idx="4088">
                  <c:v>0</c:v>
                </c:pt>
                <c:pt idx="4089">
                  <c:v>0</c:v>
                </c:pt>
                <c:pt idx="4090">
                  <c:v>0</c:v>
                </c:pt>
                <c:pt idx="4091">
                  <c:v>0</c:v>
                </c:pt>
                <c:pt idx="4092">
                  <c:v>0</c:v>
                </c:pt>
                <c:pt idx="4093">
                  <c:v>0</c:v>
                </c:pt>
                <c:pt idx="4094">
                  <c:v>0</c:v>
                </c:pt>
                <c:pt idx="4095">
                  <c:v>0</c:v>
                </c:pt>
                <c:pt idx="4096">
                  <c:v>0</c:v>
                </c:pt>
                <c:pt idx="4097">
                  <c:v>0</c:v>
                </c:pt>
                <c:pt idx="4098">
                  <c:v>0</c:v>
                </c:pt>
                <c:pt idx="4099">
                  <c:v>0</c:v>
                </c:pt>
                <c:pt idx="4100">
                  <c:v>0</c:v>
                </c:pt>
                <c:pt idx="4101">
                  <c:v>0</c:v>
                </c:pt>
                <c:pt idx="4102">
                  <c:v>0</c:v>
                </c:pt>
                <c:pt idx="4103">
                  <c:v>0</c:v>
                </c:pt>
                <c:pt idx="4104">
                  <c:v>0</c:v>
                </c:pt>
                <c:pt idx="4105">
                  <c:v>0</c:v>
                </c:pt>
                <c:pt idx="4106">
                  <c:v>0</c:v>
                </c:pt>
                <c:pt idx="4107">
                  <c:v>0</c:v>
                </c:pt>
                <c:pt idx="4108">
                  <c:v>0</c:v>
                </c:pt>
                <c:pt idx="4109">
                  <c:v>0</c:v>
                </c:pt>
                <c:pt idx="4110">
                  <c:v>0</c:v>
                </c:pt>
                <c:pt idx="4111">
                  <c:v>0</c:v>
                </c:pt>
                <c:pt idx="4112">
                  <c:v>0</c:v>
                </c:pt>
                <c:pt idx="4113">
                  <c:v>0</c:v>
                </c:pt>
                <c:pt idx="4114">
                  <c:v>0</c:v>
                </c:pt>
                <c:pt idx="4115">
                  <c:v>0</c:v>
                </c:pt>
                <c:pt idx="4116">
                  <c:v>0</c:v>
                </c:pt>
                <c:pt idx="4117">
                  <c:v>0</c:v>
                </c:pt>
                <c:pt idx="4118">
                  <c:v>0</c:v>
                </c:pt>
                <c:pt idx="4119">
                  <c:v>0</c:v>
                </c:pt>
                <c:pt idx="4120">
                  <c:v>0</c:v>
                </c:pt>
                <c:pt idx="4121">
                  <c:v>0</c:v>
                </c:pt>
                <c:pt idx="4122">
                  <c:v>0</c:v>
                </c:pt>
                <c:pt idx="4123">
                  <c:v>0</c:v>
                </c:pt>
                <c:pt idx="4124">
                  <c:v>0</c:v>
                </c:pt>
                <c:pt idx="4125">
                  <c:v>0</c:v>
                </c:pt>
                <c:pt idx="4126">
                  <c:v>0</c:v>
                </c:pt>
                <c:pt idx="4127">
                  <c:v>0</c:v>
                </c:pt>
                <c:pt idx="4128">
                  <c:v>0</c:v>
                </c:pt>
                <c:pt idx="4129">
                  <c:v>0</c:v>
                </c:pt>
                <c:pt idx="4130">
                  <c:v>0</c:v>
                </c:pt>
                <c:pt idx="4131">
                  <c:v>0</c:v>
                </c:pt>
                <c:pt idx="4132">
                  <c:v>0</c:v>
                </c:pt>
                <c:pt idx="4133">
                  <c:v>0</c:v>
                </c:pt>
                <c:pt idx="4134">
                  <c:v>0</c:v>
                </c:pt>
                <c:pt idx="4135">
                  <c:v>0</c:v>
                </c:pt>
                <c:pt idx="4136">
                  <c:v>0</c:v>
                </c:pt>
                <c:pt idx="4137">
                  <c:v>0</c:v>
                </c:pt>
                <c:pt idx="4138">
                  <c:v>0</c:v>
                </c:pt>
                <c:pt idx="4139">
                  <c:v>0</c:v>
                </c:pt>
                <c:pt idx="4140">
                  <c:v>0</c:v>
                </c:pt>
                <c:pt idx="4141">
                  <c:v>0</c:v>
                </c:pt>
                <c:pt idx="4142">
                  <c:v>0</c:v>
                </c:pt>
                <c:pt idx="4143">
                  <c:v>0</c:v>
                </c:pt>
                <c:pt idx="4144">
                  <c:v>0</c:v>
                </c:pt>
                <c:pt idx="4145">
                  <c:v>0</c:v>
                </c:pt>
                <c:pt idx="4146">
                  <c:v>0</c:v>
                </c:pt>
                <c:pt idx="4147">
                  <c:v>0</c:v>
                </c:pt>
                <c:pt idx="4148">
                  <c:v>0</c:v>
                </c:pt>
                <c:pt idx="4149">
                  <c:v>0</c:v>
                </c:pt>
                <c:pt idx="4150">
                  <c:v>0</c:v>
                </c:pt>
                <c:pt idx="4151">
                  <c:v>0</c:v>
                </c:pt>
                <c:pt idx="4152">
                  <c:v>0</c:v>
                </c:pt>
                <c:pt idx="4153">
                  <c:v>0</c:v>
                </c:pt>
                <c:pt idx="4154">
                  <c:v>0</c:v>
                </c:pt>
                <c:pt idx="4155">
                  <c:v>0</c:v>
                </c:pt>
                <c:pt idx="4156">
                  <c:v>0</c:v>
                </c:pt>
                <c:pt idx="4157">
                  <c:v>0</c:v>
                </c:pt>
                <c:pt idx="4158">
                  <c:v>0</c:v>
                </c:pt>
                <c:pt idx="4159">
                  <c:v>0</c:v>
                </c:pt>
                <c:pt idx="4160">
                  <c:v>0</c:v>
                </c:pt>
                <c:pt idx="4161">
                  <c:v>0</c:v>
                </c:pt>
                <c:pt idx="4162">
                  <c:v>0</c:v>
                </c:pt>
                <c:pt idx="4163">
                  <c:v>0</c:v>
                </c:pt>
                <c:pt idx="4164">
                  <c:v>0</c:v>
                </c:pt>
                <c:pt idx="4165">
                  <c:v>0</c:v>
                </c:pt>
                <c:pt idx="4166">
                  <c:v>0</c:v>
                </c:pt>
                <c:pt idx="4167">
                  <c:v>0</c:v>
                </c:pt>
                <c:pt idx="4168">
                  <c:v>0</c:v>
                </c:pt>
                <c:pt idx="4169">
                  <c:v>0</c:v>
                </c:pt>
                <c:pt idx="4170">
                  <c:v>0</c:v>
                </c:pt>
                <c:pt idx="4171">
                  <c:v>0</c:v>
                </c:pt>
                <c:pt idx="4172">
                  <c:v>0</c:v>
                </c:pt>
                <c:pt idx="4173">
                  <c:v>0</c:v>
                </c:pt>
                <c:pt idx="4174">
                  <c:v>0</c:v>
                </c:pt>
                <c:pt idx="4175">
                  <c:v>0</c:v>
                </c:pt>
                <c:pt idx="4176">
                  <c:v>0</c:v>
                </c:pt>
                <c:pt idx="4177">
                  <c:v>0</c:v>
                </c:pt>
                <c:pt idx="4178">
                  <c:v>0</c:v>
                </c:pt>
                <c:pt idx="4179">
                  <c:v>0</c:v>
                </c:pt>
                <c:pt idx="4180">
                  <c:v>0</c:v>
                </c:pt>
                <c:pt idx="4181">
                  <c:v>0</c:v>
                </c:pt>
                <c:pt idx="4182">
                  <c:v>0</c:v>
                </c:pt>
                <c:pt idx="4183">
                  <c:v>0</c:v>
                </c:pt>
                <c:pt idx="4184">
                  <c:v>0</c:v>
                </c:pt>
                <c:pt idx="4185">
                  <c:v>0</c:v>
                </c:pt>
                <c:pt idx="4186">
                  <c:v>0</c:v>
                </c:pt>
                <c:pt idx="4187">
                  <c:v>0</c:v>
                </c:pt>
                <c:pt idx="4188">
                  <c:v>0</c:v>
                </c:pt>
                <c:pt idx="4189">
                  <c:v>0</c:v>
                </c:pt>
                <c:pt idx="4190">
                  <c:v>0</c:v>
                </c:pt>
                <c:pt idx="4191" formatCode="0">
                  <c:v>510976</c:v>
                </c:pt>
                <c:pt idx="4192">
                  <c:v>0</c:v>
                </c:pt>
                <c:pt idx="4193">
                  <c:v>0</c:v>
                </c:pt>
                <c:pt idx="4194">
                  <c:v>0</c:v>
                </c:pt>
                <c:pt idx="4195">
                  <c:v>0</c:v>
                </c:pt>
                <c:pt idx="4196">
                  <c:v>0</c:v>
                </c:pt>
                <c:pt idx="4197">
                  <c:v>0</c:v>
                </c:pt>
                <c:pt idx="4198">
                  <c:v>0</c:v>
                </c:pt>
                <c:pt idx="4199">
                  <c:v>0</c:v>
                </c:pt>
                <c:pt idx="4200">
                  <c:v>0</c:v>
                </c:pt>
                <c:pt idx="4201">
                  <c:v>0</c:v>
                </c:pt>
                <c:pt idx="4202">
                  <c:v>0</c:v>
                </c:pt>
                <c:pt idx="4203">
                  <c:v>0</c:v>
                </c:pt>
                <c:pt idx="4204">
                  <c:v>0</c:v>
                </c:pt>
                <c:pt idx="4205">
                  <c:v>0</c:v>
                </c:pt>
                <c:pt idx="4206">
                  <c:v>0</c:v>
                </c:pt>
                <c:pt idx="4207">
                  <c:v>0</c:v>
                </c:pt>
                <c:pt idx="4208">
                  <c:v>0</c:v>
                </c:pt>
                <c:pt idx="4209" formatCode="0">
                  <c:v>371840</c:v>
                </c:pt>
                <c:pt idx="4210">
                  <c:v>0</c:v>
                </c:pt>
                <c:pt idx="4211">
                  <c:v>0</c:v>
                </c:pt>
                <c:pt idx="4212">
                  <c:v>0</c:v>
                </c:pt>
                <c:pt idx="4213">
                  <c:v>0</c:v>
                </c:pt>
                <c:pt idx="4214">
                  <c:v>0</c:v>
                </c:pt>
                <c:pt idx="4215">
                  <c:v>0</c:v>
                </c:pt>
                <c:pt idx="4216">
                  <c:v>0</c:v>
                </c:pt>
                <c:pt idx="4217">
                  <c:v>0</c:v>
                </c:pt>
                <c:pt idx="4218" formatCode="0">
                  <c:v>249600</c:v>
                </c:pt>
                <c:pt idx="4219">
                  <c:v>0</c:v>
                </c:pt>
                <c:pt idx="4220">
                  <c:v>0</c:v>
                </c:pt>
                <c:pt idx="4221">
                  <c:v>0</c:v>
                </c:pt>
                <c:pt idx="4222">
                  <c:v>0</c:v>
                </c:pt>
                <c:pt idx="4223">
                  <c:v>0</c:v>
                </c:pt>
                <c:pt idx="4224">
                  <c:v>0</c:v>
                </c:pt>
                <c:pt idx="4225">
                  <c:v>0</c:v>
                </c:pt>
                <c:pt idx="4226">
                  <c:v>0</c:v>
                </c:pt>
                <c:pt idx="4227">
                  <c:v>0</c:v>
                </c:pt>
                <c:pt idx="4228">
                  <c:v>0</c:v>
                </c:pt>
                <c:pt idx="4229">
                  <c:v>0</c:v>
                </c:pt>
                <c:pt idx="4230">
                  <c:v>0</c:v>
                </c:pt>
                <c:pt idx="4231">
                  <c:v>0</c:v>
                </c:pt>
                <c:pt idx="4232">
                  <c:v>0</c:v>
                </c:pt>
                <c:pt idx="4233">
                  <c:v>0</c:v>
                </c:pt>
                <c:pt idx="4234">
                  <c:v>0</c:v>
                </c:pt>
                <c:pt idx="4235">
                  <c:v>0</c:v>
                </c:pt>
                <c:pt idx="4236">
                  <c:v>0</c:v>
                </c:pt>
                <c:pt idx="4237">
                  <c:v>0</c:v>
                </c:pt>
                <c:pt idx="4238">
                  <c:v>0</c:v>
                </c:pt>
                <c:pt idx="4239">
                  <c:v>0</c:v>
                </c:pt>
                <c:pt idx="4240">
                  <c:v>0</c:v>
                </c:pt>
                <c:pt idx="4241">
                  <c:v>0</c:v>
                </c:pt>
                <c:pt idx="4242">
                  <c:v>0</c:v>
                </c:pt>
                <c:pt idx="4243">
                  <c:v>0</c:v>
                </c:pt>
                <c:pt idx="4244">
                  <c:v>0</c:v>
                </c:pt>
                <c:pt idx="4245">
                  <c:v>0</c:v>
                </c:pt>
                <c:pt idx="4246">
                  <c:v>0</c:v>
                </c:pt>
                <c:pt idx="4247">
                  <c:v>0</c:v>
                </c:pt>
                <c:pt idx="4248">
                  <c:v>0</c:v>
                </c:pt>
                <c:pt idx="4249">
                  <c:v>0</c:v>
                </c:pt>
                <c:pt idx="4250">
                  <c:v>0</c:v>
                </c:pt>
                <c:pt idx="4251">
                  <c:v>0</c:v>
                </c:pt>
                <c:pt idx="4252">
                  <c:v>0</c:v>
                </c:pt>
                <c:pt idx="4253">
                  <c:v>0</c:v>
                </c:pt>
                <c:pt idx="4254">
                  <c:v>0</c:v>
                </c:pt>
                <c:pt idx="4255">
                  <c:v>0</c:v>
                </c:pt>
                <c:pt idx="4256">
                  <c:v>0</c:v>
                </c:pt>
                <c:pt idx="4257">
                  <c:v>0</c:v>
                </c:pt>
                <c:pt idx="4258">
                  <c:v>0</c:v>
                </c:pt>
                <c:pt idx="4259">
                  <c:v>0</c:v>
                </c:pt>
                <c:pt idx="4260">
                  <c:v>0</c:v>
                </c:pt>
                <c:pt idx="4261">
                  <c:v>0</c:v>
                </c:pt>
                <c:pt idx="4262">
                  <c:v>0</c:v>
                </c:pt>
                <c:pt idx="4263" formatCode="0">
                  <c:v>167040</c:v>
                </c:pt>
                <c:pt idx="4264">
                  <c:v>0</c:v>
                </c:pt>
                <c:pt idx="4265">
                  <c:v>0</c:v>
                </c:pt>
                <c:pt idx="4266">
                  <c:v>0</c:v>
                </c:pt>
                <c:pt idx="4267">
                  <c:v>0</c:v>
                </c:pt>
                <c:pt idx="4268">
                  <c:v>0</c:v>
                </c:pt>
                <c:pt idx="4269">
                  <c:v>0</c:v>
                </c:pt>
                <c:pt idx="4270">
                  <c:v>0</c:v>
                </c:pt>
                <c:pt idx="4271">
                  <c:v>0</c:v>
                </c:pt>
                <c:pt idx="4272" formatCode="0">
                  <c:v>521472</c:v>
                </c:pt>
                <c:pt idx="4273">
                  <c:v>0</c:v>
                </c:pt>
                <c:pt idx="4274">
                  <c:v>0</c:v>
                </c:pt>
                <c:pt idx="4275">
                  <c:v>0</c:v>
                </c:pt>
                <c:pt idx="4276">
                  <c:v>0</c:v>
                </c:pt>
                <c:pt idx="4277">
                  <c:v>0</c:v>
                </c:pt>
                <c:pt idx="4278">
                  <c:v>0</c:v>
                </c:pt>
                <c:pt idx="4279" formatCode="0">
                  <c:v>331520</c:v>
                </c:pt>
                <c:pt idx="4280">
                  <c:v>0</c:v>
                </c:pt>
                <c:pt idx="4281">
                  <c:v>0</c:v>
                </c:pt>
                <c:pt idx="4282">
                  <c:v>0</c:v>
                </c:pt>
                <c:pt idx="4283">
                  <c:v>0</c:v>
                </c:pt>
                <c:pt idx="4284">
                  <c:v>0</c:v>
                </c:pt>
                <c:pt idx="4285">
                  <c:v>0</c:v>
                </c:pt>
                <c:pt idx="4286" formatCode="0">
                  <c:v>366848</c:v>
                </c:pt>
                <c:pt idx="4287">
                  <c:v>0</c:v>
                </c:pt>
                <c:pt idx="4288">
                  <c:v>0</c:v>
                </c:pt>
                <c:pt idx="4289">
                  <c:v>0</c:v>
                </c:pt>
                <c:pt idx="4290">
                  <c:v>0</c:v>
                </c:pt>
                <c:pt idx="4291">
                  <c:v>0</c:v>
                </c:pt>
                <c:pt idx="4292">
                  <c:v>0</c:v>
                </c:pt>
                <c:pt idx="4293">
                  <c:v>0</c:v>
                </c:pt>
                <c:pt idx="4294">
                  <c:v>0</c:v>
                </c:pt>
                <c:pt idx="4295">
                  <c:v>0</c:v>
                </c:pt>
                <c:pt idx="4296">
                  <c:v>0</c:v>
                </c:pt>
                <c:pt idx="4297">
                  <c:v>0</c:v>
                </c:pt>
                <c:pt idx="4298" formatCode="0">
                  <c:v>287616</c:v>
                </c:pt>
                <c:pt idx="4299">
                  <c:v>0</c:v>
                </c:pt>
                <c:pt idx="4300">
                  <c:v>0</c:v>
                </c:pt>
                <c:pt idx="4301">
                  <c:v>0</c:v>
                </c:pt>
                <c:pt idx="4302">
                  <c:v>0</c:v>
                </c:pt>
                <c:pt idx="4303">
                  <c:v>0</c:v>
                </c:pt>
                <c:pt idx="4304">
                  <c:v>0</c:v>
                </c:pt>
                <c:pt idx="4305">
                  <c:v>0</c:v>
                </c:pt>
                <c:pt idx="4306">
                  <c:v>0</c:v>
                </c:pt>
                <c:pt idx="4307">
                  <c:v>0</c:v>
                </c:pt>
                <c:pt idx="4308">
                  <c:v>0</c:v>
                </c:pt>
                <c:pt idx="4309">
                  <c:v>0</c:v>
                </c:pt>
                <c:pt idx="4310">
                  <c:v>0</c:v>
                </c:pt>
                <c:pt idx="4311">
                  <c:v>0</c:v>
                </c:pt>
                <c:pt idx="4312">
                  <c:v>0</c:v>
                </c:pt>
                <c:pt idx="4313">
                  <c:v>0</c:v>
                </c:pt>
                <c:pt idx="4314">
                  <c:v>0</c:v>
                </c:pt>
                <c:pt idx="4315">
                  <c:v>0</c:v>
                </c:pt>
                <c:pt idx="4316">
                  <c:v>0</c:v>
                </c:pt>
                <c:pt idx="4317">
                  <c:v>0</c:v>
                </c:pt>
                <c:pt idx="4318">
                  <c:v>0</c:v>
                </c:pt>
                <c:pt idx="4319">
                  <c:v>0</c:v>
                </c:pt>
                <c:pt idx="4320">
                  <c:v>0</c:v>
                </c:pt>
                <c:pt idx="4321">
                  <c:v>0</c:v>
                </c:pt>
                <c:pt idx="4322">
                  <c:v>0</c:v>
                </c:pt>
                <c:pt idx="4323" formatCode="0">
                  <c:v>258048</c:v>
                </c:pt>
                <c:pt idx="4324">
                  <c:v>0</c:v>
                </c:pt>
                <c:pt idx="4325">
                  <c:v>0</c:v>
                </c:pt>
                <c:pt idx="4326">
                  <c:v>0</c:v>
                </c:pt>
                <c:pt idx="4327">
                  <c:v>0</c:v>
                </c:pt>
                <c:pt idx="4328">
                  <c:v>0</c:v>
                </c:pt>
                <c:pt idx="4329">
                  <c:v>0</c:v>
                </c:pt>
                <c:pt idx="4330">
                  <c:v>0</c:v>
                </c:pt>
                <c:pt idx="4331">
                  <c:v>0</c:v>
                </c:pt>
                <c:pt idx="4332">
                  <c:v>0</c:v>
                </c:pt>
                <c:pt idx="4333">
                  <c:v>0</c:v>
                </c:pt>
                <c:pt idx="4334">
                  <c:v>0</c:v>
                </c:pt>
                <c:pt idx="4335">
                  <c:v>0</c:v>
                </c:pt>
                <c:pt idx="4336">
                  <c:v>0</c:v>
                </c:pt>
                <c:pt idx="4337">
                  <c:v>0</c:v>
                </c:pt>
                <c:pt idx="4338">
                  <c:v>0</c:v>
                </c:pt>
                <c:pt idx="4339">
                  <c:v>0</c:v>
                </c:pt>
                <c:pt idx="4340">
                  <c:v>0</c:v>
                </c:pt>
                <c:pt idx="4341">
                  <c:v>0</c:v>
                </c:pt>
                <c:pt idx="4342">
                  <c:v>0</c:v>
                </c:pt>
                <c:pt idx="4343">
                  <c:v>0</c:v>
                </c:pt>
                <c:pt idx="4344">
                  <c:v>0</c:v>
                </c:pt>
                <c:pt idx="4345">
                  <c:v>0</c:v>
                </c:pt>
                <c:pt idx="4346">
                  <c:v>0</c:v>
                </c:pt>
                <c:pt idx="4347">
                  <c:v>0</c:v>
                </c:pt>
                <c:pt idx="4348">
                  <c:v>0</c:v>
                </c:pt>
                <c:pt idx="4349">
                  <c:v>0</c:v>
                </c:pt>
                <c:pt idx="4350">
                  <c:v>0</c:v>
                </c:pt>
                <c:pt idx="4351">
                  <c:v>0</c:v>
                </c:pt>
                <c:pt idx="4352">
                  <c:v>0</c:v>
                </c:pt>
                <c:pt idx="4353">
                  <c:v>0</c:v>
                </c:pt>
                <c:pt idx="4354">
                  <c:v>0</c:v>
                </c:pt>
                <c:pt idx="4355">
                  <c:v>0</c:v>
                </c:pt>
                <c:pt idx="4356">
                  <c:v>0</c:v>
                </c:pt>
                <c:pt idx="4357">
                  <c:v>0</c:v>
                </c:pt>
                <c:pt idx="4358">
                  <c:v>0</c:v>
                </c:pt>
                <c:pt idx="4359">
                  <c:v>0</c:v>
                </c:pt>
                <c:pt idx="4360">
                  <c:v>0</c:v>
                </c:pt>
                <c:pt idx="4361">
                  <c:v>0</c:v>
                </c:pt>
                <c:pt idx="4362">
                  <c:v>0</c:v>
                </c:pt>
                <c:pt idx="4363">
                  <c:v>0</c:v>
                </c:pt>
                <c:pt idx="4364">
                  <c:v>0</c:v>
                </c:pt>
                <c:pt idx="4365">
                  <c:v>0</c:v>
                </c:pt>
                <c:pt idx="4366">
                  <c:v>0</c:v>
                </c:pt>
                <c:pt idx="4367">
                  <c:v>0</c:v>
                </c:pt>
                <c:pt idx="4368">
                  <c:v>0</c:v>
                </c:pt>
                <c:pt idx="4369">
                  <c:v>0</c:v>
                </c:pt>
                <c:pt idx="4370">
                  <c:v>0</c:v>
                </c:pt>
                <c:pt idx="4371">
                  <c:v>0</c:v>
                </c:pt>
                <c:pt idx="4372">
                  <c:v>0</c:v>
                </c:pt>
                <c:pt idx="4373">
                  <c:v>0</c:v>
                </c:pt>
                <c:pt idx="4374">
                  <c:v>0</c:v>
                </c:pt>
                <c:pt idx="4375">
                  <c:v>0</c:v>
                </c:pt>
                <c:pt idx="4376">
                  <c:v>0</c:v>
                </c:pt>
                <c:pt idx="4377">
                  <c:v>0</c:v>
                </c:pt>
                <c:pt idx="4378">
                  <c:v>0</c:v>
                </c:pt>
                <c:pt idx="4379">
                  <c:v>0</c:v>
                </c:pt>
                <c:pt idx="4380">
                  <c:v>0</c:v>
                </c:pt>
                <c:pt idx="4381">
                  <c:v>0</c:v>
                </c:pt>
                <c:pt idx="4382">
                  <c:v>0</c:v>
                </c:pt>
                <c:pt idx="4383">
                  <c:v>0</c:v>
                </c:pt>
                <c:pt idx="4384">
                  <c:v>0</c:v>
                </c:pt>
                <c:pt idx="4385">
                  <c:v>0</c:v>
                </c:pt>
                <c:pt idx="4386">
                  <c:v>0</c:v>
                </c:pt>
                <c:pt idx="4387">
                  <c:v>0</c:v>
                </c:pt>
                <c:pt idx="4388">
                  <c:v>0</c:v>
                </c:pt>
                <c:pt idx="4389">
                  <c:v>0</c:v>
                </c:pt>
                <c:pt idx="4390">
                  <c:v>0</c:v>
                </c:pt>
                <c:pt idx="4391">
                  <c:v>0</c:v>
                </c:pt>
                <c:pt idx="4392">
                  <c:v>0</c:v>
                </c:pt>
                <c:pt idx="4393">
                  <c:v>0</c:v>
                </c:pt>
                <c:pt idx="4394">
                  <c:v>0</c:v>
                </c:pt>
                <c:pt idx="4395">
                  <c:v>0</c:v>
                </c:pt>
                <c:pt idx="4396">
                  <c:v>0</c:v>
                </c:pt>
                <c:pt idx="4397">
                  <c:v>0</c:v>
                </c:pt>
                <c:pt idx="4398">
                  <c:v>0</c:v>
                </c:pt>
                <c:pt idx="4399">
                  <c:v>0</c:v>
                </c:pt>
                <c:pt idx="4400">
                  <c:v>0</c:v>
                </c:pt>
                <c:pt idx="4401">
                  <c:v>0</c:v>
                </c:pt>
                <c:pt idx="4402">
                  <c:v>0</c:v>
                </c:pt>
                <c:pt idx="4403">
                  <c:v>0</c:v>
                </c:pt>
                <c:pt idx="4404" formatCode="0">
                  <c:v>123328</c:v>
                </c:pt>
                <c:pt idx="4405">
                  <c:v>0</c:v>
                </c:pt>
                <c:pt idx="4406">
                  <c:v>0</c:v>
                </c:pt>
                <c:pt idx="4407">
                  <c:v>0</c:v>
                </c:pt>
                <c:pt idx="4408">
                  <c:v>0</c:v>
                </c:pt>
                <c:pt idx="4409">
                  <c:v>0</c:v>
                </c:pt>
                <c:pt idx="4410">
                  <c:v>0</c:v>
                </c:pt>
                <c:pt idx="4411">
                  <c:v>0</c:v>
                </c:pt>
                <c:pt idx="4412" formatCode="0">
                  <c:v>249344</c:v>
                </c:pt>
                <c:pt idx="4413">
                  <c:v>0</c:v>
                </c:pt>
                <c:pt idx="4414">
                  <c:v>0</c:v>
                </c:pt>
                <c:pt idx="4415">
                  <c:v>0</c:v>
                </c:pt>
                <c:pt idx="4416">
                  <c:v>0</c:v>
                </c:pt>
                <c:pt idx="4417">
                  <c:v>0</c:v>
                </c:pt>
                <c:pt idx="4418">
                  <c:v>0</c:v>
                </c:pt>
                <c:pt idx="4419">
                  <c:v>0</c:v>
                </c:pt>
                <c:pt idx="4420">
                  <c:v>0</c:v>
                </c:pt>
                <c:pt idx="4421">
                  <c:v>0</c:v>
                </c:pt>
                <c:pt idx="4422">
                  <c:v>0</c:v>
                </c:pt>
                <c:pt idx="4423">
                  <c:v>0</c:v>
                </c:pt>
                <c:pt idx="4424">
                  <c:v>0</c:v>
                </c:pt>
                <c:pt idx="4425">
                  <c:v>0</c:v>
                </c:pt>
                <c:pt idx="4426">
                  <c:v>0</c:v>
                </c:pt>
                <c:pt idx="4427">
                  <c:v>0</c:v>
                </c:pt>
                <c:pt idx="4428">
                  <c:v>0</c:v>
                </c:pt>
                <c:pt idx="4429" formatCode="0">
                  <c:v>370176</c:v>
                </c:pt>
                <c:pt idx="4430">
                  <c:v>0</c:v>
                </c:pt>
                <c:pt idx="4431">
                  <c:v>0</c:v>
                </c:pt>
                <c:pt idx="4432">
                  <c:v>0</c:v>
                </c:pt>
                <c:pt idx="4433">
                  <c:v>0</c:v>
                </c:pt>
                <c:pt idx="4434">
                  <c:v>0</c:v>
                </c:pt>
                <c:pt idx="4435">
                  <c:v>0</c:v>
                </c:pt>
                <c:pt idx="4436">
                  <c:v>0</c:v>
                </c:pt>
                <c:pt idx="4437">
                  <c:v>0</c:v>
                </c:pt>
                <c:pt idx="4438">
                  <c:v>0</c:v>
                </c:pt>
                <c:pt idx="4439">
                  <c:v>0</c:v>
                </c:pt>
                <c:pt idx="4440">
                  <c:v>0</c:v>
                </c:pt>
                <c:pt idx="4441">
                  <c:v>0</c:v>
                </c:pt>
                <c:pt idx="4442">
                  <c:v>0</c:v>
                </c:pt>
                <c:pt idx="4443">
                  <c:v>0</c:v>
                </c:pt>
                <c:pt idx="4444">
                  <c:v>0</c:v>
                </c:pt>
                <c:pt idx="4445">
                  <c:v>0</c:v>
                </c:pt>
                <c:pt idx="4446">
                  <c:v>0</c:v>
                </c:pt>
                <c:pt idx="4447">
                  <c:v>0</c:v>
                </c:pt>
                <c:pt idx="4448">
                  <c:v>0</c:v>
                </c:pt>
                <c:pt idx="4449">
                  <c:v>0</c:v>
                </c:pt>
                <c:pt idx="4450">
                  <c:v>0</c:v>
                </c:pt>
                <c:pt idx="4451">
                  <c:v>0</c:v>
                </c:pt>
                <c:pt idx="4452">
                  <c:v>0</c:v>
                </c:pt>
                <c:pt idx="4453">
                  <c:v>0</c:v>
                </c:pt>
                <c:pt idx="4454" formatCode="0">
                  <c:v>412288</c:v>
                </c:pt>
                <c:pt idx="4455">
                  <c:v>0</c:v>
                </c:pt>
                <c:pt idx="4456">
                  <c:v>0</c:v>
                </c:pt>
                <c:pt idx="4457">
                  <c:v>0</c:v>
                </c:pt>
                <c:pt idx="4458">
                  <c:v>0</c:v>
                </c:pt>
                <c:pt idx="4459">
                  <c:v>0</c:v>
                </c:pt>
                <c:pt idx="4460">
                  <c:v>0</c:v>
                </c:pt>
                <c:pt idx="4461">
                  <c:v>0</c:v>
                </c:pt>
                <c:pt idx="4462">
                  <c:v>0</c:v>
                </c:pt>
                <c:pt idx="4463">
                  <c:v>0</c:v>
                </c:pt>
                <c:pt idx="4464">
                  <c:v>0</c:v>
                </c:pt>
                <c:pt idx="4465">
                  <c:v>0</c:v>
                </c:pt>
                <c:pt idx="4466">
                  <c:v>0</c:v>
                </c:pt>
                <c:pt idx="4467">
                  <c:v>0</c:v>
                </c:pt>
                <c:pt idx="4468">
                  <c:v>0</c:v>
                </c:pt>
                <c:pt idx="4469">
                  <c:v>0</c:v>
                </c:pt>
                <c:pt idx="4470">
                  <c:v>0</c:v>
                </c:pt>
                <c:pt idx="4471">
                  <c:v>0</c:v>
                </c:pt>
                <c:pt idx="4472">
                  <c:v>0</c:v>
                </c:pt>
                <c:pt idx="4473">
                  <c:v>0</c:v>
                </c:pt>
                <c:pt idx="4474">
                  <c:v>0</c:v>
                </c:pt>
                <c:pt idx="4475">
                  <c:v>0</c:v>
                </c:pt>
                <c:pt idx="4476">
                  <c:v>0</c:v>
                </c:pt>
                <c:pt idx="4477">
                  <c:v>0</c:v>
                </c:pt>
                <c:pt idx="4478">
                  <c:v>0</c:v>
                </c:pt>
                <c:pt idx="4479">
                  <c:v>0</c:v>
                </c:pt>
                <c:pt idx="4480">
                  <c:v>0</c:v>
                </c:pt>
                <c:pt idx="4481">
                  <c:v>0</c:v>
                </c:pt>
                <c:pt idx="4482">
                  <c:v>0</c:v>
                </c:pt>
                <c:pt idx="4483">
                  <c:v>0</c:v>
                </c:pt>
                <c:pt idx="4484">
                  <c:v>0</c:v>
                </c:pt>
                <c:pt idx="4485">
                  <c:v>0</c:v>
                </c:pt>
                <c:pt idx="4486">
                  <c:v>0</c:v>
                </c:pt>
                <c:pt idx="4487">
                  <c:v>0</c:v>
                </c:pt>
                <c:pt idx="4488">
                  <c:v>0</c:v>
                </c:pt>
                <c:pt idx="4489">
                  <c:v>0</c:v>
                </c:pt>
                <c:pt idx="4490">
                  <c:v>0</c:v>
                </c:pt>
                <c:pt idx="4491">
                  <c:v>0</c:v>
                </c:pt>
                <c:pt idx="4492">
                  <c:v>0</c:v>
                </c:pt>
                <c:pt idx="4493">
                  <c:v>0</c:v>
                </c:pt>
                <c:pt idx="4494">
                  <c:v>0</c:v>
                </c:pt>
                <c:pt idx="4495">
                  <c:v>0</c:v>
                </c:pt>
                <c:pt idx="4496">
                  <c:v>0</c:v>
                </c:pt>
                <c:pt idx="4497">
                  <c:v>0</c:v>
                </c:pt>
                <c:pt idx="4498">
                  <c:v>0</c:v>
                </c:pt>
                <c:pt idx="4499">
                  <c:v>0</c:v>
                </c:pt>
                <c:pt idx="4500">
                  <c:v>0</c:v>
                </c:pt>
                <c:pt idx="4501">
                  <c:v>0</c:v>
                </c:pt>
                <c:pt idx="4502">
                  <c:v>0</c:v>
                </c:pt>
                <c:pt idx="4503">
                  <c:v>0</c:v>
                </c:pt>
                <c:pt idx="4504">
                  <c:v>0</c:v>
                </c:pt>
                <c:pt idx="4505">
                  <c:v>0</c:v>
                </c:pt>
                <c:pt idx="4506">
                  <c:v>0</c:v>
                </c:pt>
                <c:pt idx="4507">
                  <c:v>0</c:v>
                </c:pt>
                <c:pt idx="4508">
                  <c:v>0</c:v>
                </c:pt>
                <c:pt idx="4509">
                  <c:v>0</c:v>
                </c:pt>
                <c:pt idx="4510">
                  <c:v>0</c:v>
                </c:pt>
                <c:pt idx="4511">
                  <c:v>0</c:v>
                </c:pt>
                <c:pt idx="4512">
                  <c:v>0</c:v>
                </c:pt>
                <c:pt idx="4513">
                  <c:v>0</c:v>
                </c:pt>
                <c:pt idx="4514">
                  <c:v>0</c:v>
                </c:pt>
                <c:pt idx="4515">
                  <c:v>0</c:v>
                </c:pt>
                <c:pt idx="4516">
                  <c:v>0</c:v>
                </c:pt>
                <c:pt idx="4517">
                  <c:v>0</c:v>
                </c:pt>
                <c:pt idx="4518" formatCode="0">
                  <c:v>232448</c:v>
                </c:pt>
                <c:pt idx="4519">
                  <c:v>0</c:v>
                </c:pt>
                <c:pt idx="4520">
                  <c:v>0</c:v>
                </c:pt>
                <c:pt idx="4521">
                  <c:v>0</c:v>
                </c:pt>
                <c:pt idx="4522">
                  <c:v>0</c:v>
                </c:pt>
                <c:pt idx="4523">
                  <c:v>0</c:v>
                </c:pt>
                <c:pt idx="4524">
                  <c:v>0</c:v>
                </c:pt>
                <c:pt idx="4525">
                  <c:v>0</c:v>
                </c:pt>
                <c:pt idx="4526">
                  <c:v>0</c:v>
                </c:pt>
                <c:pt idx="4527">
                  <c:v>0</c:v>
                </c:pt>
                <c:pt idx="4528">
                  <c:v>0</c:v>
                </c:pt>
                <c:pt idx="4529">
                  <c:v>0</c:v>
                </c:pt>
                <c:pt idx="4530">
                  <c:v>0</c:v>
                </c:pt>
                <c:pt idx="4531">
                  <c:v>0</c:v>
                </c:pt>
                <c:pt idx="4532">
                  <c:v>0</c:v>
                </c:pt>
                <c:pt idx="4533">
                  <c:v>0</c:v>
                </c:pt>
                <c:pt idx="4534">
                  <c:v>0</c:v>
                </c:pt>
                <c:pt idx="4535">
                  <c:v>0</c:v>
                </c:pt>
                <c:pt idx="4536">
                  <c:v>0</c:v>
                </c:pt>
                <c:pt idx="4537">
                  <c:v>0</c:v>
                </c:pt>
                <c:pt idx="4538">
                  <c:v>0</c:v>
                </c:pt>
                <c:pt idx="4539">
                  <c:v>0</c:v>
                </c:pt>
                <c:pt idx="4540">
                  <c:v>0</c:v>
                </c:pt>
                <c:pt idx="4541">
                  <c:v>0</c:v>
                </c:pt>
                <c:pt idx="4542">
                  <c:v>0</c:v>
                </c:pt>
                <c:pt idx="4543">
                  <c:v>0</c:v>
                </c:pt>
                <c:pt idx="4544" formatCode="0">
                  <c:v>192384</c:v>
                </c:pt>
                <c:pt idx="4545" formatCode="0">
                  <c:v>121152</c:v>
                </c:pt>
                <c:pt idx="4546">
                  <c:v>0</c:v>
                </c:pt>
                <c:pt idx="4547">
                  <c:v>0</c:v>
                </c:pt>
                <c:pt idx="4548">
                  <c:v>0</c:v>
                </c:pt>
                <c:pt idx="4549">
                  <c:v>0</c:v>
                </c:pt>
                <c:pt idx="4550">
                  <c:v>0</c:v>
                </c:pt>
                <c:pt idx="4551">
                  <c:v>0</c:v>
                </c:pt>
                <c:pt idx="4552">
                  <c:v>0</c:v>
                </c:pt>
                <c:pt idx="4553">
                  <c:v>0</c:v>
                </c:pt>
                <c:pt idx="4554">
                  <c:v>0</c:v>
                </c:pt>
                <c:pt idx="4555">
                  <c:v>0</c:v>
                </c:pt>
                <c:pt idx="4556">
                  <c:v>0</c:v>
                </c:pt>
                <c:pt idx="4557">
                  <c:v>0</c:v>
                </c:pt>
                <c:pt idx="4558">
                  <c:v>0</c:v>
                </c:pt>
                <c:pt idx="4559">
                  <c:v>0</c:v>
                </c:pt>
                <c:pt idx="4560">
                  <c:v>0</c:v>
                </c:pt>
                <c:pt idx="4561">
                  <c:v>0</c:v>
                </c:pt>
                <c:pt idx="4562">
                  <c:v>0</c:v>
                </c:pt>
                <c:pt idx="4563">
                  <c:v>0</c:v>
                </c:pt>
                <c:pt idx="4564">
                  <c:v>0</c:v>
                </c:pt>
                <c:pt idx="4565">
                  <c:v>0</c:v>
                </c:pt>
                <c:pt idx="4566">
                  <c:v>0</c:v>
                </c:pt>
                <c:pt idx="4567">
                  <c:v>0</c:v>
                </c:pt>
                <c:pt idx="4568">
                  <c:v>0</c:v>
                </c:pt>
                <c:pt idx="4569">
                  <c:v>0</c:v>
                </c:pt>
                <c:pt idx="4570">
                  <c:v>0</c:v>
                </c:pt>
                <c:pt idx="4571">
                  <c:v>0</c:v>
                </c:pt>
                <c:pt idx="4572">
                  <c:v>0</c:v>
                </c:pt>
                <c:pt idx="4573">
                  <c:v>0</c:v>
                </c:pt>
                <c:pt idx="4574">
                  <c:v>0</c:v>
                </c:pt>
                <c:pt idx="4575">
                  <c:v>0</c:v>
                </c:pt>
                <c:pt idx="4576">
                  <c:v>0</c:v>
                </c:pt>
                <c:pt idx="4577">
                  <c:v>0</c:v>
                </c:pt>
                <c:pt idx="4578">
                  <c:v>0</c:v>
                </c:pt>
                <c:pt idx="4579">
                  <c:v>0</c:v>
                </c:pt>
                <c:pt idx="4580">
                  <c:v>0</c:v>
                </c:pt>
                <c:pt idx="4581">
                  <c:v>0</c:v>
                </c:pt>
                <c:pt idx="4582">
                  <c:v>0</c:v>
                </c:pt>
                <c:pt idx="4583">
                  <c:v>0</c:v>
                </c:pt>
                <c:pt idx="4584">
                  <c:v>0</c:v>
                </c:pt>
                <c:pt idx="4585">
                  <c:v>0</c:v>
                </c:pt>
                <c:pt idx="4586" formatCode="0">
                  <c:v>461568</c:v>
                </c:pt>
                <c:pt idx="4587">
                  <c:v>0</c:v>
                </c:pt>
                <c:pt idx="4588">
                  <c:v>0</c:v>
                </c:pt>
                <c:pt idx="4589">
                  <c:v>0</c:v>
                </c:pt>
                <c:pt idx="4590">
                  <c:v>0</c:v>
                </c:pt>
                <c:pt idx="4591">
                  <c:v>0</c:v>
                </c:pt>
                <c:pt idx="4592">
                  <c:v>0</c:v>
                </c:pt>
                <c:pt idx="4593">
                  <c:v>0</c:v>
                </c:pt>
                <c:pt idx="4594">
                  <c:v>0</c:v>
                </c:pt>
                <c:pt idx="4595">
                  <c:v>0</c:v>
                </c:pt>
                <c:pt idx="4596">
                  <c:v>0</c:v>
                </c:pt>
                <c:pt idx="4597">
                  <c:v>0</c:v>
                </c:pt>
                <c:pt idx="4598">
                  <c:v>0</c:v>
                </c:pt>
                <c:pt idx="4599">
                  <c:v>0</c:v>
                </c:pt>
                <c:pt idx="4600">
                  <c:v>0</c:v>
                </c:pt>
                <c:pt idx="4601">
                  <c:v>0</c:v>
                </c:pt>
                <c:pt idx="4602">
                  <c:v>0</c:v>
                </c:pt>
                <c:pt idx="4603">
                  <c:v>0</c:v>
                </c:pt>
                <c:pt idx="4604">
                  <c:v>0</c:v>
                </c:pt>
                <c:pt idx="4605">
                  <c:v>0</c:v>
                </c:pt>
                <c:pt idx="4606">
                  <c:v>0</c:v>
                </c:pt>
                <c:pt idx="4607">
                  <c:v>0</c:v>
                </c:pt>
                <c:pt idx="4608">
                  <c:v>0</c:v>
                </c:pt>
                <c:pt idx="4609">
                  <c:v>0</c:v>
                </c:pt>
                <c:pt idx="4610">
                  <c:v>0</c:v>
                </c:pt>
                <c:pt idx="4611">
                  <c:v>0</c:v>
                </c:pt>
                <c:pt idx="4612">
                  <c:v>0</c:v>
                </c:pt>
                <c:pt idx="4613">
                  <c:v>0</c:v>
                </c:pt>
                <c:pt idx="4614">
                  <c:v>0</c:v>
                </c:pt>
                <c:pt idx="4615">
                  <c:v>0</c:v>
                </c:pt>
                <c:pt idx="4616">
                  <c:v>0</c:v>
                </c:pt>
                <c:pt idx="4617">
                  <c:v>0</c:v>
                </c:pt>
                <c:pt idx="4618">
                  <c:v>0</c:v>
                </c:pt>
                <c:pt idx="4619">
                  <c:v>0</c:v>
                </c:pt>
                <c:pt idx="4620">
                  <c:v>0</c:v>
                </c:pt>
                <c:pt idx="4621">
                  <c:v>0</c:v>
                </c:pt>
                <c:pt idx="4622">
                  <c:v>0</c:v>
                </c:pt>
                <c:pt idx="4623">
                  <c:v>0</c:v>
                </c:pt>
                <c:pt idx="4624">
                  <c:v>0</c:v>
                </c:pt>
                <c:pt idx="4625">
                  <c:v>0</c:v>
                </c:pt>
                <c:pt idx="4626">
                  <c:v>0</c:v>
                </c:pt>
                <c:pt idx="4627">
                  <c:v>0</c:v>
                </c:pt>
                <c:pt idx="4628">
                  <c:v>0</c:v>
                </c:pt>
                <c:pt idx="4629">
                  <c:v>0</c:v>
                </c:pt>
                <c:pt idx="4630">
                  <c:v>0</c:v>
                </c:pt>
                <c:pt idx="4631">
                  <c:v>0</c:v>
                </c:pt>
                <c:pt idx="4632">
                  <c:v>0</c:v>
                </c:pt>
                <c:pt idx="4633">
                  <c:v>0</c:v>
                </c:pt>
                <c:pt idx="4634">
                  <c:v>0</c:v>
                </c:pt>
                <c:pt idx="4635">
                  <c:v>0</c:v>
                </c:pt>
                <c:pt idx="4636">
                  <c:v>0</c:v>
                </c:pt>
              </c:numCache>
            </c:numRef>
          </c:yVal>
          <c:smooth val="0"/>
        </c:ser>
        <c:dLbls>
          <c:showLegendKey val="0"/>
          <c:showVal val="0"/>
          <c:showCatName val="0"/>
          <c:showSerName val="0"/>
          <c:showPercent val="0"/>
          <c:showBubbleSize val="0"/>
        </c:dLbls>
        <c:axId val="292008624"/>
        <c:axId val="292009016"/>
        <c:extLst/>
      </c:scatterChart>
      <c:valAx>
        <c:axId val="292008624"/>
        <c:scaling>
          <c:orientation val="minMax"/>
          <c:max val="42115"/>
          <c:min val="41640"/>
        </c:scaling>
        <c:delete val="0"/>
        <c:axPos val="b"/>
        <c:title>
          <c:tx>
            <c:rich>
              <a:bodyPr/>
              <a:lstStyle/>
              <a:p>
                <a:pPr>
                  <a:defRPr sz="1200" b="0"/>
                </a:pPr>
                <a:r>
                  <a:rPr lang="en-GB" sz="1200" b="0" dirty="0"/>
                  <a:t>Date </a:t>
                </a:r>
                <a:r>
                  <a:rPr lang="en-GB" sz="1200" b="0" dirty="0" smtClean="0"/>
                  <a:t>posted, 2014 - 2015</a:t>
                </a:r>
                <a:endParaRPr lang="en-GB" sz="1200" b="0" dirty="0"/>
              </a:p>
            </c:rich>
          </c:tx>
          <c:overlay val="0"/>
        </c:title>
        <c:numFmt formatCode="mmm\-yy" sourceLinked="0"/>
        <c:majorTickMark val="out"/>
        <c:minorTickMark val="none"/>
        <c:tickLblPos val="nextTo"/>
        <c:txPr>
          <a:bodyPr/>
          <a:lstStyle/>
          <a:p>
            <a:pPr>
              <a:defRPr sz="1100"/>
            </a:pPr>
            <a:endParaRPr lang="en-US"/>
          </a:p>
        </c:txPr>
        <c:crossAx val="292009016"/>
        <c:crosses val="autoZero"/>
        <c:crossBetween val="midCat"/>
        <c:majorUnit val="31"/>
      </c:valAx>
      <c:valAx>
        <c:axId val="292009016"/>
        <c:scaling>
          <c:logBase val="10"/>
          <c:orientation val="minMax"/>
          <c:max val="1000000"/>
          <c:min val="1000"/>
        </c:scaling>
        <c:delete val="0"/>
        <c:axPos val="l"/>
        <c:majorGridlines>
          <c:spPr>
            <a:ln>
              <a:noFill/>
            </a:ln>
          </c:spPr>
        </c:majorGridlines>
        <c:title>
          <c:tx>
            <c:rich>
              <a:bodyPr rot="-5400000" vert="horz"/>
              <a:lstStyle/>
              <a:p>
                <a:pPr>
                  <a:defRPr sz="1600" b="0"/>
                </a:pPr>
                <a:r>
                  <a:rPr lang="en-GB" sz="1600" b="0" dirty="0"/>
                  <a:t>Reach</a:t>
                </a:r>
                <a:r>
                  <a:rPr lang="en-GB" sz="1600" b="0" baseline="0" dirty="0"/>
                  <a:t> (log</a:t>
                </a:r>
                <a:r>
                  <a:rPr lang="en-GB" sz="1600" b="0" baseline="30000" dirty="0"/>
                  <a:t>10</a:t>
                </a:r>
                <a:r>
                  <a:rPr lang="en-GB" sz="1600" b="0" baseline="0" dirty="0"/>
                  <a:t>)</a:t>
                </a:r>
                <a:endParaRPr lang="en-GB" sz="1600" b="0" dirty="0"/>
              </a:p>
            </c:rich>
          </c:tx>
          <c:overlay val="0"/>
        </c:title>
        <c:numFmt formatCode="#,##0" sourceLinked="0"/>
        <c:majorTickMark val="out"/>
        <c:minorTickMark val="none"/>
        <c:tickLblPos val="nextTo"/>
        <c:txPr>
          <a:bodyPr/>
          <a:lstStyle/>
          <a:p>
            <a:pPr>
              <a:defRPr sz="1050"/>
            </a:pPr>
            <a:endParaRPr lang="en-US"/>
          </a:p>
        </c:txPr>
        <c:crossAx val="292008624"/>
        <c:crosses val="autoZero"/>
        <c:crossBetween val="midCat"/>
      </c:valAx>
      <c:spPr>
        <a:noFill/>
        <a:ln>
          <a:noFill/>
        </a:ln>
      </c:spPr>
    </c:plotArea>
    <c:legend>
      <c:legendPos val="r"/>
      <c:layout>
        <c:manualLayout>
          <c:xMode val="edge"/>
          <c:yMode val="edge"/>
          <c:x val="0.12921197290876507"/>
          <c:y val="0.72187993801757067"/>
          <c:w val="7.5137787829582484E-2"/>
          <c:h val="0.12405190689791588"/>
        </c:manualLayout>
      </c:layout>
      <c:overlay val="0"/>
      <c:txPr>
        <a:bodyPr/>
        <a:lstStyle/>
        <a:p>
          <a:pPr>
            <a:defRPr sz="1200"/>
          </a:pPr>
          <a:endParaRPr lang="en-US"/>
        </a:p>
      </c:txPr>
    </c:legend>
    <c:plotVisOnly val="1"/>
    <c:dispBlanksAs val="gap"/>
    <c:showDLblsOverMax val="0"/>
  </c:chart>
  <c:externalData r:id="rId1">
    <c:autoUpdate val="0"/>
  </c:externalData>
</c:chartSpace>
</file>

<file path=ppt/charts/chart3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1600" b="0"/>
            </a:pPr>
            <a:r>
              <a:rPr lang="en-GB" sz="1600" b="0" dirty="0" smtClean="0"/>
              <a:t>Average lifetime </a:t>
            </a:r>
            <a:r>
              <a:rPr lang="en-GB" sz="1600" b="0" dirty="0"/>
              <a:t>reach by type of Facebook post</a:t>
            </a:r>
          </a:p>
        </c:rich>
      </c:tx>
      <c:layout>
        <c:manualLayout>
          <c:xMode val="edge"/>
          <c:yMode val="edge"/>
          <c:x val="0.35944266732283464"/>
          <c:y val="4.4444444444444446E-2"/>
        </c:manualLayout>
      </c:layout>
      <c:overlay val="0"/>
    </c:title>
    <c:autoTitleDeleted val="0"/>
    <c:plotArea>
      <c:layout>
        <c:manualLayout>
          <c:layoutTarget val="inner"/>
          <c:xMode val="edge"/>
          <c:yMode val="edge"/>
          <c:x val="0.12270136154855643"/>
          <c:y val="0.14780562846310877"/>
          <c:w val="0.76371883202099733"/>
          <c:h val="0.72975313502478856"/>
        </c:manualLayout>
      </c:layout>
      <c:scatterChart>
        <c:scatterStyle val="lineMarker"/>
        <c:varyColors val="0"/>
        <c:ser>
          <c:idx val="0"/>
          <c:order val="0"/>
          <c:tx>
            <c:strRef>
              <c:f>'Reach by type II'!$L$3</c:f>
              <c:strCache>
                <c:ptCount val="1"/>
                <c:pt idx="0">
                  <c:v>Link</c:v>
                </c:pt>
              </c:strCache>
            </c:strRef>
          </c:tx>
          <c:spPr>
            <a:ln w="28575">
              <a:noFill/>
            </a:ln>
          </c:spPr>
          <c:marker>
            <c:symbol val="circle"/>
            <c:size val="7"/>
            <c:spPr>
              <a:ln>
                <a:noFill/>
              </a:ln>
            </c:spPr>
          </c:marker>
          <c:xVal>
            <c:numRef>
              <c:f>'Reach by type II'!$K$4:$K$18</c:f>
              <c:numCache>
                <c:formatCode>mmm\-yy</c:formatCode>
                <c:ptCount val="15"/>
                <c:pt idx="0">
                  <c:v>41640</c:v>
                </c:pt>
                <c:pt idx="1">
                  <c:v>41671</c:v>
                </c:pt>
                <c:pt idx="2">
                  <c:v>41699</c:v>
                </c:pt>
                <c:pt idx="3">
                  <c:v>41730</c:v>
                </c:pt>
                <c:pt idx="4">
                  <c:v>41760</c:v>
                </c:pt>
                <c:pt idx="5">
                  <c:v>41791</c:v>
                </c:pt>
                <c:pt idx="6">
                  <c:v>41821</c:v>
                </c:pt>
                <c:pt idx="7">
                  <c:v>41852</c:v>
                </c:pt>
                <c:pt idx="8">
                  <c:v>41883</c:v>
                </c:pt>
                <c:pt idx="9">
                  <c:v>41913</c:v>
                </c:pt>
                <c:pt idx="10">
                  <c:v>41944</c:v>
                </c:pt>
                <c:pt idx="11">
                  <c:v>41974</c:v>
                </c:pt>
                <c:pt idx="12">
                  <c:v>42005</c:v>
                </c:pt>
                <c:pt idx="13">
                  <c:v>42036</c:v>
                </c:pt>
                <c:pt idx="14">
                  <c:v>42064</c:v>
                </c:pt>
              </c:numCache>
            </c:numRef>
          </c:xVal>
          <c:yVal>
            <c:numRef>
              <c:f>'Reach by type II'!$L$4:$L$18</c:f>
              <c:numCache>
                <c:formatCode>0.00</c:formatCode>
                <c:ptCount val="15"/>
                <c:pt idx="0">
                  <c:v>57304.735135135132</c:v>
                </c:pt>
                <c:pt idx="1">
                  <c:v>73778.577181208049</c:v>
                </c:pt>
                <c:pt idx="2">
                  <c:v>73687.846153846156</c:v>
                </c:pt>
                <c:pt idx="3">
                  <c:v>79113.356725146194</c:v>
                </c:pt>
                <c:pt idx="4">
                  <c:v>54265.772972972976</c:v>
                </c:pt>
                <c:pt idx="5">
                  <c:v>58284.544217687078</c:v>
                </c:pt>
                <c:pt idx="6">
                  <c:v>58795.079136690649</c:v>
                </c:pt>
                <c:pt idx="7">
                  <c:v>59223.944055944055</c:v>
                </c:pt>
                <c:pt idx="8">
                  <c:v>58938.109589041094</c:v>
                </c:pt>
                <c:pt idx="9">
                  <c:v>63822.92424242424</c:v>
                </c:pt>
                <c:pt idx="10">
                  <c:v>60468.474226804123</c:v>
                </c:pt>
                <c:pt idx="11">
                  <c:v>76645.125</c:v>
                </c:pt>
                <c:pt idx="12">
                  <c:v>57733.37142857143</c:v>
                </c:pt>
                <c:pt idx="13">
                  <c:v>133916.9411764706</c:v>
                </c:pt>
                <c:pt idx="14">
                  <c:v>93128.86153846154</c:v>
                </c:pt>
              </c:numCache>
            </c:numRef>
          </c:yVal>
          <c:smooth val="0"/>
        </c:ser>
        <c:ser>
          <c:idx val="1"/>
          <c:order val="1"/>
          <c:tx>
            <c:strRef>
              <c:f>'Reach by type II'!$M$3</c:f>
              <c:strCache>
                <c:ptCount val="1"/>
                <c:pt idx="0">
                  <c:v>Photo</c:v>
                </c:pt>
              </c:strCache>
            </c:strRef>
          </c:tx>
          <c:spPr>
            <a:ln w="28575">
              <a:noFill/>
            </a:ln>
          </c:spPr>
          <c:marker>
            <c:symbol val="circle"/>
            <c:size val="7"/>
            <c:spPr>
              <a:ln>
                <a:noFill/>
              </a:ln>
            </c:spPr>
          </c:marker>
          <c:xVal>
            <c:numRef>
              <c:f>'Reach by type II'!$K$4:$K$18</c:f>
              <c:numCache>
                <c:formatCode>mmm\-yy</c:formatCode>
                <c:ptCount val="15"/>
                <c:pt idx="0">
                  <c:v>41640</c:v>
                </c:pt>
                <c:pt idx="1">
                  <c:v>41671</c:v>
                </c:pt>
                <c:pt idx="2">
                  <c:v>41699</c:v>
                </c:pt>
                <c:pt idx="3">
                  <c:v>41730</c:v>
                </c:pt>
                <c:pt idx="4">
                  <c:v>41760</c:v>
                </c:pt>
                <c:pt idx="5">
                  <c:v>41791</c:v>
                </c:pt>
                <c:pt idx="6">
                  <c:v>41821</c:v>
                </c:pt>
                <c:pt idx="7">
                  <c:v>41852</c:v>
                </c:pt>
                <c:pt idx="8">
                  <c:v>41883</c:v>
                </c:pt>
                <c:pt idx="9">
                  <c:v>41913</c:v>
                </c:pt>
                <c:pt idx="10">
                  <c:v>41944</c:v>
                </c:pt>
                <c:pt idx="11">
                  <c:v>41974</c:v>
                </c:pt>
                <c:pt idx="12">
                  <c:v>42005</c:v>
                </c:pt>
                <c:pt idx="13">
                  <c:v>42036</c:v>
                </c:pt>
                <c:pt idx="14">
                  <c:v>42064</c:v>
                </c:pt>
              </c:numCache>
            </c:numRef>
          </c:xVal>
          <c:yVal>
            <c:numRef>
              <c:f>'Reach by type II'!$M$4:$M$18</c:f>
              <c:numCache>
                <c:formatCode>0.00</c:formatCode>
                <c:ptCount val="15"/>
                <c:pt idx="0">
                  <c:v>112003.14754098361</c:v>
                </c:pt>
                <c:pt idx="1">
                  <c:v>146054.66666666666</c:v>
                </c:pt>
                <c:pt idx="2">
                  <c:v>147717.68421052632</c:v>
                </c:pt>
                <c:pt idx="3">
                  <c:v>124552.83116883117</c:v>
                </c:pt>
                <c:pt idx="4">
                  <c:v>134493.6</c:v>
                </c:pt>
                <c:pt idx="5">
                  <c:v>126914.93129770992</c:v>
                </c:pt>
                <c:pt idx="6">
                  <c:v>108627.08</c:v>
                </c:pt>
                <c:pt idx="7">
                  <c:v>103134.14876033057</c:v>
                </c:pt>
                <c:pt idx="8">
                  <c:v>120208.10958904109</c:v>
                </c:pt>
                <c:pt idx="9">
                  <c:v>80893.845238095237</c:v>
                </c:pt>
                <c:pt idx="10">
                  <c:v>103200.08139534884</c:v>
                </c:pt>
                <c:pt idx="11">
                  <c:v>72865.136186770425</c:v>
                </c:pt>
                <c:pt idx="12">
                  <c:v>80938.73066666667</c:v>
                </c:pt>
                <c:pt idx="13">
                  <c:v>77826.745501285346</c:v>
                </c:pt>
                <c:pt idx="14">
                  <c:v>91572.763473053899</c:v>
                </c:pt>
              </c:numCache>
            </c:numRef>
          </c:yVal>
          <c:smooth val="0"/>
        </c:ser>
        <c:ser>
          <c:idx val="2"/>
          <c:order val="2"/>
          <c:tx>
            <c:strRef>
              <c:f>'Reach by type II'!$N$3</c:f>
              <c:strCache>
                <c:ptCount val="1"/>
                <c:pt idx="0">
                  <c:v>Status</c:v>
                </c:pt>
              </c:strCache>
            </c:strRef>
          </c:tx>
          <c:spPr>
            <a:ln w="28575">
              <a:noFill/>
            </a:ln>
          </c:spPr>
          <c:marker>
            <c:symbol val="circle"/>
            <c:size val="7"/>
            <c:spPr>
              <a:solidFill>
                <a:srgbClr val="FFFF00"/>
              </a:solidFill>
              <a:ln>
                <a:solidFill>
                  <a:schemeClr val="tx1"/>
                </a:solidFill>
              </a:ln>
            </c:spPr>
          </c:marker>
          <c:xVal>
            <c:numRef>
              <c:f>'Reach by type II'!$K$4:$K$18</c:f>
              <c:numCache>
                <c:formatCode>mmm\-yy</c:formatCode>
                <c:ptCount val="15"/>
                <c:pt idx="0">
                  <c:v>41640</c:v>
                </c:pt>
                <c:pt idx="1">
                  <c:v>41671</c:v>
                </c:pt>
                <c:pt idx="2">
                  <c:v>41699</c:v>
                </c:pt>
                <c:pt idx="3">
                  <c:v>41730</c:v>
                </c:pt>
                <c:pt idx="4">
                  <c:v>41760</c:v>
                </c:pt>
                <c:pt idx="5">
                  <c:v>41791</c:v>
                </c:pt>
                <c:pt idx="6">
                  <c:v>41821</c:v>
                </c:pt>
                <c:pt idx="7">
                  <c:v>41852</c:v>
                </c:pt>
                <c:pt idx="8">
                  <c:v>41883</c:v>
                </c:pt>
                <c:pt idx="9">
                  <c:v>41913</c:v>
                </c:pt>
                <c:pt idx="10">
                  <c:v>41944</c:v>
                </c:pt>
                <c:pt idx="11">
                  <c:v>41974</c:v>
                </c:pt>
                <c:pt idx="12">
                  <c:v>42005</c:v>
                </c:pt>
                <c:pt idx="13">
                  <c:v>42036</c:v>
                </c:pt>
                <c:pt idx="14">
                  <c:v>42064</c:v>
                </c:pt>
              </c:numCache>
            </c:numRef>
          </c:xVal>
          <c:yVal>
            <c:numRef>
              <c:f>'Reach by type II'!$N$4:$N$18</c:f>
              <c:numCache>
                <c:formatCode>0.00</c:formatCode>
                <c:ptCount val="15"/>
                <c:pt idx="0">
                  <c:v>168499.20000000001</c:v>
                </c:pt>
                <c:pt idx="1">
                  <c:v>131717.33333333334</c:v>
                </c:pt>
                <c:pt idx="2">
                  <c:v>194014</c:v>
                </c:pt>
                <c:pt idx="3">
                  <c:v>179238.39999999999</c:v>
                </c:pt>
                <c:pt idx="4">
                  <c:v>160757.33333333334</c:v>
                </c:pt>
                <c:pt idx="5">
                  <c:v>227782.39999999999</c:v>
                </c:pt>
                <c:pt idx="6">
                  <c:v>151203.55555555556</c:v>
                </c:pt>
                <c:pt idx="7">
                  <c:v>221162.66666666666</c:v>
                </c:pt>
                <c:pt idx="8">
                  <c:v>176664</c:v>
                </c:pt>
                <c:pt idx="9">
                  <c:v>107028.30769230769</c:v>
                </c:pt>
                <c:pt idx="10">
                  <c:v>113175.11111111111</c:v>
                </c:pt>
                <c:pt idx="11">
                  <c:v>58060</c:v>
                </c:pt>
                <c:pt idx="12">
                  <c:v>109133.71428571429</c:v>
                </c:pt>
                <c:pt idx="13">
                  <c:v>142526.11764705883</c:v>
                </c:pt>
                <c:pt idx="14">
                  <c:v>147622.73684210525</c:v>
                </c:pt>
              </c:numCache>
            </c:numRef>
          </c:yVal>
          <c:smooth val="0"/>
        </c:ser>
        <c:ser>
          <c:idx val="3"/>
          <c:order val="3"/>
          <c:tx>
            <c:strRef>
              <c:f>'Reach by type II'!$O$3</c:f>
              <c:strCache>
                <c:ptCount val="1"/>
                <c:pt idx="0">
                  <c:v>Video</c:v>
                </c:pt>
              </c:strCache>
            </c:strRef>
          </c:tx>
          <c:spPr>
            <a:ln w="28575">
              <a:noFill/>
            </a:ln>
          </c:spPr>
          <c:marker>
            <c:symbol val="triangle"/>
            <c:size val="7"/>
            <c:spPr>
              <a:solidFill>
                <a:srgbClr val="7030A0"/>
              </a:solidFill>
              <a:ln>
                <a:noFill/>
              </a:ln>
            </c:spPr>
          </c:marker>
          <c:xVal>
            <c:numRef>
              <c:f>'Reach by type II'!$K$4:$K$18</c:f>
              <c:numCache>
                <c:formatCode>mmm\-yy</c:formatCode>
                <c:ptCount val="15"/>
                <c:pt idx="0">
                  <c:v>41640</c:v>
                </c:pt>
                <c:pt idx="1">
                  <c:v>41671</c:v>
                </c:pt>
                <c:pt idx="2">
                  <c:v>41699</c:v>
                </c:pt>
                <c:pt idx="3">
                  <c:v>41730</c:v>
                </c:pt>
                <c:pt idx="4">
                  <c:v>41760</c:v>
                </c:pt>
                <c:pt idx="5">
                  <c:v>41791</c:v>
                </c:pt>
                <c:pt idx="6">
                  <c:v>41821</c:v>
                </c:pt>
                <c:pt idx="7">
                  <c:v>41852</c:v>
                </c:pt>
                <c:pt idx="8">
                  <c:v>41883</c:v>
                </c:pt>
                <c:pt idx="9">
                  <c:v>41913</c:v>
                </c:pt>
                <c:pt idx="10">
                  <c:v>41944</c:v>
                </c:pt>
                <c:pt idx="11">
                  <c:v>41974</c:v>
                </c:pt>
                <c:pt idx="12">
                  <c:v>42005</c:v>
                </c:pt>
                <c:pt idx="13">
                  <c:v>42036</c:v>
                </c:pt>
                <c:pt idx="14">
                  <c:v>42064</c:v>
                </c:pt>
              </c:numCache>
            </c:numRef>
          </c:xVal>
          <c:yVal>
            <c:numRef>
              <c:f>'Reach by type II'!$O$4:$O$18</c:f>
              <c:numCache>
                <c:formatCode>General</c:formatCode>
                <c:ptCount val="15"/>
                <c:pt idx="12" formatCode="0.00">
                  <c:v>415648</c:v>
                </c:pt>
                <c:pt idx="13" formatCode="0.00">
                  <c:v>319390</c:v>
                </c:pt>
                <c:pt idx="14" formatCode="0.00">
                  <c:v>307508.70588235295</c:v>
                </c:pt>
              </c:numCache>
            </c:numRef>
          </c:yVal>
          <c:smooth val="0"/>
        </c:ser>
        <c:dLbls>
          <c:showLegendKey val="0"/>
          <c:showVal val="0"/>
          <c:showCatName val="0"/>
          <c:showSerName val="0"/>
          <c:showPercent val="0"/>
          <c:showBubbleSize val="0"/>
        </c:dLbls>
        <c:axId val="292009800"/>
        <c:axId val="292799400"/>
        <c:extLst/>
      </c:scatterChart>
      <c:valAx>
        <c:axId val="292009800"/>
        <c:scaling>
          <c:orientation val="minMax"/>
          <c:max val="42115"/>
          <c:min val="41640"/>
        </c:scaling>
        <c:delete val="0"/>
        <c:axPos val="b"/>
        <c:title>
          <c:tx>
            <c:rich>
              <a:bodyPr/>
              <a:lstStyle/>
              <a:p>
                <a:pPr>
                  <a:defRPr sz="1200" b="0"/>
                </a:pPr>
                <a:r>
                  <a:rPr lang="en-GB" sz="1200" b="0" dirty="0"/>
                  <a:t>Date </a:t>
                </a:r>
                <a:r>
                  <a:rPr lang="en-GB" sz="1200" b="0" dirty="0" smtClean="0"/>
                  <a:t>posted, 2014 - 2015</a:t>
                </a:r>
                <a:endParaRPr lang="en-GB" sz="1200" b="0" dirty="0"/>
              </a:p>
            </c:rich>
          </c:tx>
          <c:layout>
            <c:manualLayout>
              <c:xMode val="edge"/>
              <c:yMode val="edge"/>
              <c:x val="0.44883415354330708"/>
              <c:y val="0.93506182560513273"/>
            </c:manualLayout>
          </c:layout>
          <c:overlay val="0"/>
        </c:title>
        <c:numFmt formatCode="mmm\-yy" sourceLinked="0"/>
        <c:majorTickMark val="out"/>
        <c:minorTickMark val="none"/>
        <c:tickLblPos val="nextTo"/>
        <c:txPr>
          <a:bodyPr/>
          <a:lstStyle/>
          <a:p>
            <a:pPr>
              <a:defRPr sz="1100"/>
            </a:pPr>
            <a:endParaRPr lang="en-US"/>
          </a:p>
        </c:txPr>
        <c:crossAx val="292799400"/>
        <c:crosses val="autoZero"/>
        <c:crossBetween val="midCat"/>
        <c:majorUnit val="31"/>
      </c:valAx>
      <c:valAx>
        <c:axId val="292799400"/>
        <c:scaling>
          <c:logBase val="10"/>
          <c:orientation val="minMax"/>
          <c:max val="1000000"/>
          <c:min val="1000"/>
        </c:scaling>
        <c:delete val="0"/>
        <c:axPos val="l"/>
        <c:majorGridlines>
          <c:spPr>
            <a:ln>
              <a:noFill/>
            </a:ln>
          </c:spPr>
        </c:majorGridlines>
        <c:title>
          <c:tx>
            <c:rich>
              <a:bodyPr rot="-5400000" vert="horz"/>
              <a:lstStyle/>
              <a:p>
                <a:pPr>
                  <a:defRPr sz="1600" b="0"/>
                </a:pPr>
                <a:r>
                  <a:rPr lang="en-GB" sz="1600" b="0" dirty="0"/>
                  <a:t>Reach</a:t>
                </a:r>
                <a:r>
                  <a:rPr lang="en-GB" sz="1600" b="0" baseline="0" dirty="0"/>
                  <a:t> (log</a:t>
                </a:r>
                <a:r>
                  <a:rPr lang="en-GB" sz="1600" b="0" baseline="30000" dirty="0"/>
                  <a:t>10</a:t>
                </a:r>
                <a:r>
                  <a:rPr lang="en-GB" sz="1600" b="0" baseline="0" dirty="0"/>
                  <a:t>)</a:t>
                </a:r>
                <a:endParaRPr lang="en-GB" sz="1600" b="0" dirty="0"/>
              </a:p>
            </c:rich>
          </c:tx>
          <c:overlay val="0"/>
        </c:title>
        <c:numFmt formatCode="#,##0" sourceLinked="0"/>
        <c:majorTickMark val="out"/>
        <c:minorTickMark val="none"/>
        <c:tickLblPos val="nextTo"/>
        <c:txPr>
          <a:bodyPr/>
          <a:lstStyle/>
          <a:p>
            <a:pPr>
              <a:defRPr sz="1050"/>
            </a:pPr>
            <a:endParaRPr lang="en-US"/>
          </a:p>
        </c:txPr>
        <c:crossAx val="292009800"/>
        <c:crosses val="autoZero"/>
        <c:crossBetween val="midCat"/>
        <c:majorUnit val="10"/>
      </c:valAx>
      <c:spPr>
        <a:noFill/>
        <a:ln>
          <a:noFill/>
        </a:ln>
      </c:spPr>
    </c:plotArea>
    <c:legend>
      <c:legendPos val="r"/>
      <c:layout>
        <c:manualLayout>
          <c:xMode val="edge"/>
          <c:yMode val="edge"/>
          <c:x val="0.12921197290876507"/>
          <c:y val="0.68854666083406246"/>
          <c:w val="7.3334071522309724E-2"/>
          <c:h val="0.14085885097696124"/>
        </c:manualLayout>
      </c:layout>
      <c:overlay val="0"/>
      <c:txPr>
        <a:bodyPr/>
        <a:lstStyle/>
        <a:p>
          <a:pPr>
            <a:defRPr sz="1050"/>
          </a:pPr>
          <a:endParaRPr lang="en-US"/>
        </a:p>
      </c:txPr>
    </c:legend>
    <c:plotVisOnly val="1"/>
    <c:dispBlanksAs val="gap"/>
    <c:showDLblsOverMax val="0"/>
  </c:chart>
  <c:externalData r:id="rId1">
    <c:autoUpdate val="0"/>
  </c:externalData>
</c:chartSpace>
</file>

<file path=ppt/charts/chart3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1600"/>
            </a:pPr>
            <a:r>
              <a:rPr lang="en-GB" sz="1600" b="0" baseline="0" dirty="0" smtClean="0"/>
              <a:t>Which posts make people click the link?</a:t>
            </a:r>
            <a:endParaRPr lang="en-GB" sz="1600" b="0" dirty="0"/>
          </a:p>
        </c:rich>
      </c:tx>
      <c:layout>
        <c:manualLayout>
          <c:xMode val="edge"/>
          <c:yMode val="edge"/>
          <c:x val="0.37182808398950129"/>
          <c:y val="6.1111111111111109E-2"/>
        </c:manualLayout>
      </c:layout>
      <c:overlay val="0"/>
    </c:title>
    <c:autoTitleDeleted val="0"/>
    <c:plotArea>
      <c:layout>
        <c:manualLayout>
          <c:layoutTarget val="inner"/>
          <c:xMode val="edge"/>
          <c:yMode val="edge"/>
          <c:x val="0.12281127824509815"/>
          <c:y val="0.14593539930436386"/>
          <c:w val="0.76360891635666195"/>
          <c:h val="0.73162332178715117"/>
        </c:manualLayout>
      </c:layout>
      <c:scatterChart>
        <c:scatterStyle val="lineMarker"/>
        <c:varyColors val="0"/>
        <c:ser>
          <c:idx val="0"/>
          <c:order val="0"/>
          <c:tx>
            <c:strRef>
              <c:f>'URL clickthrough'!$S$2</c:f>
              <c:strCache>
                <c:ptCount val="1"/>
                <c:pt idx="0">
                  <c:v>Link</c:v>
                </c:pt>
              </c:strCache>
            </c:strRef>
          </c:tx>
          <c:spPr>
            <a:ln w="28575">
              <a:noFill/>
            </a:ln>
          </c:spPr>
          <c:marker>
            <c:symbol val="circle"/>
            <c:size val="5"/>
            <c:spPr>
              <a:solidFill>
                <a:srgbClr val="00B0F0"/>
              </a:solidFill>
            </c:spPr>
          </c:marker>
          <c:xVal>
            <c:numRef>
              <c:f>'URL clickthrough'!$F$3:$F$1365</c:f>
              <c:numCache>
                <c:formatCode>m/d/yyyy</c:formatCode>
                <c:ptCount val="1363"/>
                <c:pt idx="0">
                  <c:v>42006.417372685188</c:v>
                </c:pt>
                <c:pt idx="1">
                  <c:v>42006.542291666665</c:v>
                </c:pt>
                <c:pt idx="2">
                  <c:v>42006.584097222221</c:v>
                </c:pt>
                <c:pt idx="3">
                  <c:v>42006.663298611114</c:v>
                </c:pt>
                <c:pt idx="4">
                  <c:v>42006.750439814816</c:v>
                </c:pt>
                <c:pt idx="5">
                  <c:v>42006.917094907411</c:v>
                </c:pt>
                <c:pt idx="6">
                  <c:v>42007.167326388888</c:v>
                </c:pt>
                <c:pt idx="7">
                  <c:v>42007.250509259262</c:v>
                </c:pt>
                <c:pt idx="8">
                  <c:v>42007.334479166668</c:v>
                </c:pt>
                <c:pt idx="9">
                  <c:v>42007.417696759258</c:v>
                </c:pt>
                <c:pt idx="10">
                  <c:v>42007.663310185184</c:v>
                </c:pt>
                <c:pt idx="11">
                  <c:v>42007.750752314816</c:v>
                </c:pt>
                <c:pt idx="12">
                  <c:v>42008.167245370372</c:v>
                </c:pt>
                <c:pt idx="13">
                  <c:v>42009.276620370372</c:v>
                </c:pt>
                <c:pt idx="14">
                  <c:v>42010.784861111111</c:v>
                </c:pt>
                <c:pt idx="15">
                  <c:v>42012.134699074071</c:v>
                </c:pt>
                <c:pt idx="16">
                  <c:v>42012.286261574074</c:v>
                </c:pt>
                <c:pt idx="17">
                  <c:v>42012.438287037039</c:v>
                </c:pt>
                <c:pt idx="18">
                  <c:v>42013.000497685185</c:v>
                </c:pt>
                <c:pt idx="19">
                  <c:v>42014.750763888886</c:v>
                </c:pt>
                <c:pt idx="20">
                  <c:v>42016.146018518521</c:v>
                </c:pt>
                <c:pt idx="21">
                  <c:v>42016.276967592596</c:v>
                </c:pt>
                <c:pt idx="22">
                  <c:v>42018.421770833331</c:v>
                </c:pt>
                <c:pt idx="23">
                  <c:v>42019.147141203706</c:v>
                </c:pt>
                <c:pt idx="24">
                  <c:v>42019.398819444446</c:v>
                </c:pt>
                <c:pt idx="25">
                  <c:v>42019.930717592593</c:v>
                </c:pt>
                <c:pt idx="26">
                  <c:v>42021.750925925924</c:v>
                </c:pt>
                <c:pt idx="27">
                  <c:v>42028.750902777778</c:v>
                </c:pt>
                <c:pt idx="28">
                  <c:v>42030.501030092593</c:v>
                </c:pt>
                <c:pt idx="29">
                  <c:v>42030.663321759261</c:v>
                </c:pt>
                <c:pt idx="30">
                  <c:v>42031.54184027778</c:v>
                </c:pt>
                <c:pt idx="31">
                  <c:v>42031.750856481478</c:v>
                </c:pt>
                <c:pt idx="32">
                  <c:v>42034.417569444442</c:v>
                </c:pt>
                <c:pt idx="33">
                  <c:v>42035.376192129632</c:v>
                </c:pt>
                <c:pt idx="34">
                  <c:v>42038.275324074071</c:v>
                </c:pt>
                <c:pt idx="35">
                  <c:v>42038.285138888888</c:v>
                </c:pt>
                <c:pt idx="36">
                  <c:v>42038.625543981485</c:v>
                </c:pt>
                <c:pt idx="37">
                  <c:v>42045.192777777775</c:v>
                </c:pt>
                <c:pt idx="38">
                  <c:v>42045.420138888891</c:v>
                </c:pt>
                <c:pt idx="39">
                  <c:v>42046.520937499998</c:v>
                </c:pt>
                <c:pt idx="40">
                  <c:v>42049.253842592596</c:v>
                </c:pt>
                <c:pt idx="41">
                  <c:v>42049.399398148147</c:v>
                </c:pt>
                <c:pt idx="42">
                  <c:v>42051.422384259262</c:v>
                </c:pt>
                <c:pt idx="43">
                  <c:v>42052.420347222222</c:v>
                </c:pt>
                <c:pt idx="44">
                  <c:v>42053.408622685187</c:v>
                </c:pt>
                <c:pt idx="45">
                  <c:v>42058.417696759258</c:v>
                </c:pt>
                <c:pt idx="46">
                  <c:v>42059.389178240737</c:v>
                </c:pt>
                <c:pt idx="47">
                  <c:v>42059.521168981482</c:v>
                </c:pt>
                <c:pt idx="48">
                  <c:v>42061.271481481483</c:v>
                </c:pt>
                <c:pt idx="49">
                  <c:v>42061.409212962964</c:v>
                </c:pt>
                <c:pt idx="50">
                  <c:v>42063.021145833336</c:v>
                </c:pt>
                <c:pt idx="51">
                  <c:v>42066.412893518522</c:v>
                </c:pt>
                <c:pt idx="52">
                  <c:v>42066.416296296295</c:v>
                </c:pt>
                <c:pt idx="53">
                  <c:v>42066.545416666668</c:v>
                </c:pt>
                <c:pt idx="54">
                  <c:v>42068.680763888886</c:v>
                </c:pt>
                <c:pt idx="55">
                  <c:v>42069.414085648146</c:v>
                </c:pt>
                <c:pt idx="56">
                  <c:v>42069.416597222225</c:v>
                </c:pt>
                <c:pt idx="57">
                  <c:v>42069.424363425926</c:v>
                </c:pt>
                <c:pt idx="58">
                  <c:v>42069.646365740744</c:v>
                </c:pt>
                <c:pt idx="59">
                  <c:v>42070.93409722222</c:v>
                </c:pt>
                <c:pt idx="60">
                  <c:v>42071.170289351852</c:v>
                </c:pt>
                <c:pt idx="61">
                  <c:v>42072.433738425927</c:v>
                </c:pt>
                <c:pt idx="62">
                  <c:v>42073.334085648145</c:v>
                </c:pt>
                <c:pt idx="63">
                  <c:v>42073.501192129632</c:v>
                </c:pt>
                <c:pt idx="64">
                  <c:v>42074.979548611111</c:v>
                </c:pt>
                <c:pt idx="65">
                  <c:v>42075.488564814812</c:v>
                </c:pt>
                <c:pt idx="66">
                  <c:v>42076.238622685189</c:v>
                </c:pt>
                <c:pt idx="67">
                  <c:v>42076.292199074072</c:v>
                </c:pt>
                <c:pt idx="68">
                  <c:v>42076.333958333336</c:v>
                </c:pt>
                <c:pt idx="69">
                  <c:v>42076.545601851853</c:v>
                </c:pt>
                <c:pt idx="70">
                  <c:v>42077.20888888889</c:v>
                </c:pt>
                <c:pt idx="71">
                  <c:v>42077.459374999999</c:v>
                </c:pt>
                <c:pt idx="72">
                  <c:v>42078.208981481483</c:v>
                </c:pt>
                <c:pt idx="73">
                  <c:v>42078.500648148147</c:v>
                </c:pt>
                <c:pt idx="74">
                  <c:v>42078.892453703702</c:v>
                </c:pt>
                <c:pt idx="75">
                  <c:v>42078.972407407404</c:v>
                </c:pt>
                <c:pt idx="76">
                  <c:v>42079.028078703705</c:v>
                </c:pt>
                <c:pt idx="77">
                  <c:v>42079.209270833337</c:v>
                </c:pt>
                <c:pt idx="78">
                  <c:v>42079.314733796295</c:v>
                </c:pt>
                <c:pt idx="79">
                  <c:v>42079.317071759258</c:v>
                </c:pt>
                <c:pt idx="80">
                  <c:v>42079.449756944443</c:v>
                </c:pt>
                <c:pt idx="81">
                  <c:v>42079.459444444445</c:v>
                </c:pt>
                <c:pt idx="82">
                  <c:v>42079.500347222223</c:v>
                </c:pt>
                <c:pt idx="83">
                  <c:v>42079.975810185184</c:v>
                </c:pt>
                <c:pt idx="84">
                  <c:v>42080.126099537039</c:v>
                </c:pt>
                <c:pt idx="85">
                  <c:v>42080.273935185185</c:v>
                </c:pt>
                <c:pt idx="86">
                  <c:v>42080.376203703701</c:v>
                </c:pt>
                <c:pt idx="87">
                  <c:v>42080.448634259257</c:v>
                </c:pt>
                <c:pt idx="88">
                  <c:v>42080.454444444447</c:v>
                </c:pt>
                <c:pt idx="89">
                  <c:v>42080.583564814813</c:v>
                </c:pt>
                <c:pt idx="90">
                  <c:v>42080.628761574073</c:v>
                </c:pt>
                <c:pt idx="91">
                  <c:v>42080.819571759261</c:v>
                </c:pt>
                <c:pt idx="92">
                  <c:v>42080.917094907411</c:v>
                </c:pt>
                <c:pt idx="93">
                  <c:v>42081.131516203706</c:v>
                </c:pt>
                <c:pt idx="94">
                  <c:v>42081.438715277778</c:v>
                </c:pt>
                <c:pt idx="95">
                  <c:v>42081.472291666665</c:v>
                </c:pt>
                <c:pt idx="96">
                  <c:v>42081.479166666664</c:v>
                </c:pt>
                <c:pt idx="97">
                  <c:v>42082.157407407409</c:v>
                </c:pt>
                <c:pt idx="98">
                  <c:v>42082.335416666669</c:v>
                </c:pt>
                <c:pt idx="99">
                  <c:v>42082.344594907408</c:v>
                </c:pt>
                <c:pt idx="100">
                  <c:v>42082.357604166667</c:v>
                </c:pt>
                <c:pt idx="101">
                  <c:v>42082.390821759262</c:v>
                </c:pt>
                <c:pt idx="102">
                  <c:v>42082.427233796298</c:v>
                </c:pt>
                <c:pt idx="103">
                  <c:v>42082.586886574078</c:v>
                </c:pt>
                <c:pt idx="104">
                  <c:v>42082.751087962963</c:v>
                </c:pt>
                <c:pt idx="105">
                  <c:v>42082.864872685182</c:v>
                </c:pt>
                <c:pt idx="106">
                  <c:v>42083.084236111114</c:v>
                </c:pt>
                <c:pt idx="107">
                  <c:v>42083.142847222225</c:v>
                </c:pt>
                <c:pt idx="108">
                  <c:v>42083.149791666663</c:v>
                </c:pt>
                <c:pt idx="109">
                  <c:v>42083.306423611109</c:v>
                </c:pt>
                <c:pt idx="110">
                  <c:v>42083.320393518516</c:v>
                </c:pt>
                <c:pt idx="111">
                  <c:v>42083.375486111108</c:v>
                </c:pt>
                <c:pt idx="112">
                  <c:v>42083.392951388887</c:v>
                </c:pt>
                <c:pt idx="113">
                  <c:v>42083.503807870373</c:v>
                </c:pt>
                <c:pt idx="114">
                  <c:v>42083.587164351855</c:v>
                </c:pt>
                <c:pt idx="115">
                  <c:v>42083.816041666665</c:v>
                </c:pt>
                <c:pt idx="116">
                  <c:v>42083.844027777777</c:v>
                </c:pt>
                <c:pt idx="117">
                  <c:v>42083.885682870372</c:v>
                </c:pt>
                <c:pt idx="118">
                  <c:v>42084.462141203701</c:v>
                </c:pt>
                <c:pt idx="119">
                  <c:v>42084.521018518521</c:v>
                </c:pt>
                <c:pt idx="120">
                  <c:v>42084.604525462964</c:v>
                </c:pt>
                <c:pt idx="121">
                  <c:v>42084.667129629626</c:v>
                </c:pt>
                <c:pt idx="122">
                  <c:v>42084.792002314818</c:v>
                </c:pt>
                <c:pt idx="123">
                  <c:v>42084.833784722221</c:v>
                </c:pt>
                <c:pt idx="124">
                  <c:v>42085.083796296298</c:v>
                </c:pt>
                <c:pt idx="125">
                  <c:v>42085.170289351852</c:v>
                </c:pt>
                <c:pt idx="126">
                  <c:v>42085.656446759262</c:v>
                </c:pt>
                <c:pt idx="127">
                  <c:v>42085.764131944445</c:v>
                </c:pt>
                <c:pt idx="128">
                  <c:v>42085.868275462963</c:v>
                </c:pt>
                <c:pt idx="129">
                  <c:v>42086.310243055559</c:v>
                </c:pt>
                <c:pt idx="130">
                  <c:v>42086.422974537039</c:v>
                </c:pt>
                <c:pt idx="131">
                  <c:v>42086.426076388889</c:v>
                </c:pt>
                <c:pt idx="132">
                  <c:v>42086.432523148149</c:v>
                </c:pt>
                <c:pt idx="133">
                  <c:v>42086.450775462959</c:v>
                </c:pt>
                <c:pt idx="134">
                  <c:v>42086.453912037039</c:v>
                </c:pt>
                <c:pt idx="135">
                  <c:v>42086.666898148149</c:v>
                </c:pt>
                <c:pt idx="136">
                  <c:v>42086.875752314816</c:v>
                </c:pt>
                <c:pt idx="137">
                  <c:v>42086.941087962965</c:v>
                </c:pt>
                <c:pt idx="138">
                  <c:v>42086.98636574074</c:v>
                </c:pt>
                <c:pt idx="139">
                  <c:v>42087.159155092595</c:v>
                </c:pt>
                <c:pt idx="140">
                  <c:v>42087.322696759256</c:v>
                </c:pt>
                <c:pt idx="141">
                  <c:v>42087.364606481482</c:v>
                </c:pt>
                <c:pt idx="142">
                  <c:v>42087.372662037036</c:v>
                </c:pt>
                <c:pt idx="143">
                  <c:v>42087.427951388891</c:v>
                </c:pt>
                <c:pt idx="144">
                  <c:v>42087.465543981481</c:v>
                </c:pt>
                <c:pt idx="145">
                  <c:v>42087.646053240744</c:v>
                </c:pt>
                <c:pt idx="146">
                  <c:v>42087.875497685185</c:v>
                </c:pt>
                <c:pt idx="147">
                  <c:v>42087.93414351852</c:v>
                </c:pt>
                <c:pt idx="148">
                  <c:v>42087.934166666666</c:v>
                </c:pt>
                <c:pt idx="149">
                  <c:v>42087.937881944446</c:v>
                </c:pt>
                <c:pt idx="150">
                  <c:v>42087.958599537036</c:v>
                </c:pt>
                <c:pt idx="151">
                  <c:v>42088.332858796297</c:v>
                </c:pt>
                <c:pt idx="152">
                  <c:v>42088.42291666667</c:v>
                </c:pt>
                <c:pt idx="153">
                  <c:v>42089.145682870374</c:v>
                </c:pt>
                <c:pt idx="154">
                  <c:v>42089.163657407407</c:v>
                </c:pt>
                <c:pt idx="155">
                  <c:v>42089.17046296296</c:v>
                </c:pt>
                <c:pt idx="156">
                  <c:v>42089.180983796294</c:v>
                </c:pt>
                <c:pt idx="157">
                  <c:v>42089.229375000003</c:v>
                </c:pt>
                <c:pt idx="158">
                  <c:v>42089.370243055557</c:v>
                </c:pt>
                <c:pt idx="159">
                  <c:v>42089.416759259257</c:v>
                </c:pt>
                <c:pt idx="160">
                  <c:v>42089.687673611108</c:v>
                </c:pt>
                <c:pt idx="161">
                  <c:v>42089.83</c:v>
                </c:pt>
                <c:pt idx="162">
                  <c:v>42090.340057870373</c:v>
                </c:pt>
                <c:pt idx="163">
                  <c:v>42090.378935185188</c:v>
                </c:pt>
                <c:pt idx="164">
                  <c:v>42090.449791666666</c:v>
                </c:pt>
                <c:pt idx="165">
                  <c:v>42090.451273148145</c:v>
                </c:pt>
                <c:pt idx="166">
                  <c:v>42090.829988425925</c:v>
                </c:pt>
                <c:pt idx="167">
                  <c:v>42090.885567129626</c:v>
                </c:pt>
                <c:pt idx="168">
                  <c:v>42091.083333333336</c:v>
                </c:pt>
                <c:pt idx="169">
                  <c:v>42091.105567129627</c:v>
                </c:pt>
                <c:pt idx="170">
                  <c:v>42091.16642361111</c:v>
                </c:pt>
                <c:pt idx="171">
                  <c:v>42091.583935185183</c:v>
                </c:pt>
                <c:pt idx="172">
                  <c:v>42091.656412037039</c:v>
                </c:pt>
                <c:pt idx="173">
                  <c:v>42091.774398148147</c:v>
                </c:pt>
                <c:pt idx="174">
                  <c:v>42091.958680555559</c:v>
                </c:pt>
                <c:pt idx="175">
                  <c:v>42092.61824074074</c:v>
                </c:pt>
                <c:pt idx="176">
                  <c:v>42092.639062499999</c:v>
                </c:pt>
                <c:pt idx="177">
                  <c:v>42092.753599537034</c:v>
                </c:pt>
                <c:pt idx="178">
                  <c:v>42092.798784722225</c:v>
                </c:pt>
                <c:pt idx="179">
                  <c:v>42093.188888888886</c:v>
                </c:pt>
                <c:pt idx="180">
                  <c:v>42093.282708333332</c:v>
                </c:pt>
                <c:pt idx="181">
                  <c:v>42005.003587962965</c:v>
                </c:pt>
                <c:pt idx="182">
                  <c:v>42005.126006944447</c:v>
                </c:pt>
                <c:pt idx="183">
                  <c:v>42005.170324074075</c:v>
                </c:pt>
                <c:pt idx="184">
                  <c:v>42005.250462962962</c:v>
                </c:pt>
                <c:pt idx="185">
                  <c:v>42005.333993055552</c:v>
                </c:pt>
                <c:pt idx="186">
                  <c:v>42005.45888888889</c:v>
                </c:pt>
                <c:pt idx="187">
                  <c:v>42005.649444444447</c:v>
                </c:pt>
                <c:pt idx="188">
                  <c:v>42006.312581018516</c:v>
                </c:pt>
                <c:pt idx="189">
                  <c:v>42006.32707175926</c:v>
                </c:pt>
                <c:pt idx="190">
                  <c:v>42006.333958333336</c:v>
                </c:pt>
                <c:pt idx="191">
                  <c:v>42006.354722222219</c:v>
                </c:pt>
                <c:pt idx="192">
                  <c:v>42006.374918981484</c:v>
                </c:pt>
                <c:pt idx="193">
                  <c:v>42006.375972222224</c:v>
                </c:pt>
                <c:pt idx="194">
                  <c:v>42006.381307870368</c:v>
                </c:pt>
                <c:pt idx="195">
                  <c:v>42006.417511574073</c:v>
                </c:pt>
                <c:pt idx="196">
                  <c:v>42006.437997685185</c:v>
                </c:pt>
                <c:pt idx="197">
                  <c:v>42006.500949074078</c:v>
                </c:pt>
                <c:pt idx="198">
                  <c:v>42006.834039351852</c:v>
                </c:pt>
                <c:pt idx="199">
                  <c:v>42006.88208333333</c:v>
                </c:pt>
                <c:pt idx="200">
                  <c:v>42006.958518518521</c:v>
                </c:pt>
                <c:pt idx="201">
                  <c:v>42007.000601851854</c:v>
                </c:pt>
                <c:pt idx="202">
                  <c:v>42007.083935185183</c:v>
                </c:pt>
                <c:pt idx="203">
                  <c:v>42007.292187500003</c:v>
                </c:pt>
                <c:pt idx="204">
                  <c:v>42007.459699074076</c:v>
                </c:pt>
                <c:pt idx="205">
                  <c:v>42007.500659722224</c:v>
                </c:pt>
                <c:pt idx="206">
                  <c:v>42007.583645833336</c:v>
                </c:pt>
                <c:pt idx="207">
                  <c:v>42007.584016203706</c:v>
                </c:pt>
                <c:pt idx="208">
                  <c:v>42008.462060185186</c:v>
                </c:pt>
                <c:pt idx="209">
                  <c:v>42009.127951388888</c:v>
                </c:pt>
                <c:pt idx="210">
                  <c:v>42009.250405092593</c:v>
                </c:pt>
                <c:pt idx="211">
                  <c:v>42009.395104166666</c:v>
                </c:pt>
                <c:pt idx="212">
                  <c:v>42009.39912037037</c:v>
                </c:pt>
                <c:pt idx="213">
                  <c:v>42009.402939814812</c:v>
                </c:pt>
                <c:pt idx="214">
                  <c:v>42009.462129629632</c:v>
                </c:pt>
                <c:pt idx="215">
                  <c:v>42009.501400462963</c:v>
                </c:pt>
                <c:pt idx="216">
                  <c:v>42009.541956018518</c:v>
                </c:pt>
                <c:pt idx="217">
                  <c:v>42009.670277777775</c:v>
                </c:pt>
                <c:pt idx="218">
                  <c:v>42009.771145833336</c:v>
                </c:pt>
                <c:pt idx="219">
                  <c:v>42009.792361111111</c:v>
                </c:pt>
                <c:pt idx="220">
                  <c:v>42010.102870370371</c:v>
                </c:pt>
                <c:pt idx="221">
                  <c:v>42010.263611111113</c:v>
                </c:pt>
                <c:pt idx="222">
                  <c:v>42010.267881944441</c:v>
                </c:pt>
                <c:pt idx="223">
                  <c:v>42010.461956018517</c:v>
                </c:pt>
                <c:pt idx="224">
                  <c:v>42010.50372685185</c:v>
                </c:pt>
                <c:pt idx="225">
                  <c:v>42010.784884259258</c:v>
                </c:pt>
                <c:pt idx="226">
                  <c:v>42010.903032407405</c:v>
                </c:pt>
                <c:pt idx="227">
                  <c:v>42011.120775462965</c:v>
                </c:pt>
                <c:pt idx="228">
                  <c:v>42011.253969907404</c:v>
                </c:pt>
                <c:pt idx="229">
                  <c:v>42011.33394675926</c:v>
                </c:pt>
                <c:pt idx="230">
                  <c:v>42011.374189814815</c:v>
                </c:pt>
                <c:pt idx="231">
                  <c:v>42011.418414351851</c:v>
                </c:pt>
                <c:pt idx="232">
                  <c:v>42011.420300925929</c:v>
                </c:pt>
                <c:pt idx="233">
                  <c:v>42011.427534722221</c:v>
                </c:pt>
                <c:pt idx="234">
                  <c:v>42011.462071759262</c:v>
                </c:pt>
                <c:pt idx="235">
                  <c:v>42011.462152777778</c:v>
                </c:pt>
                <c:pt idx="236">
                  <c:v>42011.771261574075</c:v>
                </c:pt>
                <c:pt idx="237">
                  <c:v>42011.774502314816</c:v>
                </c:pt>
                <c:pt idx="238">
                  <c:v>42012.122349537036</c:v>
                </c:pt>
                <c:pt idx="239">
                  <c:v>42012.143171296295</c:v>
                </c:pt>
                <c:pt idx="240">
                  <c:v>42012.151655092595</c:v>
                </c:pt>
                <c:pt idx="241">
                  <c:v>42012.190763888888</c:v>
                </c:pt>
                <c:pt idx="242">
                  <c:v>42012.201469907406</c:v>
                </c:pt>
                <c:pt idx="243">
                  <c:v>42012.208599537036</c:v>
                </c:pt>
                <c:pt idx="244">
                  <c:v>42012.253553240742</c:v>
                </c:pt>
                <c:pt idx="245">
                  <c:v>42012.323136574072</c:v>
                </c:pt>
                <c:pt idx="246">
                  <c:v>42012.396157407406</c:v>
                </c:pt>
                <c:pt idx="247">
                  <c:v>42012.417696759258</c:v>
                </c:pt>
                <c:pt idx="248">
                  <c:v>42012.454930555556</c:v>
                </c:pt>
                <c:pt idx="249">
                  <c:v>42012.455000000002</c:v>
                </c:pt>
                <c:pt idx="250">
                  <c:v>42012.460069444445</c:v>
                </c:pt>
                <c:pt idx="251">
                  <c:v>42012.479930555557</c:v>
                </c:pt>
                <c:pt idx="252">
                  <c:v>42012.482731481483</c:v>
                </c:pt>
                <c:pt idx="253">
                  <c:v>42012.503761574073</c:v>
                </c:pt>
                <c:pt idx="254">
                  <c:v>42012.528043981481</c:v>
                </c:pt>
                <c:pt idx="255">
                  <c:v>42012.61141203704</c:v>
                </c:pt>
                <c:pt idx="256">
                  <c:v>42012.7502662037</c:v>
                </c:pt>
                <c:pt idx="257">
                  <c:v>42012.760729166665</c:v>
                </c:pt>
                <c:pt idx="258">
                  <c:v>42012.840451388889</c:v>
                </c:pt>
                <c:pt idx="259">
                  <c:v>42012.845833333333</c:v>
                </c:pt>
                <c:pt idx="260">
                  <c:v>42012.927245370367</c:v>
                </c:pt>
                <c:pt idx="261">
                  <c:v>42012.934108796297</c:v>
                </c:pt>
                <c:pt idx="262">
                  <c:v>42013.260416666664</c:v>
                </c:pt>
                <c:pt idx="263">
                  <c:v>42013.295381944445</c:v>
                </c:pt>
                <c:pt idx="264">
                  <c:v>42013.316099537034</c:v>
                </c:pt>
                <c:pt idx="265">
                  <c:v>42013.363240740742</c:v>
                </c:pt>
                <c:pt idx="266">
                  <c:v>42013.402858796297</c:v>
                </c:pt>
                <c:pt idx="267">
                  <c:v>42013.406898148147</c:v>
                </c:pt>
                <c:pt idx="268">
                  <c:v>42013.412719907406</c:v>
                </c:pt>
                <c:pt idx="269">
                  <c:v>42013.416481481479</c:v>
                </c:pt>
                <c:pt idx="270">
                  <c:v>42013.422824074078</c:v>
                </c:pt>
                <c:pt idx="271">
                  <c:v>42013.428298611114</c:v>
                </c:pt>
                <c:pt idx="272">
                  <c:v>42013.454976851855</c:v>
                </c:pt>
                <c:pt idx="273">
                  <c:v>42013.542407407411</c:v>
                </c:pt>
                <c:pt idx="274">
                  <c:v>42013.628657407404</c:v>
                </c:pt>
                <c:pt idx="275">
                  <c:v>42014.173831018517</c:v>
                </c:pt>
                <c:pt idx="276">
                  <c:v>42014.840451388889</c:v>
                </c:pt>
                <c:pt idx="277">
                  <c:v>42014.927256944444</c:v>
                </c:pt>
                <c:pt idx="278">
                  <c:v>42015.46197916667</c:v>
                </c:pt>
                <c:pt idx="279">
                  <c:v>42015.503738425927</c:v>
                </c:pt>
                <c:pt idx="280">
                  <c:v>42015.579988425925</c:v>
                </c:pt>
                <c:pt idx="281">
                  <c:v>42015.639085648145</c:v>
                </c:pt>
                <c:pt idx="282">
                  <c:v>42015.68414351852</c:v>
                </c:pt>
                <c:pt idx="283">
                  <c:v>42015.750567129631</c:v>
                </c:pt>
                <c:pt idx="284">
                  <c:v>42015.857743055552</c:v>
                </c:pt>
                <c:pt idx="285">
                  <c:v>42015.920300925929</c:v>
                </c:pt>
                <c:pt idx="286">
                  <c:v>42015.972430555557</c:v>
                </c:pt>
                <c:pt idx="287">
                  <c:v>42016.042500000003</c:v>
                </c:pt>
                <c:pt idx="288">
                  <c:v>42016.116550925923</c:v>
                </c:pt>
                <c:pt idx="289">
                  <c:v>42016.121249999997</c:v>
                </c:pt>
                <c:pt idx="290">
                  <c:v>42016.167650462965</c:v>
                </c:pt>
                <c:pt idx="291">
                  <c:v>42016.365115740744</c:v>
                </c:pt>
                <c:pt idx="292">
                  <c:v>42016.462071759262</c:v>
                </c:pt>
                <c:pt idx="293">
                  <c:v>42016.52447916667</c:v>
                </c:pt>
                <c:pt idx="294">
                  <c:v>42016.548877314817</c:v>
                </c:pt>
                <c:pt idx="295">
                  <c:v>42016.590601851851</c:v>
                </c:pt>
                <c:pt idx="296">
                  <c:v>42016.653078703705</c:v>
                </c:pt>
                <c:pt idx="297">
                  <c:v>42016.709155092591</c:v>
                </c:pt>
                <c:pt idx="298">
                  <c:v>42016.751018518517</c:v>
                </c:pt>
                <c:pt idx="299">
                  <c:v>42016.784907407404</c:v>
                </c:pt>
                <c:pt idx="300">
                  <c:v>42016.889155092591</c:v>
                </c:pt>
                <c:pt idx="301">
                  <c:v>42016.959178240744</c:v>
                </c:pt>
                <c:pt idx="302">
                  <c:v>42017.003668981481</c:v>
                </c:pt>
                <c:pt idx="303">
                  <c:v>42017.048831018517</c:v>
                </c:pt>
                <c:pt idx="304">
                  <c:v>42017.062986111108</c:v>
                </c:pt>
                <c:pt idx="305">
                  <c:v>42017.114861111113</c:v>
                </c:pt>
                <c:pt idx="306">
                  <c:v>42017.128935185188</c:v>
                </c:pt>
                <c:pt idx="307">
                  <c:v>42017.136053240742</c:v>
                </c:pt>
                <c:pt idx="308">
                  <c:v>42017.146273148152</c:v>
                </c:pt>
                <c:pt idx="309">
                  <c:v>42017.150752314818</c:v>
                </c:pt>
                <c:pt idx="310">
                  <c:v>42017.160763888889</c:v>
                </c:pt>
                <c:pt idx="311">
                  <c:v>42017.16605324074</c:v>
                </c:pt>
                <c:pt idx="312">
                  <c:v>42017.43041666667</c:v>
                </c:pt>
                <c:pt idx="313">
                  <c:v>42017.43178240741</c:v>
                </c:pt>
                <c:pt idx="314">
                  <c:v>42017.433067129627</c:v>
                </c:pt>
                <c:pt idx="315">
                  <c:v>42017.434212962966</c:v>
                </c:pt>
                <c:pt idx="316">
                  <c:v>42017.434930555559</c:v>
                </c:pt>
                <c:pt idx="317">
                  <c:v>42017.43613425926</c:v>
                </c:pt>
                <c:pt idx="318">
                  <c:v>42017.437685185185</c:v>
                </c:pt>
                <c:pt idx="319">
                  <c:v>42017.438125000001</c:v>
                </c:pt>
                <c:pt idx="320">
                  <c:v>42017.462094907409</c:v>
                </c:pt>
                <c:pt idx="321">
                  <c:v>42017.670428240737</c:v>
                </c:pt>
                <c:pt idx="322">
                  <c:v>42018.098078703704</c:v>
                </c:pt>
                <c:pt idx="323">
                  <c:v>42018.104062500002</c:v>
                </c:pt>
                <c:pt idx="324">
                  <c:v>42018.118645833332</c:v>
                </c:pt>
                <c:pt idx="325">
                  <c:v>42018.324166666665</c:v>
                </c:pt>
                <c:pt idx="326">
                  <c:v>42018.386041666665</c:v>
                </c:pt>
                <c:pt idx="327">
                  <c:v>42018.391261574077</c:v>
                </c:pt>
                <c:pt idx="328">
                  <c:v>42018.420624999999</c:v>
                </c:pt>
                <c:pt idx="329">
                  <c:v>42018.427037037036</c:v>
                </c:pt>
                <c:pt idx="330">
                  <c:v>42018.461944444447</c:v>
                </c:pt>
                <c:pt idx="331">
                  <c:v>42018.503622685188</c:v>
                </c:pt>
                <c:pt idx="332">
                  <c:v>42018.646412037036</c:v>
                </c:pt>
                <c:pt idx="333">
                  <c:v>42018.792604166665</c:v>
                </c:pt>
                <c:pt idx="334">
                  <c:v>42018.937916666669</c:v>
                </c:pt>
                <c:pt idx="335">
                  <c:v>42018.962002314816</c:v>
                </c:pt>
                <c:pt idx="336">
                  <c:v>42018.982743055552</c:v>
                </c:pt>
                <c:pt idx="337">
                  <c:v>42019.069571759261</c:v>
                </c:pt>
                <c:pt idx="338">
                  <c:v>42019.076655092591</c:v>
                </c:pt>
                <c:pt idx="339">
                  <c:v>42019.081226851849</c:v>
                </c:pt>
                <c:pt idx="340">
                  <c:v>42019.111319444448</c:v>
                </c:pt>
                <c:pt idx="341">
                  <c:v>42019.120775462965</c:v>
                </c:pt>
                <c:pt idx="342">
                  <c:v>42019.133530092593</c:v>
                </c:pt>
                <c:pt idx="343">
                  <c:v>42019.14298611111</c:v>
                </c:pt>
                <c:pt idx="344">
                  <c:v>42019.396215277775</c:v>
                </c:pt>
                <c:pt idx="345">
                  <c:v>42019.461944444447</c:v>
                </c:pt>
                <c:pt idx="346">
                  <c:v>42019.528090277781</c:v>
                </c:pt>
                <c:pt idx="347">
                  <c:v>42019.635717592595</c:v>
                </c:pt>
                <c:pt idx="348">
                  <c:v>42019.642534722225</c:v>
                </c:pt>
                <c:pt idx="349">
                  <c:v>42019.709594907406</c:v>
                </c:pt>
                <c:pt idx="350">
                  <c:v>42019.753703703704</c:v>
                </c:pt>
                <c:pt idx="351">
                  <c:v>42019.792604166665</c:v>
                </c:pt>
                <c:pt idx="352">
                  <c:v>42019.798796296294</c:v>
                </c:pt>
                <c:pt idx="353">
                  <c:v>42019.833958333336</c:v>
                </c:pt>
                <c:pt idx="354">
                  <c:v>42019.93414351852</c:v>
                </c:pt>
                <c:pt idx="355">
                  <c:v>42020.100925925923</c:v>
                </c:pt>
                <c:pt idx="356">
                  <c:v>42020.157013888886</c:v>
                </c:pt>
                <c:pt idx="357">
                  <c:v>42020.174363425926</c:v>
                </c:pt>
                <c:pt idx="358">
                  <c:v>42020.182210648149</c:v>
                </c:pt>
                <c:pt idx="359">
                  <c:v>42020.188877314817</c:v>
                </c:pt>
                <c:pt idx="360">
                  <c:v>42020.191238425927</c:v>
                </c:pt>
                <c:pt idx="361">
                  <c:v>42020.288275462961</c:v>
                </c:pt>
                <c:pt idx="362">
                  <c:v>42020.288842592592</c:v>
                </c:pt>
                <c:pt idx="363">
                  <c:v>42020.292997685188</c:v>
                </c:pt>
                <c:pt idx="364">
                  <c:v>42020.321956018517</c:v>
                </c:pt>
                <c:pt idx="365">
                  <c:v>42020.607812499999</c:v>
                </c:pt>
                <c:pt idx="366">
                  <c:v>42020.611354166664</c:v>
                </c:pt>
                <c:pt idx="367">
                  <c:v>42020.625671296293</c:v>
                </c:pt>
                <c:pt idx="368">
                  <c:v>42020.896122685182</c:v>
                </c:pt>
                <c:pt idx="369">
                  <c:v>42020.899421296293</c:v>
                </c:pt>
                <c:pt idx="370">
                  <c:v>42021.038310185184</c:v>
                </c:pt>
                <c:pt idx="371">
                  <c:v>42021.293287037035</c:v>
                </c:pt>
                <c:pt idx="372">
                  <c:v>42021.334432870368</c:v>
                </c:pt>
                <c:pt idx="373">
                  <c:v>42022.187893518516</c:v>
                </c:pt>
                <c:pt idx="374">
                  <c:v>42022.337094907409</c:v>
                </c:pt>
                <c:pt idx="375">
                  <c:v>42022.46197916667</c:v>
                </c:pt>
                <c:pt idx="376">
                  <c:v>42022.691111111111</c:v>
                </c:pt>
                <c:pt idx="377">
                  <c:v>42022.902939814812</c:v>
                </c:pt>
                <c:pt idx="378">
                  <c:v>42023.099895833337</c:v>
                </c:pt>
                <c:pt idx="379">
                  <c:v>42023.107418981483</c:v>
                </c:pt>
                <c:pt idx="380">
                  <c:v>42023.152129629627</c:v>
                </c:pt>
                <c:pt idx="381">
                  <c:v>42023.413240740738</c:v>
                </c:pt>
                <c:pt idx="382">
                  <c:v>42023.503668981481</c:v>
                </c:pt>
                <c:pt idx="383">
                  <c:v>42023.584201388891</c:v>
                </c:pt>
                <c:pt idx="384">
                  <c:v>42023.62872685185</c:v>
                </c:pt>
                <c:pt idx="385">
                  <c:v>42023.642546296294</c:v>
                </c:pt>
                <c:pt idx="386">
                  <c:v>42023.652939814812</c:v>
                </c:pt>
                <c:pt idx="387">
                  <c:v>42023.667442129627</c:v>
                </c:pt>
                <c:pt idx="388">
                  <c:v>42023.684178240743</c:v>
                </c:pt>
                <c:pt idx="389">
                  <c:v>42023.698275462964</c:v>
                </c:pt>
                <c:pt idx="390">
                  <c:v>42023.792337962965</c:v>
                </c:pt>
                <c:pt idx="391">
                  <c:v>42023.829953703702</c:v>
                </c:pt>
                <c:pt idx="392">
                  <c:v>42024.053425925929</c:v>
                </c:pt>
                <c:pt idx="393">
                  <c:v>42024.093541666669</c:v>
                </c:pt>
                <c:pt idx="394">
                  <c:v>42024.104259259257</c:v>
                </c:pt>
                <c:pt idx="395">
                  <c:v>42024.111967592595</c:v>
                </c:pt>
                <c:pt idx="396">
                  <c:v>42024.170277777775</c:v>
                </c:pt>
                <c:pt idx="397">
                  <c:v>42024.308703703704</c:v>
                </c:pt>
                <c:pt idx="398">
                  <c:v>42024.316377314812</c:v>
                </c:pt>
                <c:pt idx="399">
                  <c:v>42024.31763888889</c:v>
                </c:pt>
                <c:pt idx="400">
                  <c:v>42024.326655092591</c:v>
                </c:pt>
                <c:pt idx="401">
                  <c:v>42024.32916666667</c:v>
                </c:pt>
                <c:pt idx="402">
                  <c:v>42024.462129629632</c:v>
                </c:pt>
                <c:pt idx="403">
                  <c:v>42024.503680555557</c:v>
                </c:pt>
                <c:pt idx="404">
                  <c:v>42024.920266203706</c:v>
                </c:pt>
                <c:pt idx="405">
                  <c:v>42025.115034722221</c:v>
                </c:pt>
                <c:pt idx="406">
                  <c:v>42025.121030092596</c:v>
                </c:pt>
                <c:pt idx="407">
                  <c:v>42025.127650462964</c:v>
                </c:pt>
                <c:pt idx="408">
                  <c:v>42025.364976851852</c:v>
                </c:pt>
                <c:pt idx="409">
                  <c:v>42025.372685185182</c:v>
                </c:pt>
                <c:pt idx="410">
                  <c:v>42025.378668981481</c:v>
                </c:pt>
                <c:pt idx="411">
                  <c:v>42025.385763888888</c:v>
                </c:pt>
                <c:pt idx="412">
                  <c:v>42025.420486111114</c:v>
                </c:pt>
                <c:pt idx="413">
                  <c:v>42025.462118055555</c:v>
                </c:pt>
                <c:pt idx="414">
                  <c:v>42025.503981481481</c:v>
                </c:pt>
                <c:pt idx="415">
                  <c:v>42025.593935185185</c:v>
                </c:pt>
                <c:pt idx="416">
                  <c:v>42025.635891203703</c:v>
                </c:pt>
                <c:pt idx="417">
                  <c:v>42025.667743055557</c:v>
                </c:pt>
                <c:pt idx="418">
                  <c:v>42025.816087962965</c:v>
                </c:pt>
                <c:pt idx="419">
                  <c:v>42025.878645833334</c:v>
                </c:pt>
                <c:pt idx="420">
                  <c:v>42025.948148148149</c:v>
                </c:pt>
                <c:pt idx="421">
                  <c:v>42026.014062499999</c:v>
                </c:pt>
                <c:pt idx="422">
                  <c:v>42026.083923611113</c:v>
                </c:pt>
                <c:pt idx="423">
                  <c:v>42026.101319444446</c:v>
                </c:pt>
                <c:pt idx="424">
                  <c:v>42026.105868055558</c:v>
                </c:pt>
                <c:pt idx="425">
                  <c:v>42026.125069444446</c:v>
                </c:pt>
                <c:pt idx="426">
                  <c:v>42026.131388888891</c:v>
                </c:pt>
                <c:pt idx="427">
                  <c:v>42026.134131944447</c:v>
                </c:pt>
                <c:pt idx="428">
                  <c:v>42026.184270833335</c:v>
                </c:pt>
                <c:pt idx="429">
                  <c:v>42026.404236111113</c:v>
                </c:pt>
                <c:pt idx="430">
                  <c:v>42026.408078703702</c:v>
                </c:pt>
                <c:pt idx="431">
                  <c:v>42026.437858796293</c:v>
                </c:pt>
                <c:pt idx="432">
                  <c:v>42026.441145833334</c:v>
                </c:pt>
                <c:pt idx="433">
                  <c:v>42026.46193287037</c:v>
                </c:pt>
                <c:pt idx="434">
                  <c:v>42026.569675925923</c:v>
                </c:pt>
                <c:pt idx="435">
                  <c:v>42026.611319444448</c:v>
                </c:pt>
                <c:pt idx="436">
                  <c:v>42026.653009259258</c:v>
                </c:pt>
                <c:pt idx="437">
                  <c:v>42026.792523148149</c:v>
                </c:pt>
                <c:pt idx="438">
                  <c:v>42027.139039351852</c:v>
                </c:pt>
                <c:pt idx="439">
                  <c:v>42027.156493055554</c:v>
                </c:pt>
                <c:pt idx="440">
                  <c:v>42027.168124999997</c:v>
                </c:pt>
                <c:pt idx="441">
                  <c:v>42027.177430555559</c:v>
                </c:pt>
                <c:pt idx="442">
                  <c:v>42027.187858796293</c:v>
                </c:pt>
                <c:pt idx="443">
                  <c:v>42027.218900462962</c:v>
                </c:pt>
                <c:pt idx="444">
                  <c:v>42027.229907407411</c:v>
                </c:pt>
                <c:pt idx="445">
                  <c:v>42027.392500000002</c:v>
                </c:pt>
                <c:pt idx="446">
                  <c:v>42027.392534722225</c:v>
                </c:pt>
                <c:pt idx="447">
                  <c:v>42027.392974537041</c:v>
                </c:pt>
                <c:pt idx="448">
                  <c:v>42027.409861111111</c:v>
                </c:pt>
                <c:pt idx="449">
                  <c:v>42027.416770833333</c:v>
                </c:pt>
                <c:pt idx="450">
                  <c:v>42027.420254629629</c:v>
                </c:pt>
                <c:pt idx="451">
                  <c:v>42027.427164351851</c:v>
                </c:pt>
                <c:pt idx="452">
                  <c:v>42027.438217592593</c:v>
                </c:pt>
                <c:pt idx="453">
                  <c:v>42027.44803240741</c:v>
                </c:pt>
                <c:pt idx="454">
                  <c:v>42027.493402777778</c:v>
                </c:pt>
                <c:pt idx="455">
                  <c:v>42027.58699074074</c:v>
                </c:pt>
                <c:pt idx="456">
                  <c:v>42027.635659722226</c:v>
                </c:pt>
                <c:pt idx="457">
                  <c:v>42027.670324074075</c:v>
                </c:pt>
                <c:pt idx="458">
                  <c:v>42028.334085648145</c:v>
                </c:pt>
                <c:pt idx="459">
                  <c:v>42028.368298611109</c:v>
                </c:pt>
                <c:pt idx="460">
                  <c:v>42028.41741898148</c:v>
                </c:pt>
                <c:pt idx="461">
                  <c:v>42028.459131944444</c:v>
                </c:pt>
                <c:pt idx="462">
                  <c:v>42028.500590277778</c:v>
                </c:pt>
                <c:pt idx="463">
                  <c:v>42029.430798611109</c:v>
                </c:pt>
                <c:pt idx="464">
                  <c:v>42029.462025462963</c:v>
                </c:pt>
                <c:pt idx="465">
                  <c:v>42029.559178240743</c:v>
                </c:pt>
                <c:pt idx="466">
                  <c:v>42029.566099537034</c:v>
                </c:pt>
                <c:pt idx="467">
                  <c:v>42029.667268518519</c:v>
                </c:pt>
                <c:pt idx="468">
                  <c:v>42029.896168981482</c:v>
                </c:pt>
                <c:pt idx="469">
                  <c:v>42030.115833333337</c:v>
                </c:pt>
                <c:pt idx="470">
                  <c:v>42030.318101851852</c:v>
                </c:pt>
                <c:pt idx="471">
                  <c:v>42030.326539351852</c:v>
                </c:pt>
                <c:pt idx="472">
                  <c:v>42030.333761574075</c:v>
                </c:pt>
                <c:pt idx="473">
                  <c:v>42030.376134259262</c:v>
                </c:pt>
                <c:pt idx="474">
                  <c:v>42030.394178240742</c:v>
                </c:pt>
                <c:pt idx="475">
                  <c:v>42030.416319444441</c:v>
                </c:pt>
                <c:pt idx="476">
                  <c:v>42030.417754629627</c:v>
                </c:pt>
                <c:pt idx="477">
                  <c:v>42030.459386574075</c:v>
                </c:pt>
                <c:pt idx="478">
                  <c:v>42030.462083333332</c:v>
                </c:pt>
                <c:pt idx="479">
                  <c:v>42030.479490740741</c:v>
                </c:pt>
                <c:pt idx="480">
                  <c:v>42030.503854166665</c:v>
                </c:pt>
                <c:pt idx="481">
                  <c:v>42030.54283564815</c:v>
                </c:pt>
                <c:pt idx="482">
                  <c:v>42030.584444444445</c:v>
                </c:pt>
                <c:pt idx="483">
                  <c:v>42030.587037037039</c:v>
                </c:pt>
                <c:pt idx="484">
                  <c:v>42030.792071759257</c:v>
                </c:pt>
                <c:pt idx="485">
                  <c:v>42031.052407407406</c:v>
                </c:pt>
                <c:pt idx="486">
                  <c:v>42031.087673611109</c:v>
                </c:pt>
                <c:pt idx="487">
                  <c:v>42031.409594907411</c:v>
                </c:pt>
                <c:pt idx="488">
                  <c:v>42031.411631944444</c:v>
                </c:pt>
                <c:pt idx="489">
                  <c:v>42031.413495370369</c:v>
                </c:pt>
                <c:pt idx="490">
                  <c:v>42031.448217592595</c:v>
                </c:pt>
                <c:pt idx="491">
                  <c:v>42031.455092592594</c:v>
                </c:pt>
                <c:pt idx="492">
                  <c:v>42031.461956018517</c:v>
                </c:pt>
                <c:pt idx="493">
                  <c:v>42031.462037037039</c:v>
                </c:pt>
                <c:pt idx="494">
                  <c:v>42031.469247685185</c:v>
                </c:pt>
                <c:pt idx="495">
                  <c:v>42031.501192129632</c:v>
                </c:pt>
                <c:pt idx="496">
                  <c:v>42031.503680555557</c:v>
                </c:pt>
                <c:pt idx="497">
                  <c:v>42031.542905092596</c:v>
                </c:pt>
                <c:pt idx="498">
                  <c:v>42031.584432870368</c:v>
                </c:pt>
                <c:pt idx="499">
                  <c:v>42032.286608796298</c:v>
                </c:pt>
                <c:pt idx="500">
                  <c:v>42032.356307870374</c:v>
                </c:pt>
                <c:pt idx="501">
                  <c:v>42032.359409722223</c:v>
                </c:pt>
                <c:pt idx="502">
                  <c:v>42032.376284722224</c:v>
                </c:pt>
                <c:pt idx="503">
                  <c:v>42032.396631944444</c:v>
                </c:pt>
                <c:pt idx="504">
                  <c:v>42032.406828703701</c:v>
                </c:pt>
                <c:pt idx="505">
                  <c:v>42032.410671296297</c:v>
                </c:pt>
                <c:pt idx="506">
                  <c:v>42032.420428240737</c:v>
                </c:pt>
                <c:pt idx="507">
                  <c:v>42032.420474537037</c:v>
                </c:pt>
                <c:pt idx="508">
                  <c:v>42032.438506944447</c:v>
                </c:pt>
                <c:pt idx="509">
                  <c:v>42032.441087962965</c:v>
                </c:pt>
                <c:pt idx="510">
                  <c:v>42032.44840277778</c:v>
                </c:pt>
                <c:pt idx="511">
                  <c:v>42032.462025462963</c:v>
                </c:pt>
                <c:pt idx="512">
                  <c:v>42032.4690625</c:v>
                </c:pt>
                <c:pt idx="513">
                  <c:v>42032.501400462963</c:v>
                </c:pt>
                <c:pt idx="514">
                  <c:v>42032.524606481478</c:v>
                </c:pt>
                <c:pt idx="515">
                  <c:v>42032.586956018517</c:v>
                </c:pt>
                <c:pt idx="516">
                  <c:v>42032.625706018516</c:v>
                </c:pt>
                <c:pt idx="517">
                  <c:v>42032.79241898148</c:v>
                </c:pt>
                <c:pt idx="518">
                  <c:v>42033.003576388888</c:v>
                </c:pt>
                <c:pt idx="519">
                  <c:v>42033.167071759257</c:v>
                </c:pt>
                <c:pt idx="520">
                  <c:v>42033.288530092592</c:v>
                </c:pt>
                <c:pt idx="521">
                  <c:v>42033.302094907405</c:v>
                </c:pt>
                <c:pt idx="522">
                  <c:v>42033.373796296299</c:v>
                </c:pt>
                <c:pt idx="523">
                  <c:v>42033.376805555556</c:v>
                </c:pt>
                <c:pt idx="524">
                  <c:v>42033.389756944445</c:v>
                </c:pt>
                <c:pt idx="525">
                  <c:v>42033.396493055552</c:v>
                </c:pt>
                <c:pt idx="526">
                  <c:v>42033.403171296297</c:v>
                </c:pt>
                <c:pt idx="527">
                  <c:v>42033.407824074071</c:v>
                </c:pt>
                <c:pt idx="528">
                  <c:v>42033.418090277781</c:v>
                </c:pt>
                <c:pt idx="529">
                  <c:v>42033.459803240738</c:v>
                </c:pt>
                <c:pt idx="530">
                  <c:v>42033.462129629632</c:v>
                </c:pt>
                <c:pt idx="531">
                  <c:v>42033.479351851849</c:v>
                </c:pt>
                <c:pt idx="532">
                  <c:v>42033.501446759263</c:v>
                </c:pt>
                <c:pt idx="533">
                  <c:v>42033.521412037036</c:v>
                </c:pt>
                <c:pt idx="534">
                  <c:v>42033.79241898148</c:v>
                </c:pt>
                <c:pt idx="535">
                  <c:v>42034.094583333332</c:v>
                </c:pt>
                <c:pt idx="536">
                  <c:v>42034.160775462966</c:v>
                </c:pt>
                <c:pt idx="537">
                  <c:v>42034.172627314816</c:v>
                </c:pt>
                <c:pt idx="538">
                  <c:v>42034.188368055555</c:v>
                </c:pt>
                <c:pt idx="539">
                  <c:v>42034.357546296298</c:v>
                </c:pt>
                <c:pt idx="540">
                  <c:v>42034.369016203702</c:v>
                </c:pt>
                <c:pt idx="541">
                  <c:v>42034.370949074073</c:v>
                </c:pt>
                <c:pt idx="542">
                  <c:v>42034.37400462963</c:v>
                </c:pt>
                <c:pt idx="543">
                  <c:v>42034.378750000003</c:v>
                </c:pt>
                <c:pt idx="544">
                  <c:v>42034.396631944444</c:v>
                </c:pt>
                <c:pt idx="545">
                  <c:v>42034.409942129627</c:v>
                </c:pt>
                <c:pt idx="546">
                  <c:v>42034.438159722224</c:v>
                </c:pt>
                <c:pt idx="547">
                  <c:v>42034.479733796295</c:v>
                </c:pt>
                <c:pt idx="548">
                  <c:v>42034.50104166667</c:v>
                </c:pt>
                <c:pt idx="549">
                  <c:v>42035.396469907406</c:v>
                </c:pt>
                <c:pt idx="550">
                  <c:v>42035.418020833335</c:v>
                </c:pt>
                <c:pt idx="551">
                  <c:v>42035.448263888888</c:v>
                </c:pt>
                <c:pt idx="552">
                  <c:v>42035.472453703704</c:v>
                </c:pt>
                <c:pt idx="553">
                  <c:v>42035.489976851852</c:v>
                </c:pt>
                <c:pt idx="554">
                  <c:v>42035.521273148152</c:v>
                </c:pt>
                <c:pt idx="555">
                  <c:v>42035.552395833336</c:v>
                </c:pt>
                <c:pt idx="556">
                  <c:v>42036.382233796299</c:v>
                </c:pt>
                <c:pt idx="557">
                  <c:v>42036.417939814812</c:v>
                </c:pt>
                <c:pt idx="558">
                  <c:v>42036.459456018521</c:v>
                </c:pt>
                <c:pt idx="559">
                  <c:v>42037.340752314813</c:v>
                </c:pt>
                <c:pt idx="560">
                  <c:v>42037.355231481481</c:v>
                </c:pt>
                <c:pt idx="561">
                  <c:v>42037.37568287037</c:v>
                </c:pt>
                <c:pt idx="562">
                  <c:v>42037.396608796298</c:v>
                </c:pt>
                <c:pt idx="563">
                  <c:v>42037.41783564815</c:v>
                </c:pt>
                <c:pt idx="564">
                  <c:v>42037.427094907405</c:v>
                </c:pt>
                <c:pt idx="565">
                  <c:v>42037.431817129633</c:v>
                </c:pt>
                <c:pt idx="566">
                  <c:v>42037.434791666667</c:v>
                </c:pt>
                <c:pt idx="567">
                  <c:v>42037.442916666667</c:v>
                </c:pt>
                <c:pt idx="568">
                  <c:v>42037.444780092592</c:v>
                </c:pt>
                <c:pt idx="569">
                  <c:v>42037.447650462964</c:v>
                </c:pt>
                <c:pt idx="570">
                  <c:v>42037.459618055553</c:v>
                </c:pt>
                <c:pt idx="571">
                  <c:v>42037.479502314818</c:v>
                </c:pt>
                <c:pt idx="572">
                  <c:v>42037.503634259258</c:v>
                </c:pt>
                <c:pt idx="573">
                  <c:v>42037.503738425927</c:v>
                </c:pt>
                <c:pt idx="574">
                  <c:v>42037.639108796298</c:v>
                </c:pt>
                <c:pt idx="575">
                  <c:v>42038.121018518519</c:v>
                </c:pt>
                <c:pt idx="576">
                  <c:v>42038.167303240742</c:v>
                </c:pt>
                <c:pt idx="577">
                  <c:v>42038.255624999998</c:v>
                </c:pt>
                <c:pt idx="578">
                  <c:v>42038.257638888892</c:v>
                </c:pt>
                <c:pt idx="579">
                  <c:v>42038.283032407409</c:v>
                </c:pt>
                <c:pt idx="580">
                  <c:v>42038.287569444445</c:v>
                </c:pt>
                <c:pt idx="581">
                  <c:v>42038.289629629631</c:v>
                </c:pt>
                <c:pt idx="582">
                  <c:v>42038.291898148149</c:v>
                </c:pt>
                <c:pt idx="583">
                  <c:v>42038.344502314816</c:v>
                </c:pt>
                <c:pt idx="584">
                  <c:v>42038.354988425926</c:v>
                </c:pt>
                <c:pt idx="585">
                  <c:v>42038.420474537037</c:v>
                </c:pt>
                <c:pt idx="586">
                  <c:v>42038.430601851855</c:v>
                </c:pt>
                <c:pt idx="587">
                  <c:v>42038.438206018516</c:v>
                </c:pt>
                <c:pt idx="588">
                  <c:v>42038.462222222224</c:v>
                </c:pt>
                <c:pt idx="589">
                  <c:v>42038.501284722224</c:v>
                </c:pt>
                <c:pt idx="590">
                  <c:v>42038.521597222221</c:v>
                </c:pt>
                <c:pt idx="591">
                  <c:v>42039.291724537034</c:v>
                </c:pt>
                <c:pt idx="592">
                  <c:v>42039.336516203701</c:v>
                </c:pt>
                <c:pt idx="593">
                  <c:v>42039.355613425927</c:v>
                </c:pt>
                <c:pt idx="594">
                  <c:v>42039.361909722225</c:v>
                </c:pt>
                <c:pt idx="595">
                  <c:v>42039.383402777778</c:v>
                </c:pt>
                <c:pt idx="596">
                  <c:v>42039.400567129633</c:v>
                </c:pt>
                <c:pt idx="597">
                  <c:v>42039.420856481483</c:v>
                </c:pt>
                <c:pt idx="598">
                  <c:v>42039.421284722222</c:v>
                </c:pt>
                <c:pt idx="599">
                  <c:v>42039.432824074072</c:v>
                </c:pt>
                <c:pt idx="600">
                  <c:v>42039.441354166665</c:v>
                </c:pt>
                <c:pt idx="601">
                  <c:v>42039.462060185186</c:v>
                </c:pt>
                <c:pt idx="602">
                  <c:v>42039.503599537034</c:v>
                </c:pt>
                <c:pt idx="603">
                  <c:v>42039.792326388888</c:v>
                </c:pt>
                <c:pt idx="604">
                  <c:v>42039.795324074075</c:v>
                </c:pt>
                <c:pt idx="605">
                  <c:v>42039.833657407406</c:v>
                </c:pt>
                <c:pt idx="606">
                  <c:v>42040.357800925929</c:v>
                </c:pt>
                <c:pt idx="607">
                  <c:v>42040.364803240744</c:v>
                </c:pt>
                <c:pt idx="608">
                  <c:v>42040.37703703704</c:v>
                </c:pt>
                <c:pt idx="609">
                  <c:v>42040.381898148145</c:v>
                </c:pt>
                <c:pt idx="610">
                  <c:v>42040.389166666668</c:v>
                </c:pt>
                <c:pt idx="611">
                  <c:v>42040.398518518516</c:v>
                </c:pt>
                <c:pt idx="612">
                  <c:v>42040.406539351854</c:v>
                </c:pt>
                <c:pt idx="613">
                  <c:v>42040.40865740741</c:v>
                </c:pt>
                <c:pt idx="614">
                  <c:v>42040.424351851849</c:v>
                </c:pt>
                <c:pt idx="615">
                  <c:v>42040.42690972222</c:v>
                </c:pt>
                <c:pt idx="616">
                  <c:v>42040.427662037036</c:v>
                </c:pt>
                <c:pt idx="617">
                  <c:v>42040.441261574073</c:v>
                </c:pt>
                <c:pt idx="618">
                  <c:v>42040.462094907409</c:v>
                </c:pt>
                <c:pt idx="619">
                  <c:v>42040.462256944447</c:v>
                </c:pt>
                <c:pt idx="620">
                  <c:v>42040.503668981481</c:v>
                </c:pt>
                <c:pt idx="621">
                  <c:v>42040.53502314815</c:v>
                </c:pt>
                <c:pt idx="622">
                  <c:v>42040.566203703704</c:v>
                </c:pt>
                <c:pt idx="623">
                  <c:v>42040.604861111111</c:v>
                </c:pt>
                <c:pt idx="624">
                  <c:v>42040.642523148148</c:v>
                </c:pt>
                <c:pt idx="625">
                  <c:v>42040.792199074072</c:v>
                </c:pt>
                <c:pt idx="626">
                  <c:v>42040.906446759262</c:v>
                </c:pt>
                <c:pt idx="627">
                  <c:v>42041.3512962963</c:v>
                </c:pt>
                <c:pt idx="628">
                  <c:v>42041.358715277776</c:v>
                </c:pt>
                <c:pt idx="629">
                  <c:v>42041.396504629629</c:v>
                </c:pt>
                <c:pt idx="630">
                  <c:v>42041.399537037039</c:v>
                </c:pt>
                <c:pt idx="631">
                  <c:v>42041.407037037039</c:v>
                </c:pt>
                <c:pt idx="632">
                  <c:v>42041.409131944441</c:v>
                </c:pt>
                <c:pt idx="633">
                  <c:v>42041.411168981482</c:v>
                </c:pt>
                <c:pt idx="634">
                  <c:v>42041.459583333337</c:v>
                </c:pt>
                <c:pt idx="635">
                  <c:v>42041.479803240742</c:v>
                </c:pt>
                <c:pt idx="636">
                  <c:v>42041.501701388886</c:v>
                </c:pt>
                <c:pt idx="637">
                  <c:v>42041.521620370368</c:v>
                </c:pt>
                <c:pt idx="638">
                  <c:v>42041.54283564815</c:v>
                </c:pt>
                <c:pt idx="639">
                  <c:v>42041.571944444448</c:v>
                </c:pt>
                <c:pt idx="640">
                  <c:v>42042.347488425927</c:v>
                </c:pt>
                <c:pt idx="641">
                  <c:v>42042.396504629629</c:v>
                </c:pt>
                <c:pt idx="642">
                  <c:v>42042.413356481484</c:v>
                </c:pt>
                <c:pt idx="643">
                  <c:v>42042.427523148152</c:v>
                </c:pt>
                <c:pt idx="644">
                  <c:v>42042.430787037039</c:v>
                </c:pt>
                <c:pt idx="645">
                  <c:v>42042.472442129627</c:v>
                </c:pt>
                <c:pt idx="646">
                  <c:v>42042.507199074076</c:v>
                </c:pt>
                <c:pt idx="647">
                  <c:v>42042.534930555557</c:v>
                </c:pt>
                <c:pt idx="648">
                  <c:v>42042.569675925923</c:v>
                </c:pt>
                <c:pt idx="649">
                  <c:v>42042.611342592594</c:v>
                </c:pt>
                <c:pt idx="650">
                  <c:v>42042.646296296298</c:v>
                </c:pt>
                <c:pt idx="651">
                  <c:v>42043.354525462964</c:v>
                </c:pt>
                <c:pt idx="652">
                  <c:v>42043.396435185183</c:v>
                </c:pt>
                <c:pt idx="653">
                  <c:v>42043.417546296296</c:v>
                </c:pt>
                <c:pt idx="654">
                  <c:v>42043.448206018518</c:v>
                </c:pt>
                <c:pt idx="655">
                  <c:v>42043.462013888886</c:v>
                </c:pt>
                <c:pt idx="656">
                  <c:v>42043.500937500001</c:v>
                </c:pt>
                <c:pt idx="657">
                  <c:v>42043.552337962959</c:v>
                </c:pt>
                <c:pt idx="658">
                  <c:v>42043.581967592596</c:v>
                </c:pt>
                <c:pt idx="659">
                  <c:v>42043.632199074076</c:v>
                </c:pt>
                <c:pt idx="660">
                  <c:v>42043.663275462961</c:v>
                </c:pt>
                <c:pt idx="661">
                  <c:v>42044.003738425927</c:v>
                </c:pt>
                <c:pt idx="662">
                  <c:v>42044.314340277779</c:v>
                </c:pt>
                <c:pt idx="663">
                  <c:v>42044.320243055554</c:v>
                </c:pt>
                <c:pt idx="664">
                  <c:v>42044.347546296296</c:v>
                </c:pt>
                <c:pt idx="665">
                  <c:v>42044.376064814816</c:v>
                </c:pt>
                <c:pt idx="666">
                  <c:v>42044.382488425923</c:v>
                </c:pt>
                <c:pt idx="667">
                  <c:v>42044.41783564815</c:v>
                </c:pt>
                <c:pt idx="668">
                  <c:v>42044.448275462964</c:v>
                </c:pt>
                <c:pt idx="669">
                  <c:v>42044.46197916667</c:v>
                </c:pt>
                <c:pt idx="670">
                  <c:v>42044.462118055555</c:v>
                </c:pt>
                <c:pt idx="671">
                  <c:v>42044.482928240737</c:v>
                </c:pt>
                <c:pt idx="672">
                  <c:v>42044.545347222222</c:v>
                </c:pt>
                <c:pt idx="673">
                  <c:v>42044.792395833334</c:v>
                </c:pt>
                <c:pt idx="674">
                  <c:v>42045.106412037036</c:v>
                </c:pt>
                <c:pt idx="675">
                  <c:v>42045.269016203703</c:v>
                </c:pt>
                <c:pt idx="676">
                  <c:v>42045.29246527778</c:v>
                </c:pt>
                <c:pt idx="677">
                  <c:v>42045.335057870368</c:v>
                </c:pt>
                <c:pt idx="678">
                  <c:v>42045.350289351853</c:v>
                </c:pt>
                <c:pt idx="679">
                  <c:v>42045.35560185185</c:v>
                </c:pt>
                <c:pt idx="680">
                  <c:v>42045.356319444443</c:v>
                </c:pt>
                <c:pt idx="681">
                  <c:v>42045.421458333331</c:v>
                </c:pt>
                <c:pt idx="682">
                  <c:v>42045.426689814813</c:v>
                </c:pt>
                <c:pt idx="683">
                  <c:v>42045.465439814812</c:v>
                </c:pt>
                <c:pt idx="684">
                  <c:v>42045.500717592593</c:v>
                </c:pt>
                <c:pt idx="685">
                  <c:v>42046.19358796296</c:v>
                </c:pt>
                <c:pt idx="686">
                  <c:v>42046.239733796298</c:v>
                </c:pt>
                <c:pt idx="687">
                  <c:v>42046.281840277778</c:v>
                </c:pt>
                <c:pt idx="688">
                  <c:v>42046.293032407404</c:v>
                </c:pt>
                <c:pt idx="689">
                  <c:v>42046.360208333332</c:v>
                </c:pt>
                <c:pt idx="690">
                  <c:v>42046.376944444448</c:v>
                </c:pt>
                <c:pt idx="691">
                  <c:v>42046.378564814811</c:v>
                </c:pt>
                <c:pt idx="692">
                  <c:v>42046.406354166669</c:v>
                </c:pt>
                <c:pt idx="693">
                  <c:v>42046.420289351852</c:v>
                </c:pt>
                <c:pt idx="694">
                  <c:v>42046.469224537039</c:v>
                </c:pt>
                <c:pt idx="695">
                  <c:v>42046.502858796295</c:v>
                </c:pt>
                <c:pt idx="696">
                  <c:v>42046.584374999999</c:v>
                </c:pt>
                <c:pt idx="697">
                  <c:v>42046.64947916667</c:v>
                </c:pt>
                <c:pt idx="698">
                  <c:v>42046.709374999999</c:v>
                </c:pt>
                <c:pt idx="699">
                  <c:v>42046.802222222221</c:v>
                </c:pt>
                <c:pt idx="700">
                  <c:v>42047.110949074071</c:v>
                </c:pt>
                <c:pt idx="701">
                  <c:v>42047.16306712963</c:v>
                </c:pt>
                <c:pt idx="702">
                  <c:v>42047.184282407405</c:v>
                </c:pt>
                <c:pt idx="703">
                  <c:v>42047.274571759262</c:v>
                </c:pt>
                <c:pt idx="704">
                  <c:v>42047.292314814818</c:v>
                </c:pt>
                <c:pt idx="705">
                  <c:v>42047.30327546296</c:v>
                </c:pt>
                <c:pt idx="706">
                  <c:v>42047.336875000001</c:v>
                </c:pt>
                <c:pt idx="707">
                  <c:v>42047.340590277781</c:v>
                </c:pt>
                <c:pt idx="708">
                  <c:v>42047.357708333337</c:v>
                </c:pt>
                <c:pt idx="709">
                  <c:v>42047.375520833331</c:v>
                </c:pt>
                <c:pt idx="710">
                  <c:v>42047.406770833331</c:v>
                </c:pt>
                <c:pt idx="711">
                  <c:v>42047.41605324074</c:v>
                </c:pt>
                <c:pt idx="712">
                  <c:v>42047.417650462965</c:v>
                </c:pt>
                <c:pt idx="713">
                  <c:v>42047.436168981483</c:v>
                </c:pt>
                <c:pt idx="714">
                  <c:v>42047.469039351854</c:v>
                </c:pt>
                <c:pt idx="715">
                  <c:v>42047.503738425927</c:v>
                </c:pt>
                <c:pt idx="716">
                  <c:v>42047.507453703707</c:v>
                </c:pt>
                <c:pt idx="717">
                  <c:v>42047.545231481483</c:v>
                </c:pt>
                <c:pt idx="718">
                  <c:v>42047.614861111113</c:v>
                </c:pt>
                <c:pt idx="719">
                  <c:v>42048.121631944443</c:v>
                </c:pt>
                <c:pt idx="720">
                  <c:v>42048.129687499997</c:v>
                </c:pt>
                <c:pt idx="721">
                  <c:v>42048.204976851855</c:v>
                </c:pt>
                <c:pt idx="722">
                  <c:v>42048.239884259259</c:v>
                </c:pt>
                <c:pt idx="723">
                  <c:v>42048.262916666667</c:v>
                </c:pt>
                <c:pt idx="724">
                  <c:v>42048.292291666665</c:v>
                </c:pt>
                <c:pt idx="725">
                  <c:v>42048.305833333332</c:v>
                </c:pt>
                <c:pt idx="726">
                  <c:v>42048.313217592593</c:v>
                </c:pt>
                <c:pt idx="727">
                  <c:v>42048.370613425926</c:v>
                </c:pt>
                <c:pt idx="728">
                  <c:v>42048.376574074071</c:v>
                </c:pt>
                <c:pt idx="729">
                  <c:v>42048.418645833335</c:v>
                </c:pt>
                <c:pt idx="730">
                  <c:v>42048.455590277779</c:v>
                </c:pt>
                <c:pt idx="731">
                  <c:v>42048.459791666668</c:v>
                </c:pt>
                <c:pt idx="732">
                  <c:v>42048.583993055552</c:v>
                </c:pt>
                <c:pt idx="733">
                  <c:v>42048.61818287037</c:v>
                </c:pt>
                <c:pt idx="734">
                  <c:v>42048.646377314813</c:v>
                </c:pt>
                <c:pt idx="735">
                  <c:v>42048.708958333336</c:v>
                </c:pt>
                <c:pt idx="736">
                  <c:v>42048.750601851854</c:v>
                </c:pt>
                <c:pt idx="737">
                  <c:v>42049.000381944446</c:v>
                </c:pt>
                <c:pt idx="738">
                  <c:v>42049.125740740739</c:v>
                </c:pt>
                <c:pt idx="739">
                  <c:v>42049.209004629629</c:v>
                </c:pt>
                <c:pt idx="740">
                  <c:v>42049.293171296296</c:v>
                </c:pt>
                <c:pt idx="741">
                  <c:v>42049.417048611111</c:v>
                </c:pt>
                <c:pt idx="742">
                  <c:v>42049.45957175926</c:v>
                </c:pt>
                <c:pt idx="743">
                  <c:v>42049.630972222221</c:v>
                </c:pt>
                <c:pt idx="744">
                  <c:v>42050.084016203706</c:v>
                </c:pt>
                <c:pt idx="745">
                  <c:v>42050.29210648148</c:v>
                </c:pt>
                <c:pt idx="746">
                  <c:v>42050.336944444447</c:v>
                </c:pt>
                <c:pt idx="747">
                  <c:v>42050.364918981482</c:v>
                </c:pt>
                <c:pt idx="748">
                  <c:v>42050.469108796293</c:v>
                </c:pt>
                <c:pt idx="749">
                  <c:v>42050.771180555559</c:v>
                </c:pt>
                <c:pt idx="750">
                  <c:v>42051.003657407404</c:v>
                </c:pt>
                <c:pt idx="751">
                  <c:v>42051.124247685184</c:v>
                </c:pt>
                <c:pt idx="752">
                  <c:v>42051.152962962966</c:v>
                </c:pt>
                <c:pt idx="753">
                  <c:v>42051.167604166665</c:v>
                </c:pt>
                <c:pt idx="754">
                  <c:v>42051.26798611111</c:v>
                </c:pt>
                <c:pt idx="755">
                  <c:v>42051.273541666669</c:v>
                </c:pt>
                <c:pt idx="756">
                  <c:v>42051.288425925923</c:v>
                </c:pt>
                <c:pt idx="757">
                  <c:v>42051.309594907405</c:v>
                </c:pt>
                <c:pt idx="758">
                  <c:v>42051.417685185188</c:v>
                </c:pt>
                <c:pt idx="759">
                  <c:v>42051.420312499999</c:v>
                </c:pt>
                <c:pt idx="760">
                  <c:v>42051.423483796294</c:v>
                </c:pt>
                <c:pt idx="761">
                  <c:v>42051.42759259259</c:v>
                </c:pt>
                <c:pt idx="762">
                  <c:v>42051.431585648148</c:v>
                </c:pt>
                <c:pt idx="763">
                  <c:v>42051.436273148145</c:v>
                </c:pt>
                <c:pt idx="764">
                  <c:v>42051.465636574074</c:v>
                </c:pt>
                <c:pt idx="765">
                  <c:v>42051.479803240742</c:v>
                </c:pt>
                <c:pt idx="766">
                  <c:v>42051.545300925929</c:v>
                </c:pt>
                <c:pt idx="767">
                  <c:v>42051.587060185186</c:v>
                </c:pt>
                <c:pt idx="768">
                  <c:v>42051.625717592593</c:v>
                </c:pt>
                <c:pt idx="769">
                  <c:v>42052.112974537034</c:v>
                </c:pt>
                <c:pt idx="770">
                  <c:v>42052.26599537037</c:v>
                </c:pt>
                <c:pt idx="771">
                  <c:v>42052.406435185185</c:v>
                </c:pt>
                <c:pt idx="772">
                  <c:v>42052.458738425928</c:v>
                </c:pt>
                <c:pt idx="773">
                  <c:v>42052.503912037035</c:v>
                </c:pt>
                <c:pt idx="774">
                  <c:v>42052.584363425929</c:v>
                </c:pt>
                <c:pt idx="775">
                  <c:v>42052.792442129627</c:v>
                </c:pt>
                <c:pt idx="776">
                  <c:v>42053.176122685189</c:v>
                </c:pt>
                <c:pt idx="777">
                  <c:v>42053.176990740743</c:v>
                </c:pt>
                <c:pt idx="778">
                  <c:v>42053.206666666665</c:v>
                </c:pt>
                <c:pt idx="779">
                  <c:v>42053.365902777776</c:v>
                </c:pt>
                <c:pt idx="780">
                  <c:v>42053.369837962964</c:v>
                </c:pt>
                <c:pt idx="781">
                  <c:v>42053.420451388891</c:v>
                </c:pt>
                <c:pt idx="782">
                  <c:v>42053.438240740739</c:v>
                </c:pt>
                <c:pt idx="783">
                  <c:v>42053.501539351855</c:v>
                </c:pt>
                <c:pt idx="784">
                  <c:v>42053.548854166664</c:v>
                </c:pt>
                <c:pt idx="785">
                  <c:v>42054.105034722219</c:v>
                </c:pt>
                <c:pt idx="786">
                  <c:v>42054.106979166667</c:v>
                </c:pt>
                <c:pt idx="787">
                  <c:v>42054.110601851855</c:v>
                </c:pt>
                <c:pt idx="788">
                  <c:v>42054.116655092592</c:v>
                </c:pt>
                <c:pt idx="789">
                  <c:v>42054.123530092591</c:v>
                </c:pt>
                <c:pt idx="790">
                  <c:v>42054.16747685185</c:v>
                </c:pt>
                <c:pt idx="791">
                  <c:v>42054.283738425926</c:v>
                </c:pt>
                <c:pt idx="792">
                  <c:v>42054.376203703701</c:v>
                </c:pt>
                <c:pt idx="793">
                  <c:v>42054.376331018517</c:v>
                </c:pt>
                <c:pt idx="794">
                  <c:v>42054.396481481483</c:v>
                </c:pt>
                <c:pt idx="795">
                  <c:v>42054.396817129629</c:v>
                </c:pt>
                <c:pt idx="796">
                  <c:v>42054.399537037039</c:v>
                </c:pt>
                <c:pt idx="797">
                  <c:v>42054.417662037034</c:v>
                </c:pt>
                <c:pt idx="798">
                  <c:v>42054.438298611109</c:v>
                </c:pt>
                <c:pt idx="799">
                  <c:v>42054.451099537036</c:v>
                </c:pt>
                <c:pt idx="800">
                  <c:v>42054.451724537037</c:v>
                </c:pt>
                <c:pt idx="801">
                  <c:v>42054.489988425928</c:v>
                </c:pt>
                <c:pt idx="802">
                  <c:v>42054.500185185185</c:v>
                </c:pt>
                <c:pt idx="803">
                  <c:v>42054.500416666669</c:v>
                </c:pt>
                <c:pt idx="804">
                  <c:v>42054.541967592595</c:v>
                </c:pt>
                <c:pt idx="805">
                  <c:v>42054.607812499999</c:v>
                </c:pt>
                <c:pt idx="806">
                  <c:v>42054.79241898148</c:v>
                </c:pt>
                <c:pt idx="807">
                  <c:v>42055.042627314811</c:v>
                </c:pt>
                <c:pt idx="808">
                  <c:v>42055.097060185188</c:v>
                </c:pt>
                <c:pt idx="809">
                  <c:v>42055.116122685184</c:v>
                </c:pt>
                <c:pt idx="810">
                  <c:v>42055.121446759258</c:v>
                </c:pt>
                <c:pt idx="811">
                  <c:v>42055.125810185185</c:v>
                </c:pt>
                <c:pt idx="812">
                  <c:v>42055.305775462963</c:v>
                </c:pt>
                <c:pt idx="813">
                  <c:v>42055.306793981479</c:v>
                </c:pt>
                <c:pt idx="814">
                  <c:v>42055.333425925928</c:v>
                </c:pt>
                <c:pt idx="815">
                  <c:v>42055.375960648147</c:v>
                </c:pt>
                <c:pt idx="816">
                  <c:v>42055.396458333336</c:v>
                </c:pt>
                <c:pt idx="817">
                  <c:v>42055.425254629627</c:v>
                </c:pt>
                <c:pt idx="818">
                  <c:v>42055.426724537036</c:v>
                </c:pt>
                <c:pt idx="819">
                  <c:v>42055.441261574073</c:v>
                </c:pt>
                <c:pt idx="820">
                  <c:v>42055.490057870367</c:v>
                </c:pt>
                <c:pt idx="821">
                  <c:v>42055.520995370367</c:v>
                </c:pt>
                <c:pt idx="822">
                  <c:v>42055.543067129627</c:v>
                </c:pt>
                <c:pt idx="823">
                  <c:v>42055.750879629632</c:v>
                </c:pt>
                <c:pt idx="824">
                  <c:v>42056.125937500001</c:v>
                </c:pt>
                <c:pt idx="825">
                  <c:v>42056.146168981482</c:v>
                </c:pt>
                <c:pt idx="826">
                  <c:v>42056.271469907406</c:v>
                </c:pt>
                <c:pt idx="827">
                  <c:v>42056.334293981483</c:v>
                </c:pt>
                <c:pt idx="828">
                  <c:v>42056.354872685188</c:v>
                </c:pt>
                <c:pt idx="829">
                  <c:v>42056.376250000001</c:v>
                </c:pt>
                <c:pt idx="830">
                  <c:v>42056.378668981481</c:v>
                </c:pt>
                <c:pt idx="831">
                  <c:v>42056.417824074073</c:v>
                </c:pt>
                <c:pt idx="832">
                  <c:v>42056.750752314816</c:v>
                </c:pt>
                <c:pt idx="833">
                  <c:v>42057.114814814813</c:v>
                </c:pt>
                <c:pt idx="834">
                  <c:v>42057.167048611111</c:v>
                </c:pt>
                <c:pt idx="835">
                  <c:v>42057.187847222223</c:v>
                </c:pt>
                <c:pt idx="836">
                  <c:v>42057.417719907404</c:v>
                </c:pt>
                <c:pt idx="837">
                  <c:v>42057.459502314814</c:v>
                </c:pt>
                <c:pt idx="838">
                  <c:v>42057.584293981483</c:v>
                </c:pt>
                <c:pt idx="839">
                  <c:v>42057.625879629632</c:v>
                </c:pt>
                <c:pt idx="840">
                  <c:v>42057.750451388885</c:v>
                </c:pt>
                <c:pt idx="841">
                  <c:v>42057.934178240743</c:v>
                </c:pt>
                <c:pt idx="842">
                  <c:v>42057.959027777775</c:v>
                </c:pt>
                <c:pt idx="843">
                  <c:v>42058.003692129627</c:v>
                </c:pt>
                <c:pt idx="844">
                  <c:v>42058.114965277775</c:v>
                </c:pt>
                <c:pt idx="845">
                  <c:v>42058.118298611109</c:v>
                </c:pt>
                <c:pt idx="846">
                  <c:v>42058.126180555555</c:v>
                </c:pt>
                <c:pt idx="847">
                  <c:v>42058.152962962966</c:v>
                </c:pt>
                <c:pt idx="848">
                  <c:v>42058.293391203704</c:v>
                </c:pt>
                <c:pt idx="849">
                  <c:v>42058.334039351852</c:v>
                </c:pt>
                <c:pt idx="850">
                  <c:v>42058.406377314815</c:v>
                </c:pt>
                <c:pt idx="851">
                  <c:v>42058.430902777778</c:v>
                </c:pt>
                <c:pt idx="852">
                  <c:v>42058.437893518516</c:v>
                </c:pt>
                <c:pt idx="853">
                  <c:v>42058.459560185183</c:v>
                </c:pt>
                <c:pt idx="854">
                  <c:v>42058.479872685188</c:v>
                </c:pt>
                <c:pt idx="855">
                  <c:v>42058.501932870371</c:v>
                </c:pt>
                <c:pt idx="856">
                  <c:v>42058.504074074073</c:v>
                </c:pt>
                <c:pt idx="857">
                  <c:v>42058.543356481481</c:v>
                </c:pt>
                <c:pt idx="858">
                  <c:v>42058.563067129631</c:v>
                </c:pt>
                <c:pt idx="859">
                  <c:v>42058.583969907406</c:v>
                </c:pt>
                <c:pt idx="860">
                  <c:v>42058.626238425924</c:v>
                </c:pt>
                <c:pt idx="861">
                  <c:v>42058.750717592593</c:v>
                </c:pt>
                <c:pt idx="862">
                  <c:v>42059.092604166668</c:v>
                </c:pt>
                <c:pt idx="863">
                  <c:v>42059.114710648151</c:v>
                </c:pt>
                <c:pt idx="864">
                  <c:v>42059.146550925929</c:v>
                </c:pt>
                <c:pt idx="865">
                  <c:v>42059.264502314814</c:v>
                </c:pt>
                <c:pt idx="866">
                  <c:v>42059.387037037035</c:v>
                </c:pt>
                <c:pt idx="867">
                  <c:v>42059.420694444445</c:v>
                </c:pt>
                <c:pt idx="868">
                  <c:v>42059.44023148148</c:v>
                </c:pt>
                <c:pt idx="869">
                  <c:v>42059.459745370368</c:v>
                </c:pt>
                <c:pt idx="870">
                  <c:v>42059.503599537034</c:v>
                </c:pt>
                <c:pt idx="871">
                  <c:v>42059.543020833335</c:v>
                </c:pt>
                <c:pt idx="872">
                  <c:v>42059.548854166664</c:v>
                </c:pt>
                <c:pt idx="873">
                  <c:v>42059.584583333337</c:v>
                </c:pt>
                <c:pt idx="874">
                  <c:v>42059.618391203701</c:v>
                </c:pt>
                <c:pt idx="875">
                  <c:v>42059.792395833334</c:v>
                </c:pt>
                <c:pt idx="876">
                  <c:v>42059.909849537034</c:v>
                </c:pt>
                <c:pt idx="877">
                  <c:v>42060.042754629627</c:v>
                </c:pt>
                <c:pt idx="878">
                  <c:v>42060.100069444445</c:v>
                </c:pt>
                <c:pt idx="879">
                  <c:v>42060.145601851851</c:v>
                </c:pt>
                <c:pt idx="880">
                  <c:v>42060.212164351855</c:v>
                </c:pt>
                <c:pt idx="881">
                  <c:v>42060.389513888891</c:v>
                </c:pt>
                <c:pt idx="882">
                  <c:v>42060.414652777778</c:v>
                </c:pt>
                <c:pt idx="883">
                  <c:v>42060.424039351848</c:v>
                </c:pt>
                <c:pt idx="884">
                  <c:v>42060.435590277775</c:v>
                </c:pt>
                <c:pt idx="885">
                  <c:v>42060.438055555554</c:v>
                </c:pt>
                <c:pt idx="886">
                  <c:v>42060.479409722226</c:v>
                </c:pt>
                <c:pt idx="887">
                  <c:v>42060.500428240739</c:v>
                </c:pt>
                <c:pt idx="888">
                  <c:v>42060.542800925927</c:v>
                </c:pt>
                <c:pt idx="889">
                  <c:v>42060.584166666667</c:v>
                </c:pt>
                <c:pt idx="890">
                  <c:v>42060.750694444447</c:v>
                </c:pt>
                <c:pt idx="891">
                  <c:v>42060.792291666665</c:v>
                </c:pt>
                <c:pt idx="892">
                  <c:v>42060.792673611111</c:v>
                </c:pt>
                <c:pt idx="893">
                  <c:v>42060.909942129627</c:v>
                </c:pt>
                <c:pt idx="894">
                  <c:v>42060.969097222223</c:v>
                </c:pt>
                <c:pt idx="895">
                  <c:v>42061.092534722222</c:v>
                </c:pt>
                <c:pt idx="896">
                  <c:v>42061.123159722221</c:v>
                </c:pt>
                <c:pt idx="897">
                  <c:v>42061.209328703706</c:v>
                </c:pt>
                <c:pt idx="898">
                  <c:v>42061.250763888886</c:v>
                </c:pt>
                <c:pt idx="899">
                  <c:v>42061.28328703704</c:v>
                </c:pt>
                <c:pt idx="900">
                  <c:v>42061.401539351849</c:v>
                </c:pt>
                <c:pt idx="901">
                  <c:v>42061.423333333332</c:v>
                </c:pt>
                <c:pt idx="902">
                  <c:v>42061.424386574072</c:v>
                </c:pt>
                <c:pt idx="903">
                  <c:v>42061.438217592593</c:v>
                </c:pt>
                <c:pt idx="904">
                  <c:v>42061.500173611108</c:v>
                </c:pt>
                <c:pt idx="905">
                  <c:v>42061.559270833335</c:v>
                </c:pt>
                <c:pt idx="906">
                  <c:v>42061.566076388888</c:v>
                </c:pt>
                <c:pt idx="907">
                  <c:v>42061.590497685182</c:v>
                </c:pt>
                <c:pt idx="908">
                  <c:v>42061.606423611112</c:v>
                </c:pt>
                <c:pt idx="909">
                  <c:v>42061.626377314817</c:v>
                </c:pt>
                <c:pt idx="910">
                  <c:v>42061.646562499998</c:v>
                </c:pt>
                <c:pt idx="911">
                  <c:v>42061.663449074076</c:v>
                </c:pt>
                <c:pt idx="912">
                  <c:v>42061.688287037039</c:v>
                </c:pt>
                <c:pt idx="913">
                  <c:v>42061.709444444445</c:v>
                </c:pt>
                <c:pt idx="914">
                  <c:v>42061.750497685185</c:v>
                </c:pt>
                <c:pt idx="915">
                  <c:v>42061.771261574075</c:v>
                </c:pt>
                <c:pt idx="916">
                  <c:v>42061.792662037034</c:v>
                </c:pt>
                <c:pt idx="917">
                  <c:v>42061.792754629627</c:v>
                </c:pt>
                <c:pt idx="918">
                  <c:v>42061.896296296298</c:v>
                </c:pt>
                <c:pt idx="919">
                  <c:v>42062.000416666669</c:v>
                </c:pt>
                <c:pt idx="920">
                  <c:v>42062.097430555557</c:v>
                </c:pt>
                <c:pt idx="921">
                  <c:v>42062.108263888891</c:v>
                </c:pt>
                <c:pt idx="922">
                  <c:v>42062.111215277779</c:v>
                </c:pt>
                <c:pt idx="923">
                  <c:v>42062.136620370373</c:v>
                </c:pt>
                <c:pt idx="924">
                  <c:v>42062.14471064815</c:v>
                </c:pt>
                <c:pt idx="925">
                  <c:v>42062.251238425924</c:v>
                </c:pt>
                <c:pt idx="926">
                  <c:v>42062.257650462961</c:v>
                </c:pt>
                <c:pt idx="927">
                  <c:v>42062.410104166665</c:v>
                </c:pt>
                <c:pt idx="928">
                  <c:v>42062.413622685184</c:v>
                </c:pt>
                <c:pt idx="929">
                  <c:v>42062.437581018516</c:v>
                </c:pt>
                <c:pt idx="930">
                  <c:v>42062.439571759256</c:v>
                </c:pt>
                <c:pt idx="931">
                  <c:v>42062.503599537034</c:v>
                </c:pt>
                <c:pt idx="932">
                  <c:v>42062.524537037039</c:v>
                </c:pt>
                <c:pt idx="933">
                  <c:v>42062.584745370368</c:v>
                </c:pt>
                <c:pt idx="934">
                  <c:v>42062.626284722224</c:v>
                </c:pt>
                <c:pt idx="935">
                  <c:v>42062.792569444442</c:v>
                </c:pt>
                <c:pt idx="936">
                  <c:v>42062.833993055552</c:v>
                </c:pt>
                <c:pt idx="937">
                  <c:v>42062.896238425928</c:v>
                </c:pt>
                <c:pt idx="938">
                  <c:v>42062.923761574071</c:v>
                </c:pt>
                <c:pt idx="939">
                  <c:v>42062.959247685183</c:v>
                </c:pt>
                <c:pt idx="940">
                  <c:v>42063.211956018517</c:v>
                </c:pt>
                <c:pt idx="941">
                  <c:v>42063.334756944445</c:v>
                </c:pt>
                <c:pt idx="942">
                  <c:v>42063.420486111114</c:v>
                </c:pt>
                <c:pt idx="943">
                  <c:v>42063.875439814816</c:v>
                </c:pt>
                <c:pt idx="944">
                  <c:v>42063.97934027778</c:v>
                </c:pt>
                <c:pt idx="945">
                  <c:v>42064.334224537037</c:v>
                </c:pt>
                <c:pt idx="946">
                  <c:v>42064.420613425929</c:v>
                </c:pt>
                <c:pt idx="947">
                  <c:v>42064.500520833331</c:v>
                </c:pt>
                <c:pt idx="948">
                  <c:v>42064.625972222224</c:v>
                </c:pt>
                <c:pt idx="949">
                  <c:v>42064.875590277778</c:v>
                </c:pt>
                <c:pt idx="950">
                  <c:v>42065.00068287037</c:v>
                </c:pt>
                <c:pt idx="951">
                  <c:v>42065.289733796293</c:v>
                </c:pt>
                <c:pt idx="952">
                  <c:v>42065.458425925928</c:v>
                </c:pt>
                <c:pt idx="953">
                  <c:v>42065.500567129631</c:v>
                </c:pt>
                <c:pt idx="954">
                  <c:v>42065.520949074074</c:v>
                </c:pt>
                <c:pt idx="955">
                  <c:v>42065.583634259259</c:v>
                </c:pt>
                <c:pt idx="956">
                  <c:v>42065.625196759262</c:v>
                </c:pt>
                <c:pt idx="957">
                  <c:v>42065.79247685185</c:v>
                </c:pt>
                <c:pt idx="958">
                  <c:v>42065.836956018517</c:v>
                </c:pt>
                <c:pt idx="959">
                  <c:v>42066.021365740744</c:v>
                </c:pt>
                <c:pt idx="960">
                  <c:v>42066.071388888886</c:v>
                </c:pt>
                <c:pt idx="961">
                  <c:v>42066.257557870369</c:v>
                </c:pt>
                <c:pt idx="962">
                  <c:v>42066.25880787037</c:v>
                </c:pt>
                <c:pt idx="963">
                  <c:v>42066.33489583333</c:v>
                </c:pt>
                <c:pt idx="964">
                  <c:v>42066.417245370372</c:v>
                </c:pt>
                <c:pt idx="965">
                  <c:v>42066.425300925926</c:v>
                </c:pt>
                <c:pt idx="966">
                  <c:v>42066.437986111108</c:v>
                </c:pt>
                <c:pt idx="967">
                  <c:v>42066.587210648147</c:v>
                </c:pt>
                <c:pt idx="968">
                  <c:v>42066.604907407411</c:v>
                </c:pt>
                <c:pt idx="969">
                  <c:v>42066.635844907411</c:v>
                </c:pt>
                <c:pt idx="970">
                  <c:v>42066.792245370372</c:v>
                </c:pt>
                <c:pt idx="971">
                  <c:v>42066.896273148152</c:v>
                </c:pt>
                <c:pt idx="972">
                  <c:v>42066.934189814812</c:v>
                </c:pt>
                <c:pt idx="973">
                  <c:v>42067.10365740741</c:v>
                </c:pt>
                <c:pt idx="974">
                  <c:v>42067.112708333334</c:v>
                </c:pt>
                <c:pt idx="975">
                  <c:v>42067.125393518516</c:v>
                </c:pt>
                <c:pt idx="976">
                  <c:v>42067.369641203702</c:v>
                </c:pt>
                <c:pt idx="977">
                  <c:v>42067.408912037034</c:v>
                </c:pt>
                <c:pt idx="978">
                  <c:v>42067.420243055552</c:v>
                </c:pt>
                <c:pt idx="979">
                  <c:v>42067.420277777775</c:v>
                </c:pt>
                <c:pt idx="980">
                  <c:v>42067.442384259259</c:v>
                </c:pt>
                <c:pt idx="981">
                  <c:v>42067.501875000002</c:v>
                </c:pt>
                <c:pt idx="982">
                  <c:v>42067.542164351849</c:v>
                </c:pt>
                <c:pt idx="983">
                  <c:v>42067.626238425924</c:v>
                </c:pt>
                <c:pt idx="984">
                  <c:v>42067.709722222222</c:v>
                </c:pt>
                <c:pt idx="985">
                  <c:v>42067.792754629627</c:v>
                </c:pt>
                <c:pt idx="986">
                  <c:v>42067.834166666667</c:v>
                </c:pt>
                <c:pt idx="987">
                  <c:v>42068.304826388892</c:v>
                </c:pt>
                <c:pt idx="988">
                  <c:v>42068.309479166666</c:v>
                </c:pt>
                <c:pt idx="989">
                  <c:v>42068.334907407407</c:v>
                </c:pt>
                <c:pt idx="990">
                  <c:v>42068.376562500001</c:v>
                </c:pt>
                <c:pt idx="991">
                  <c:v>42068.376759259256</c:v>
                </c:pt>
                <c:pt idx="992">
                  <c:v>42068.381851851853</c:v>
                </c:pt>
                <c:pt idx="993">
                  <c:v>42068.501435185186</c:v>
                </c:pt>
                <c:pt idx="994">
                  <c:v>42068.590555555558</c:v>
                </c:pt>
                <c:pt idx="995">
                  <c:v>42068.625798611109</c:v>
                </c:pt>
                <c:pt idx="996">
                  <c:v>42068.628865740742</c:v>
                </c:pt>
                <c:pt idx="997">
                  <c:v>42068.646365740744</c:v>
                </c:pt>
                <c:pt idx="998">
                  <c:v>42068.729791666665</c:v>
                </c:pt>
                <c:pt idx="999">
                  <c:v>42068.764143518521</c:v>
                </c:pt>
                <c:pt idx="1000">
                  <c:v>42068.792337962965</c:v>
                </c:pt>
                <c:pt idx="1001">
                  <c:v>42068.812939814816</c:v>
                </c:pt>
                <c:pt idx="1002">
                  <c:v>42068.857812499999</c:v>
                </c:pt>
                <c:pt idx="1003">
                  <c:v>42068.892557870371</c:v>
                </c:pt>
                <c:pt idx="1004">
                  <c:v>42068.917175925926</c:v>
                </c:pt>
                <c:pt idx="1005">
                  <c:v>42068.979722222219</c:v>
                </c:pt>
                <c:pt idx="1006">
                  <c:v>42069.106215277781</c:v>
                </c:pt>
                <c:pt idx="1007">
                  <c:v>42069.108912037038</c:v>
                </c:pt>
                <c:pt idx="1008">
                  <c:v>42069.12599537037</c:v>
                </c:pt>
                <c:pt idx="1009">
                  <c:v>42069.251944444448</c:v>
                </c:pt>
                <c:pt idx="1010">
                  <c:v>42069.334710648145</c:v>
                </c:pt>
                <c:pt idx="1011">
                  <c:v>42069.413148148145</c:v>
                </c:pt>
                <c:pt idx="1012">
                  <c:v>42069.421643518515</c:v>
                </c:pt>
                <c:pt idx="1013">
                  <c:v>42069.462025462963</c:v>
                </c:pt>
                <c:pt idx="1014">
                  <c:v>42069.545300925929</c:v>
                </c:pt>
                <c:pt idx="1015">
                  <c:v>42069.600902777776</c:v>
                </c:pt>
                <c:pt idx="1016">
                  <c:v>42069.709398148145</c:v>
                </c:pt>
                <c:pt idx="1017">
                  <c:v>42069.750185185185</c:v>
                </c:pt>
                <c:pt idx="1018">
                  <c:v>42069.792453703703</c:v>
                </c:pt>
                <c:pt idx="1019">
                  <c:v>42069.875752314816</c:v>
                </c:pt>
                <c:pt idx="1020">
                  <c:v>42070.250335648147</c:v>
                </c:pt>
                <c:pt idx="1021">
                  <c:v>42070.250335648147</c:v>
                </c:pt>
                <c:pt idx="1022">
                  <c:v>42070.335069444445</c:v>
                </c:pt>
                <c:pt idx="1023">
                  <c:v>42070.500798611109</c:v>
                </c:pt>
                <c:pt idx="1024">
                  <c:v>42070.503796296296</c:v>
                </c:pt>
                <c:pt idx="1025">
                  <c:v>42070.614884259259</c:v>
                </c:pt>
                <c:pt idx="1026">
                  <c:v>42070.625775462962</c:v>
                </c:pt>
                <c:pt idx="1027">
                  <c:v>42070.875671296293</c:v>
                </c:pt>
                <c:pt idx="1028">
                  <c:v>42070.9377662037</c:v>
                </c:pt>
                <c:pt idx="1029">
                  <c:v>42071.16746527778</c:v>
                </c:pt>
                <c:pt idx="1030">
                  <c:v>42071.229791666665</c:v>
                </c:pt>
                <c:pt idx="1031">
                  <c:v>42071.376018518517</c:v>
                </c:pt>
                <c:pt idx="1032">
                  <c:v>42071.378842592596</c:v>
                </c:pt>
                <c:pt idx="1033">
                  <c:v>42071.542523148149</c:v>
                </c:pt>
                <c:pt idx="1034">
                  <c:v>42071.833958333336</c:v>
                </c:pt>
                <c:pt idx="1035">
                  <c:v>42071.91741898148</c:v>
                </c:pt>
                <c:pt idx="1036">
                  <c:v>42071.937905092593</c:v>
                </c:pt>
                <c:pt idx="1037">
                  <c:v>42072.334861111114</c:v>
                </c:pt>
                <c:pt idx="1038">
                  <c:v>42072.340810185182</c:v>
                </c:pt>
                <c:pt idx="1039">
                  <c:v>42072.371759259258</c:v>
                </c:pt>
                <c:pt idx="1040">
                  <c:v>42072.376446759263</c:v>
                </c:pt>
                <c:pt idx="1041">
                  <c:v>42072.429016203707</c:v>
                </c:pt>
                <c:pt idx="1042">
                  <c:v>42072.436273148145</c:v>
                </c:pt>
                <c:pt idx="1043">
                  <c:v>42072.441053240742</c:v>
                </c:pt>
                <c:pt idx="1044">
                  <c:v>42072.503553240742</c:v>
                </c:pt>
                <c:pt idx="1045">
                  <c:v>42072.542141203703</c:v>
                </c:pt>
                <c:pt idx="1046">
                  <c:v>42072.626331018517</c:v>
                </c:pt>
                <c:pt idx="1047">
                  <c:v>42072.659907407404</c:v>
                </c:pt>
                <c:pt idx="1048">
                  <c:v>42072.751087962963</c:v>
                </c:pt>
                <c:pt idx="1049">
                  <c:v>42072.795381944445</c:v>
                </c:pt>
                <c:pt idx="1050">
                  <c:v>42072.834293981483</c:v>
                </c:pt>
                <c:pt idx="1051">
                  <c:v>42072.840648148151</c:v>
                </c:pt>
                <c:pt idx="1052">
                  <c:v>42072.937951388885</c:v>
                </c:pt>
                <c:pt idx="1053">
                  <c:v>42073.13894675926</c:v>
                </c:pt>
                <c:pt idx="1054">
                  <c:v>42073.296331018515</c:v>
                </c:pt>
                <c:pt idx="1055">
                  <c:v>42073.301354166666</c:v>
                </c:pt>
                <c:pt idx="1056">
                  <c:v>42073.375763888886</c:v>
                </c:pt>
                <c:pt idx="1057">
                  <c:v>42073.419247685182</c:v>
                </c:pt>
                <c:pt idx="1058">
                  <c:v>42073.423020833332</c:v>
                </c:pt>
                <c:pt idx="1059">
                  <c:v>42073.453310185185</c:v>
                </c:pt>
                <c:pt idx="1060">
                  <c:v>42073.460578703707</c:v>
                </c:pt>
                <c:pt idx="1061">
                  <c:v>42073.545243055552</c:v>
                </c:pt>
                <c:pt idx="1062">
                  <c:v>42073.632210648146</c:v>
                </c:pt>
                <c:pt idx="1063">
                  <c:v>42073.677430555559</c:v>
                </c:pt>
                <c:pt idx="1064">
                  <c:v>42073.712106481478</c:v>
                </c:pt>
                <c:pt idx="1065">
                  <c:v>42073.809212962966</c:v>
                </c:pt>
                <c:pt idx="1066">
                  <c:v>42073.843993055554</c:v>
                </c:pt>
                <c:pt idx="1067">
                  <c:v>42073.941087962965</c:v>
                </c:pt>
                <c:pt idx="1068">
                  <c:v>42074.373761574076</c:v>
                </c:pt>
                <c:pt idx="1069">
                  <c:v>42074.379953703705</c:v>
                </c:pt>
                <c:pt idx="1070">
                  <c:v>42074.382592592592</c:v>
                </c:pt>
                <c:pt idx="1071">
                  <c:v>42074.451018518521</c:v>
                </c:pt>
                <c:pt idx="1072">
                  <c:v>42074.462233796294</c:v>
                </c:pt>
                <c:pt idx="1073">
                  <c:v>42074.465601851851</c:v>
                </c:pt>
                <c:pt idx="1074">
                  <c:v>42074.468923611108</c:v>
                </c:pt>
                <c:pt idx="1075">
                  <c:v>42074.503784722219</c:v>
                </c:pt>
                <c:pt idx="1076">
                  <c:v>42074.543587962966</c:v>
                </c:pt>
                <c:pt idx="1077">
                  <c:v>42074.587280092594</c:v>
                </c:pt>
                <c:pt idx="1078">
                  <c:v>42074.628923611112</c:v>
                </c:pt>
                <c:pt idx="1079">
                  <c:v>42074.792326388888</c:v>
                </c:pt>
                <c:pt idx="1080">
                  <c:v>42074.847569444442</c:v>
                </c:pt>
                <c:pt idx="1081">
                  <c:v>42074.87871527778</c:v>
                </c:pt>
                <c:pt idx="1082">
                  <c:v>42074.938090277778</c:v>
                </c:pt>
                <c:pt idx="1083">
                  <c:v>42075.385381944441</c:v>
                </c:pt>
                <c:pt idx="1084">
                  <c:v>42075.388136574074</c:v>
                </c:pt>
                <c:pt idx="1085">
                  <c:v>42075.408912037034</c:v>
                </c:pt>
                <c:pt idx="1086">
                  <c:v>42075.460104166668</c:v>
                </c:pt>
                <c:pt idx="1087">
                  <c:v>42075.463275462964</c:v>
                </c:pt>
                <c:pt idx="1088">
                  <c:v>42075.47587962963</c:v>
                </c:pt>
                <c:pt idx="1089">
                  <c:v>42075.486481481479</c:v>
                </c:pt>
                <c:pt idx="1090">
                  <c:v>42075.503912037035</c:v>
                </c:pt>
                <c:pt idx="1091">
                  <c:v>42075.520960648151</c:v>
                </c:pt>
                <c:pt idx="1092">
                  <c:v>42075.552453703705</c:v>
                </c:pt>
                <c:pt idx="1093">
                  <c:v>42075.628784722219</c:v>
                </c:pt>
                <c:pt idx="1094">
                  <c:v>42075.663402777776</c:v>
                </c:pt>
                <c:pt idx="1095">
                  <c:v>42075.712129629632</c:v>
                </c:pt>
                <c:pt idx="1096">
                  <c:v>42075.751319444447</c:v>
                </c:pt>
                <c:pt idx="1097">
                  <c:v>42075.792245370372</c:v>
                </c:pt>
                <c:pt idx="1098">
                  <c:v>42075.813113425924</c:v>
                </c:pt>
                <c:pt idx="1099">
                  <c:v>42075.833807870367</c:v>
                </c:pt>
                <c:pt idx="1100">
                  <c:v>42075.896018518521</c:v>
                </c:pt>
                <c:pt idx="1101">
                  <c:v>42075.962002314816</c:v>
                </c:pt>
                <c:pt idx="1102">
                  <c:v>42076.007314814815</c:v>
                </c:pt>
                <c:pt idx="1103">
                  <c:v>42076.230995370373</c:v>
                </c:pt>
                <c:pt idx="1104">
                  <c:v>42076.311747685184</c:v>
                </c:pt>
                <c:pt idx="1105">
                  <c:v>42076.386550925927</c:v>
                </c:pt>
                <c:pt idx="1106">
                  <c:v>42076.389328703706</c:v>
                </c:pt>
                <c:pt idx="1107">
                  <c:v>42076.400740740741</c:v>
                </c:pt>
                <c:pt idx="1108">
                  <c:v>42076.41846064815</c:v>
                </c:pt>
                <c:pt idx="1109">
                  <c:v>42076.427083333336</c:v>
                </c:pt>
                <c:pt idx="1110">
                  <c:v>42076.460219907407</c:v>
                </c:pt>
                <c:pt idx="1111">
                  <c:v>42076.465601851851</c:v>
                </c:pt>
                <c:pt idx="1112">
                  <c:v>42076.466574074075</c:v>
                </c:pt>
                <c:pt idx="1113">
                  <c:v>42076.467523148145</c:v>
                </c:pt>
                <c:pt idx="1114">
                  <c:v>42076.542118055557</c:v>
                </c:pt>
                <c:pt idx="1115">
                  <c:v>42076.646608796298</c:v>
                </c:pt>
                <c:pt idx="1116">
                  <c:v>42076.834016203706</c:v>
                </c:pt>
                <c:pt idx="1117">
                  <c:v>42076.854687500003</c:v>
                </c:pt>
                <c:pt idx="1118">
                  <c:v>42076.875138888892</c:v>
                </c:pt>
                <c:pt idx="1119">
                  <c:v>42076.889108796298</c:v>
                </c:pt>
                <c:pt idx="1120">
                  <c:v>42076.969074074077</c:v>
                </c:pt>
                <c:pt idx="1121">
                  <c:v>42077.042141203703</c:v>
                </c:pt>
                <c:pt idx="1122">
                  <c:v>42077.05914351852</c:v>
                </c:pt>
                <c:pt idx="1123">
                  <c:v>42077.086111111108</c:v>
                </c:pt>
                <c:pt idx="1124">
                  <c:v>42077.125439814816</c:v>
                </c:pt>
                <c:pt idx="1125">
                  <c:v>42077.229375000003</c:v>
                </c:pt>
                <c:pt idx="1126">
                  <c:v>42077.250532407408</c:v>
                </c:pt>
                <c:pt idx="1127">
                  <c:v>42077.375717592593</c:v>
                </c:pt>
                <c:pt idx="1128">
                  <c:v>42077.420300925929</c:v>
                </c:pt>
                <c:pt idx="1129">
                  <c:v>42077.663414351853</c:v>
                </c:pt>
                <c:pt idx="1130">
                  <c:v>42077.750972222224</c:v>
                </c:pt>
                <c:pt idx="1131">
                  <c:v>42077.812939814816</c:v>
                </c:pt>
                <c:pt idx="1132">
                  <c:v>42077.889027777775</c:v>
                </c:pt>
                <c:pt idx="1133">
                  <c:v>42077.958807870367</c:v>
                </c:pt>
                <c:pt idx="1134">
                  <c:v>42078.000567129631</c:v>
                </c:pt>
                <c:pt idx="1135">
                  <c:v>42078.104814814818</c:v>
                </c:pt>
                <c:pt idx="1136">
                  <c:v>42078.167407407411</c:v>
                </c:pt>
                <c:pt idx="1137">
                  <c:v>42078.375462962962</c:v>
                </c:pt>
                <c:pt idx="1138">
                  <c:v>42078.459097222221</c:v>
                </c:pt>
                <c:pt idx="1139">
                  <c:v>42078.792314814818</c:v>
                </c:pt>
                <c:pt idx="1140">
                  <c:v>42078.892488425925</c:v>
                </c:pt>
                <c:pt idx="1141">
                  <c:v>42078.982766203706</c:v>
                </c:pt>
                <c:pt idx="1142">
                  <c:v>42079.100844907407</c:v>
                </c:pt>
                <c:pt idx="1143">
                  <c:v>42079.126284722224</c:v>
                </c:pt>
                <c:pt idx="1144">
                  <c:v>42079.311388888891</c:v>
                </c:pt>
                <c:pt idx="1145">
                  <c:v>42079.412824074076</c:v>
                </c:pt>
                <c:pt idx="1146">
                  <c:v>42079.45789351852</c:v>
                </c:pt>
                <c:pt idx="1147">
                  <c:v>42079.542002314818</c:v>
                </c:pt>
                <c:pt idx="1148">
                  <c:v>42079.584999999999</c:v>
                </c:pt>
                <c:pt idx="1149">
                  <c:v>42079.628842592596</c:v>
                </c:pt>
                <c:pt idx="1150">
                  <c:v>42079.751145833332</c:v>
                </c:pt>
                <c:pt idx="1151">
                  <c:v>42079.833761574075</c:v>
                </c:pt>
                <c:pt idx="1152">
                  <c:v>42080.014166666668</c:v>
                </c:pt>
                <c:pt idx="1153">
                  <c:v>42080.052465277775</c:v>
                </c:pt>
                <c:pt idx="1154">
                  <c:v>42080.452152777776</c:v>
                </c:pt>
                <c:pt idx="1155">
                  <c:v>42080.552164351851</c:v>
                </c:pt>
                <c:pt idx="1156">
                  <c:v>42080.854733796295</c:v>
                </c:pt>
                <c:pt idx="1157">
                  <c:v>42081.448854166665</c:v>
                </c:pt>
                <c:pt idx="1158">
                  <c:v>42081.453773148147</c:v>
                </c:pt>
                <c:pt idx="1159">
                  <c:v>42081.465671296297</c:v>
                </c:pt>
                <c:pt idx="1160">
                  <c:v>42081.470219907409</c:v>
                </c:pt>
                <c:pt idx="1161">
                  <c:v>42081.501423611109</c:v>
                </c:pt>
                <c:pt idx="1162">
                  <c:v>42081.521099537036</c:v>
                </c:pt>
                <c:pt idx="1163">
                  <c:v>42081.564375000002</c:v>
                </c:pt>
                <c:pt idx="1164">
                  <c:v>42081.62877314815</c:v>
                </c:pt>
                <c:pt idx="1165">
                  <c:v>42081.781539351854</c:v>
                </c:pt>
                <c:pt idx="1166">
                  <c:v>42081.792291666665</c:v>
                </c:pt>
                <c:pt idx="1167">
                  <c:v>42081.823217592595</c:v>
                </c:pt>
                <c:pt idx="1168">
                  <c:v>42081.8753125</c:v>
                </c:pt>
                <c:pt idx="1169">
                  <c:v>42082.336770833332</c:v>
                </c:pt>
                <c:pt idx="1170">
                  <c:v>42082.360381944447</c:v>
                </c:pt>
                <c:pt idx="1171">
                  <c:v>42082.36513888889</c:v>
                </c:pt>
                <c:pt idx="1172">
                  <c:v>42082.376273148147</c:v>
                </c:pt>
                <c:pt idx="1173">
                  <c:v>42082.418865740743</c:v>
                </c:pt>
                <c:pt idx="1174">
                  <c:v>42082.543391203704</c:v>
                </c:pt>
                <c:pt idx="1175">
                  <c:v>42082.628807870373</c:v>
                </c:pt>
                <c:pt idx="1176">
                  <c:v>42082.792500000003</c:v>
                </c:pt>
                <c:pt idx="1177">
                  <c:v>42082.833761574075</c:v>
                </c:pt>
                <c:pt idx="1178">
                  <c:v>42082.83388888889</c:v>
                </c:pt>
                <c:pt idx="1179">
                  <c:v>42082.959097222221</c:v>
                </c:pt>
                <c:pt idx="1180">
                  <c:v>42083.309594907405</c:v>
                </c:pt>
                <c:pt idx="1181">
                  <c:v>42083.313171296293</c:v>
                </c:pt>
                <c:pt idx="1182">
                  <c:v>42083.377129629633</c:v>
                </c:pt>
                <c:pt idx="1183">
                  <c:v>42083.398032407407</c:v>
                </c:pt>
                <c:pt idx="1184">
                  <c:v>42083.462314814817</c:v>
                </c:pt>
                <c:pt idx="1185">
                  <c:v>42083.639131944445</c:v>
                </c:pt>
                <c:pt idx="1186">
                  <c:v>42083.750451388885</c:v>
                </c:pt>
                <c:pt idx="1187">
                  <c:v>42083.792534722219</c:v>
                </c:pt>
                <c:pt idx="1188">
                  <c:v>42083.961956018517</c:v>
                </c:pt>
                <c:pt idx="1189">
                  <c:v>42084.107638888891</c:v>
                </c:pt>
                <c:pt idx="1190">
                  <c:v>42084.376435185186</c:v>
                </c:pt>
                <c:pt idx="1191">
                  <c:v>42084.416990740741</c:v>
                </c:pt>
                <c:pt idx="1192">
                  <c:v>42084.868206018517</c:v>
                </c:pt>
                <c:pt idx="1193">
                  <c:v>42084.92386574074</c:v>
                </c:pt>
                <c:pt idx="1194">
                  <c:v>42084.961898148147</c:v>
                </c:pt>
                <c:pt idx="1195">
                  <c:v>42085.337094907409</c:v>
                </c:pt>
                <c:pt idx="1196">
                  <c:v>42085.375520833331</c:v>
                </c:pt>
                <c:pt idx="1197">
                  <c:v>42085.417337962965</c:v>
                </c:pt>
                <c:pt idx="1198">
                  <c:v>42085.418043981481</c:v>
                </c:pt>
                <c:pt idx="1199">
                  <c:v>42085.462094907409</c:v>
                </c:pt>
                <c:pt idx="1200">
                  <c:v>42085.54215277778</c:v>
                </c:pt>
                <c:pt idx="1201">
                  <c:v>42085.812835648147</c:v>
                </c:pt>
                <c:pt idx="1202">
                  <c:v>42085.930868055555</c:v>
                </c:pt>
                <c:pt idx="1203">
                  <c:v>42085.989837962959</c:v>
                </c:pt>
                <c:pt idx="1204">
                  <c:v>42086.333865740744</c:v>
                </c:pt>
                <c:pt idx="1205">
                  <c:v>42086.542812500003</c:v>
                </c:pt>
                <c:pt idx="1206">
                  <c:v>42086.628877314812</c:v>
                </c:pt>
                <c:pt idx="1207">
                  <c:v>42086.709143518521</c:v>
                </c:pt>
                <c:pt idx="1208">
                  <c:v>42086.792592592596</c:v>
                </c:pt>
                <c:pt idx="1209">
                  <c:v>42086.819652777776</c:v>
                </c:pt>
                <c:pt idx="1210">
                  <c:v>42087.137673611112</c:v>
                </c:pt>
                <c:pt idx="1211">
                  <c:v>42087.376134259262</c:v>
                </c:pt>
                <c:pt idx="1212">
                  <c:v>42087.464467592596</c:v>
                </c:pt>
                <c:pt idx="1213">
                  <c:v>42087.542893518519</c:v>
                </c:pt>
                <c:pt idx="1214">
                  <c:v>42087.584351851852</c:v>
                </c:pt>
                <c:pt idx="1215">
                  <c:v>42087.590636574074</c:v>
                </c:pt>
                <c:pt idx="1216">
                  <c:v>42087.819606481484</c:v>
                </c:pt>
                <c:pt idx="1217">
                  <c:v>42087.834120370368</c:v>
                </c:pt>
                <c:pt idx="1218">
                  <c:v>42087.867326388892</c:v>
                </c:pt>
                <c:pt idx="1219">
                  <c:v>42087.930821759262</c:v>
                </c:pt>
                <c:pt idx="1220">
                  <c:v>42087.962025462963</c:v>
                </c:pt>
                <c:pt idx="1221">
                  <c:v>42088.328900462962</c:v>
                </c:pt>
                <c:pt idx="1222">
                  <c:v>42088.376655092594</c:v>
                </c:pt>
                <c:pt idx="1223">
                  <c:v>42088.462708333333</c:v>
                </c:pt>
                <c:pt idx="1224">
                  <c:v>42088.484606481485</c:v>
                </c:pt>
                <c:pt idx="1225">
                  <c:v>42088.542037037034</c:v>
                </c:pt>
                <c:pt idx="1226">
                  <c:v>42088.590833333335</c:v>
                </c:pt>
                <c:pt idx="1227">
                  <c:v>42088.628877314812</c:v>
                </c:pt>
                <c:pt idx="1228">
                  <c:v>42088.871655092589</c:v>
                </c:pt>
                <c:pt idx="1229">
                  <c:v>42088.937847222223</c:v>
                </c:pt>
                <c:pt idx="1230">
                  <c:v>42089.154282407406</c:v>
                </c:pt>
                <c:pt idx="1231">
                  <c:v>42089.173750000002</c:v>
                </c:pt>
                <c:pt idx="1232">
                  <c:v>42089.179513888892</c:v>
                </c:pt>
                <c:pt idx="1233">
                  <c:v>42089.182893518519</c:v>
                </c:pt>
                <c:pt idx="1234">
                  <c:v>42089.239351851851</c:v>
                </c:pt>
                <c:pt idx="1235">
                  <c:v>42089.326006944444</c:v>
                </c:pt>
                <c:pt idx="1236">
                  <c:v>42089.326851851853</c:v>
                </c:pt>
                <c:pt idx="1237">
                  <c:v>42089.330949074072</c:v>
                </c:pt>
                <c:pt idx="1238">
                  <c:v>42089.361550925925</c:v>
                </c:pt>
                <c:pt idx="1239">
                  <c:v>42089.462129629632</c:v>
                </c:pt>
                <c:pt idx="1240">
                  <c:v>42089.469212962962</c:v>
                </c:pt>
                <c:pt idx="1241">
                  <c:v>42089.476064814815</c:v>
                </c:pt>
                <c:pt idx="1242">
                  <c:v>42089.545277777775</c:v>
                </c:pt>
                <c:pt idx="1243">
                  <c:v>42089.604861111111</c:v>
                </c:pt>
                <c:pt idx="1244">
                  <c:v>42089.632303240738</c:v>
                </c:pt>
                <c:pt idx="1245">
                  <c:v>42089.667291666665</c:v>
                </c:pt>
                <c:pt idx="1246">
                  <c:v>42089.78833333333</c:v>
                </c:pt>
                <c:pt idx="1247">
                  <c:v>42089.885763888888</c:v>
                </c:pt>
                <c:pt idx="1248">
                  <c:v>42090.133391203701</c:v>
                </c:pt>
                <c:pt idx="1249">
                  <c:v>42090.13722222222</c:v>
                </c:pt>
                <c:pt idx="1250">
                  <c:v>42090.339745370373</c:v>
                </c:pt>
                <c:pt idx="1251">
                  <c:v>42090.352662037039</c:v>
                </c:pt>
                <c:pt idx="1252">
                  <c:v>42090.418321759258</c:v>
                </c:pt>
                <c:pt idx="1253">
                  <c:v>42090.452465277776</c:v>
                </c:pt>
                <c:pt idx="1254">
                  <c:v>42090.455196759256</c:v>
                </c:pt>
                <c:pt idx="1255">
                  <c:v>42090.468587962961</c:v>
                </c:pt>
                <c:pt idx="1256">
                  <c:v>42090.503935185188</c:v>
                </c:pt>
                <c:pt idx="1257">
                  <c:v>42090.628680555557</c:v>
                </c:pt>
                <c:pt idx="1258">
                  <c:v>42090.646307870367</c:v>
                </c:pt>
                <c:pt idx="1259">
                  <c:v>42090.687905092593</c:v>
                </c:pt>
                <c:pt idx="1260">
                  <c:v>42090.958784722221</c:v>
                </c:pt>
                <c:pt idx="1261">
                  <c:v>42091.337002314816</c:v>
                </c:pt>
                <c:pt idx="1262">
                  <c:v>42091.375486111108</c:v>
                </c:pt>
                <c:pt idx="1263">
                  <c:v>42091.621712962966</c:v>
                </c:pt>
                <c:pt idx="1264">
                  <c:v>42091.688055555554</c:v>
                </c:pt>
                <c:pt idx="1265">
                  <c:v>42091.819606481484</c:v>
                </c:pt>
                <c:pt idx="1266">
                  <c:v>42091.882187499999</c:v>
                </c:pt>
                <c:pt idx="1267">
                  <c:v>42092.118287037039</c:v>
                </c:pt>
                <c:pt idx="1268">
                  <c:v>42092.212013888886</c:v>
                </c:pt>
                <c:pt idx="1269">
                  <c:v>42092.382303240738</c:v>
                </c:pt>
                <c:pt idx="1270">
                  <c:v>42092.500972222224</c:v>
                </c:pt>
                <c:pt idx="1271">
                  <c:v>42092.587013888886</c:v>
                </c:pt>
                <c:pt idx="1272">
                  <c:v>42092.667488425926</c:v>
                </c:pt>
                <c:pt idx="1273">
                  <c:v>42092.843981481485</c:v>
                </c:pt>
                <c:pt idx="1274">
                  <c:v>42092.902997685182</c:v>
                </c:pt>
                <c:pt idx="1275">
                  <c:v>42092.948171296295</c:v>
                </c:pt>
                <c:pt idx="1276">
                  <c:v>42092.989884259259</c:v>
                </c:pt>
                <c:pt idx="1277">
                  <c:v>42093.079560185186</c:v>
                </c:pt>
                <c:pt idx="1278">
                  <c:v>42093.280648148146</c:v>
                </c:pt>
                <c:pt idx="1279">
                  <c:v>42005.277881944443</c:v>
                </c:pt>
                <c:pt idx="1280">
                  <c:v>42027.517534722225</c:v>
                </c:pt>
                <c:pt idx="1281">
                  <c:v>42032.482835648145</c:v>
                </c:pt>
                <c:pt idx="1282">
                  <c:v>42032.663310185184</c:v>
                </c:pt>
                <c:pt idx="1283">
                  <c:v>42032.833865740744</c:v>
                </c:pt>
                <c:pt idx="1284">
                  <c:v>42033.385763888888</c:v>
                </c:pt>
                <c:pt idx="1285">
                  <c:v>42034.21539351852</c:v>
                </c:pt>
                <c:pt idx="1286">
                  <c:v>42039.419710648152</c:v>
                </c:pt>
                <c:pt idx="1287">
                  <c:v>42043.593993055554</c:v>
                </c:pt>
                <c:pt idx="1288">
                  <c:v>42046.336863425924</c:v>
                </c:pt>
                <c:pt idx="1289">
                  <c:v>42048.003599537034</c:v>
                </c:pt>
                <c:pt idx="1290">
                  <c:v>42048.274513888886</c:v>
                </c:pt>
                <c:pt idx="1291">
                  <c:v>42048.420254629629</c:v>
                </c:pt>
                <c:pt idx="1292">
                  <c:v>42054.43136574074</c:v>
                </c:pt>
                <c:pt idx="1293">
                  <c:v>42055.40997685185</c:v>
                </c:pt>
                <c:pt idx="1294">
                  <c:v>42056.376087962963</c:v>
                </c:pt>
                <c:pt idx="1295">
                  <c:v>42058.431585648148</c:v>
                </c:pt>
                <c:pt idx="1296">
                  <c:v>42059.413310185184</c:v>
                </c:pt>
                <c:pt idx="1297">
                  <c:v>42060.435312499998</c:v>
                </c:pt>
                <c:pt idx="1298">
                  <c:v>42060.709328703706</c:v>
                </c:pt>
                <c:pt idx="1299">
                  <c:v>42061.086724537039</c:v>
                </c:pt>
                <c:pt idx="1300">
                  <c:v>42061.406585648147</c:v>
                </c:pt>
                <c:pt idx="1301">
                  <c:v>42062.135694444441</c:v>
                </c:pt>
                <c:pt idx="1302">
                  <c:v>42062.414629629631</c:v>
                </c:pt>
                <c:pt idx="1303">
                  <c:v>42065.431990740741</c:v>
                </c:pt>
                <c:pt idx="1304">
                  <c:v>42065.66333333333</c:v>
                </c:pt>
                <c:pt idx="1305">
                  <c:v>42067.479375000003</c:v>
                </c:pt>
                <c:pt idx="1306">
                  <c:v>42068.426006944443</c:v>
                </c:pt>
                <c:pt idx="1307">
                  <c:v>42072.456631944442</c:v>
                </c:pt>
                <c:pt idx="1308">
                  <c:v>42073.451469907406</c:v>
                </c:pt>
                <c:pt idx="1309">
                  <c:v>42074.496018518519</c:v>
                </c:pt>
                <c:pt idx="1310">
                  <c:v>42075.451435185183</c:v>
                </c:pt>
                <c:pt idx="1311">
                  <c:v>42076.46</c:v>
                </c:pt>
                <c:pt idx="1312">
                  <c:v>42080.448564814818</c:v>
                </c:pt>
                <c:pt idx="1313">
                  <c:v>42081.491122685184</c:v>
                </c:pt>
                <c:pt idx="1314">
                  <c:v>42082.471377314818</c:v>
                </c:pt>
                <c:pt idx="1315">
                  <c:v>42083.454444444447</c:v>
                </c:pt>
                <c:pt idx="1316">
                  <c:v>42086.449224537035</c:v>
                </c:pt>
                <c:pt idx="1317">
                  <c:v>42087.447951388887</c:v>
                </c:pt>
                <c:pt idx="1318">
                  <c:v>42088.501215277778</c:v>
                </c:pt>
                <c:pt idx="1319">
                  <c:v>42089.454016203701</c:v>
                </c:pt>
                <c:pt idx="1320">
                  <c:v>42090.463356481479</c:v>
                </c:pt>
                <c:pt idx="1321">
                  <c:v>42091.510659722226</c:v>
                </c:pt>
                <c:pt idx="1322">
                  <c:v>42019.416678240741</c:v>
                </c:pt>
                <c:pt idx="1323">
                  <c:v>42020.423750000002</c:v>
                </c:pt>
                <c:pt idx="1324">
                  <c:v>42025.404814814814</c:v>
                </c:pt>
                <c:pt idx="1325">
                  <c:v>42030.496527777781</c:v>
                </c:pt>
                <c:pt idx="1326">
                  <c:v>42031.406192129631</c:v>
                </c:pt>
                <c:pt idx="1327">
                  <c:v>42032.404374999998</c:v>
                </c:pt>
                <c:pt idx="1328">
                  <c:v>42032.40625</c:v>
                </c:pt>
                <c:pt idx="1329">
                  <c:v>42033.385023148148</c:v>
                </c:pt>
                <c:pt idx="1330">
                  <c:v>42039.114699074074</c:v>
                </c:pt>
                <c:pt idx="1331">
                  <c:v>42040.181423611109</c:v>
                </c:pt>
                <c:pt idx="1332">
                  <c:v>42040.416666666664</c:v>
                </c:pt>
                <c:pt idx="1333">
                  <c:v>42040.479178240741</c:v>
                </c:pt>
                <c:pt idx="1334">
                  <c:v>42040.520856481482</c:v>
                </c:pt>
                <c:pt idx="1335">
                  <c:v>42041.225162037037</c:v>
                </c:pt>
                <c:pt idx="1336">
                  <c:v>42041.346331018518</c:v>
                </c:pt>
                <c:pt idx="1337">
                  <c:v>42044.409201388888</c:v>
                </c:pt>
                <c:pt idx="1338">
                  <c:v>42044.503472222219</c:v>
                </c:pt>
                <c:pt idx="1339">
                  <c:v>42048.300173611111</c:v>
                </c:pt>
                <c:pt idx="1340">
                  <c:v>42051.282418981478</c:v>
                </c:pt>
                <c:pt idx="1341">
                  <c:v>42051.416666666664</c:v>
                </c:pt>
                <c:pt idx="1342">
                  <c:v>42053.386076388888</c:v>
                </c:pt>
                <c:pt idx="1343">
                  <c:v>42055.10800925926</c:v>
                </c:pt>
                <c:pt idx="1344">
                  <c:v>42059.101145833331</c:v>
                </c:pt>
                <c:pt idx="1345">
                  <c:v>42060.416678240741</c:v>
                </c:pt>
                <c:pt idx="1346">
                  <c:v>42068.393784722219</c:v>
                </c:pt>
                <c:pt idx="1347">
                  <c:v>42069.116446759261</c:v>
                </c:pt>
                <c:pt idx="1348">
                  <c:v>42069.429108796299</c:v>
                </c:pt>
                <c:pt idx="1349">
                  <c:v>42072.853472222225</c:v>
                </c:pt>
                <c:pt idx="1350">
                  <c:v>42073.438726851855</c:v>
                </c:pt>
                <c:pt idx="1351">
                  <c:v>42073.668055555558</c:v>
                </c:pt>
                <c:pt idx="1352">
                  <c:v>42074.374780092592</c:v>
                </c:pt>
                <c:pt idx="1353">
                  <c:v>42074.750011574077</c:v>
                </c:pt>
                <c:pt idx="1354">
                  <c:v>42075.884027777778</c:v>
                </c:pt>
                <c:pt idx="1355">
                  <c:v>42080.498680555553</c:v>
                </c:pt>
                <c:pt idx="1356">
                  <c:v>42081.155324074076</c:v>
                </c:pt>
                <c:pt idx="1357">
                  <c:v>42082.149976851855</c:v>
                </c:pt>
                <c:pt idx="1358">
                  <c:v>42083.304479166669</c:v>
                </c:pt>
                <c:pt idx="1359">
                  <c:v>42087.151597222219</c:v>
                </c:pt>
                <c:pt idx="1360">
                  <c:v>42088.360289351855</c:v>
                </c:pt>
                <c:pt idx="1361">
                  <c:v>42088.372835648152</c:v>
                </c:pt>
                <c:pt idx="1362">
                  <c:v>42090.165069444447</c:v>
                </c:pt>
              </c:numCache>
            </c:numRef>
          </c:xVal>
          <c:yVal>
            <c:numRef>
              <c:f>'URL clickthrough'!$S$3:$S$1365</c:f>
              <c:numCache>
                <c:formatCode>0</c:formatCode>
                <c:ptCount val="1363"/>
                <c:pt idx="0">
                  <c:v>122</c:v>
                </c:pt>
                <c:pt idx="1">
                  <c:v>170</c:v>
                </c:pt>
                <c:pt idx="2">
                  <c:v>603</c:v>
                </c:pt>
                <c:pt idx="3">
                  <c:v>370</c:v>
                </c:pt>
                <c:pt idx="4">
                  <c:v>318</c:v>
                </c:pt>
                <c:pt idx="5">
                  <c:v>551</c:v>
                </c:pt>
                <c:pt idx="6">
                  <c:v>451</c:v>
                </c:pt>
                <c:pt idx="7">
                  <c:v>1598</c:v>
                </c:pt>
                <c:pt idx="8">
                  <c:v>118</c:v>
                </c:pt>
                <c:pt idx="9">
                  <c:v>160</c:v>
                </c:pt>
                <c:pt idx="10">
                  <c:v>1165</c:v>
                </c:pt>
                <c:pt idx="11">
                  <c:v>5372</c:v>
                </c:pt>
                <c:pt idx="12">
                  <c:v>417</c:v>
                </c:pt>
                <c:pt idx="13">
                  <c:v>422</c:v>
                </c:pt>
                <c:pt idx="14">
                  <c:v>116</c:v>
                </c:pt>
                <c:pt idx="15">
                  <c:v>177</c:v>
                </c:pt>
                <c:pt idx="16">
                  <c:v>530</c:v>
                </c:pt>
                <c:pt idx="17">
                  <c:v>106</c:v>
                </c:pt>
                <c:pt idx="18">
                  <c:v>1377</c:v>
                </c:pt>
                <c:pt idx="19">
                  <c:v>174</c:v>
                </c:pt>
                <c:pt idx="20">
                  <c:v>94</c:v>
                </c:pt>
                <c:pt idx="21">
                  <c:v>1239</c:v>
                </c:pt>
                <c:pt idx="22">
                  <c:v>65</c:v>
                </c:pt>
                <c:pt idx="23">
                  <c:v>389</c:v>
                </c:pt>
                <c:pt idx="24">
                  <c:v>28</c:v>
                </c:pt>
                <c:pt idx="25">
                  <c:v>468</c:v>
                </c:pt>
                <c:pt idx="26">
                  <c:v>404</c:v>
                </c:pt>
                <c:pt idx="27">
                  <c:v>203</c:v>
                </c:pt>
                <c:pt idx="28">
                  <c:v>77</c:v>
                </c:pt>
                <c:pt idx="29">
                  <c:v>1095</c:v>
                </c:pt>
                <c:pt idx="30">
                  <c:v>28</c:v>
                </c:pt>
                <c:pt idx="31">
                  <c:v>11</c:v>
                </c:pt>
                <c:pt idx="32">
                  <c:v>331</c:v>
                </c:pt>
                <c:pt idx="33">
                  <c:v>206</c:v>
                </c:pt>
                <c:pt idx="34">
                  <c:v>1474</c:v>
                </c:pt>
                <c:pt idx="35">
                  <c:v>53</c:v>
                </c:pt>
                <c:pt idx="36">
                  <c:v>642</c:v>
                </c:pt>
                <c:pt idx="37">
                  <c:v>5544</c:v>
                </c:pt>
                <c:pt idx="38">
                  <c:v>3012</c:v>
                </c:pt>
                <c:pt idx="39">
                  <c:v>155</c:v>
                </c:pt>
                <c:pt idx="40">
                  <c:v>165</c:v>
                </c:pt>
                <c:pt idx="41">
                  <c:v>1416</c:v>
                </c:pt>
                <c:pt idx="42">
                  <c:v>45</c:v>
                </c:pt>
                <c:pt idx="43">
                  <c:v>156</c:v>
                </c:pt>
                <c:pt idx="44">
                  <c:v>61</c:v>
                </c:pt>
                <c:pt idx="45">
                  <c:v>618</c:v>
                </c:pt>
                <c:pt idx="46">
                  <c:v>123</c:v>
                </c:pt>
                <c:pt idx="47">
                  <c:v>309</c:v>
                </c:pt>
                <c:pt idx="48">
                  <c:v>91</c:v>
                </c:pt>
                <c:pt idx="49">
                  <c:v>26</c:v>
                </c:pt>
                <c:pt idx="50">
                  <c:v>876</c:v>
                </c:pt>
                <c:pt idx="51">
                  <c:v>60</c:v>
                </c:pt>
                <c:pt idx="52">
                  <c:v>39</c:v>
                </c:pt>
                <c:pt idx="53">
                  <c:v>126</c:v>
                </c:pt>
                <c:pt idx="54">
                  <c:v>23</c:v>
                </c:pt>
                <c:pt idx="55">
                  <c:v>159</c:v>
                </c:pt>
                <c:pt idx="56">
                  <c:v>79</c:v>
                </c:pt>
                <c:pt idx="57">
                  <c:v>1200</c:v>
                </c:pt>
                <c:pt idx="58">
                  <c:v>122</c:v>
                </c:pt>
                <c:pt idx="59">
                  <c:v>2818</c:v>
                </c:pt>
                <c:pt idx="60">
                  <c:v>178</c:v>
                </c:pt>
                <c:pt idx="61">
                  <c:v>95</c:v>
                </c:pt>
                <c:pt idx="62">
                  <c:v>116</c:v>
                </c:pt>
                <c:pt idx="63">
                  <c:v>169</c:v>
                </c:pt>
                <c:pt idx="64">
                  <c:v>95</c:v>
                </c:pt>
                <c:pt idx="65">
                  <c:v>1958</c:v>
                </c:pt>
                <c:pt idx="66">
                  <c:v>40</c:v>
                </c:pt>
                <c:pt idx="67">
                  <c:v>317</c:v>
                </c:pt>
                <c:pt idx="68">
                  <c:v>275</c:v>
                </c:pt>
                <c:pt idx="69">
                  <c:v>2204</c:v>
                </c:pt>
                <c:pt idx="70">
                  <c:v>53</c:v>
                </c:pt>
                <c:pt idx="71">
                  <c:v>249</c:v>
                </c:pt>
                <c:pt idx="72">
                  <c:v>386</c:v>
                </c:pt>
                <c:pt idx="73">
                  <c:v>137</c:v>
                </c:pt>
                <c:pt idx="74">
                  <c:v>119</c:v>
                </c:pt>
                <c:pt idx="75">
                  <c:v>624</c:v>
                </c:pt>
                <c:pt idx="76">
                  <c:v>253</c:v>
                </c:pt>
                <c:pt idx="77">
                  <c:v>1100</c:v>
                </c:pt>
                <c:pt idx="78">
                  <c:v>840</c:v>
                </c:pt>
                <c:pt idx="79">
                  <c:v>227</c:v>
                </c:pt>
                <c:pt idx="80">
                  <c:v>21</c:v>
                </c:pt>
                <c:pt idx="81">
                  <c:v>175</c:v>
                </c:pt>
                <c:pt idx="82">
                  <c:v>747</c:v>
                </c:pt>
                <c:pt idx="83">
                  <c:v>58</c:v>
                </c:pt>
                <c:pt idx="84">
                  <c:v>72</c:v>
                </c:pt>
                <c:pt idx="85">
                  <c:v>967</c:v>
                </c:pt>
                <c:pt idx="86">
                  <c:v>187</c:v>
                </c:pt>
                <c:pt idx="87">
                  <c:v>53</c:v>
                </c:pt>
                <c:pt idx="88">
                  <c:v>3748</c:v>
                </c:pt>
                <c:pt idx="89">
                  <c:v>933</c:v>
                </c:pt>
                <c:pt idx="90">
                  <c:v>515</c:v>
                </c:pt>
                <c:pt idx="91">
                  <c:v>248</c:v>
                </c:pt>
                <c:pt idx="92">
                  <c:v>614</c:v>
                </c:pt>
                <c:pt idx="93">
                  <c:v>874</c:v>
                </c:pt>
                <c:pt idx="94">
                  <c:v>2436</c:v>
                </c:pt>
                <c:pt idx="95">
                  <c:v>156</c:v>
                </c:pt>
                <c:pt idx="96">
                  <c:v>0</c:v>
                </c:pt>
                <c:pt idx="97">
                  <c:v>3042</c:v>
                </c:pt>
                <c:pt idx="98">
                  <c:v>3454</c:v>
                </c:pt>
                <c:pt idx="99">
                  <c:v>1703</c:v>
                </c:pt>
                <c:pt idx="100">
                  <c:v>162</c:v>
                </c:pt>
                <c:pt idx="101">
                  <c:v>543</c:v>
                </c:pt>
                <c:pt idx="102">
                  <c:v>1150</c:v>
                </c:pt>
                <c:pt idx="103">
                  <c:v>364</c:v>
                </c:pt>
                <c:pt idx="104">
                  <c:v>4748</c:v>
                </c:pt>
                <c:pt idx="105">
                  <c:v>2147</c:v>
                </c:pt>
                <c:pt idx="106">
                  <c:v>60</c:v>
                </c:pt>
                <c:pt idx="107">
                  <c:v>268</c:v>
                </c:pt>
                <c:pt idx="108">
                  <c:v>339</c:v>
                </c:pt>
                <c:pt idx="109">
                  <c:v>3826</c:v>
                </c:pt>
                <c:pt idx="110">
                  <c:v>99</c:v>
                </c:pt>
                <c:pt idx="111">
                  <c:v>217</c:v>
                </c:pt>
                <c:pt idx="112">
                  <c:v>2899</c:v>
                </c:pt>
                <c:pt idx="113">
                  <c:v>253</c:v>
                </c:pt>
                <c:pt idx="114">
                  <c:v>1169</c:v>
                </c:pt>
                <c:pt idx="115">
                  <c:v>693</c:v>
                </c:pt>
                <c:pt idx="116">
                  <c:v>2223</c:v>
                </c:pt>
                <c:pt idx="117">
                  <c:v>258</c:v>
                </c:pt>
                <c:pt idx="118">
                  <c:v>116</c:v>
                </c:pt>
                <c:pt idx="119">
                  <c:v>366</c:v>
                </c:pt>
                <c:pt idx="120">
                  <c:v>1779</c:v>
                </c:pt>
                <c:pt idx="121">
                  <c:v>652</c:v>
                </c:pt>
                <c:pt idx="122">
                  <c:v>1249</c:v>
                </c:pt>
                <c:pt idx="123">
                  <c:v>688</c:v>
                </c:pt>
                <c:pt idx="124">
                  <c:v>1999</c:v>
                </c:pt>
                <c:pt idx="125">
                  <c:v>705</c:v>
                </c:pt>
                <c:pt idx="126">
                  <c:v>247</c:v>
                </c:pt>
                <c:pt idx="127">
                  <c:v>9328</c:v>
                </c:pt>
                <c:pt idx="128">
                  <c:v>582</c:v>
                </c:pt>
                <c:pt idx="129">
                  <c:v>481</c:v>
                </c:pt>
                <c:pt idx="130">
                  <c:v>66</c:v>
                </c:pt>
                <c:pt idx="131">
                  <c:v>337</c:v>
                </c:pt>
                <c:pt idx="132">
                  <c:v>157</c:v>
                </c:pt>
                <c:pt idx="133">
                  <c:v>349</c:v>
                </c:pt>
                <c:pt idx="134">
                  <c:v>1352</c:v>
                </c:pt>
                <c:pt idx="135">
                  <c:v>75</c:v>
                </c:pt>
                <c:pt idx="136">
                  <c:v>259</c:v>
                </c:pt>
                <c:pt idx="137">
                  <c:v>418</c:v>
                </c:pt>
                <c:pt idx="138">
                  <c:v>42</c:v>
                </c:pt>
                <c:pt idx="139">
                  <c:v>170</c:v>
                </c:pt>
                <c:pt idx="140">
                  <c:v>890</c:v>
                </c:pt>
                <c:pt idx="141">
                  <c:v>442</c:v>
                </c:pt>
                <c:pt idx="142">
                  <c:v>933</c:v>
                </c:pt>
                <c:pt idx="143">
                  <c:v>281</c:v>
                </c:pt>
                <c:pt idx="144">
                  <c:v>178</c:v>
                </c:pt>
                <c:pt idx="145">
                  <c:v>157</c:v>
                </c:pt>
                <c:pt idx="146">
                  <c:v>1623</c:v>
                </c:pt>
                <c:pt idx="147">
                  <c:v>134</c:v>
                </c:pt>
                <c:pt idx="148">
                  <c:v>106</c:v>
                </c:pt>
                <c:pt idx="149">
                  <c:v>114</c:v>
                </c:pt>
                <c:pt idx="150">
                  <c:v>452</c:v>
                </c:pt>
                <c:pt idx="151">
                  <c:v>3650</c:v>
                </c:pt>
                <c:pt idx="152">
                  <c:v>407</c:v>
                </c:pt>
                <c:pt idx="153">
                  <c:v>1500</c:v>
                </c:pt>
                <c:pt idx="154">
                  <c:v>3112</c:v>
                </c:pt>
                <c:pt idx="155">
                  <c:v>139</c:v>
                </c:pt>
                <c:pt idx="156">
                  <c:v>644</c:v>
                </c:pt>
                <c:pt idx="157">
                  <c:v>207</c:v>
                </c:pt>
                <c:pt idx="158">
                  <c:v>3414</c:v>
                </c:pt>
                <c:pt idx="159">
                  <c:v>95</c:v>
                </c:pt>
                <c:pt idx="160">
                  <c:v>1481</c:v>
                </c:pt>
                <c:pt idx="161">
                  <c:v>860</c:v>
                </c:pt>
                <c:pt idx="162">
                  <c:v>318</c:v>
                </c:pt>
                <c:pt idx="163">
                  <c:v>49</c:v>
                </c:pt>
                <c:pt idx="164">
                  <c:v>663</c:v>
                </c:pt>
                <c:pt idx="165">
                  <c:v>227</c:v>
                </c:pt>
                <c:pt idx="166">
                  <c:v>452</c:v>
                </c:pt>
                <c:pt idx="167">
                  <c:v>223</c:v>
                </c:pt>
                <c:pt idx="168">
                  <c:v>344</c:v>
                </c:pt>
                <c:pt idx="169">
                  <c:v>77</c:v>
                </c:pt>
                <c:pt idx="170">
                  <c:v>56</c:v>
                </c:pt>
                <c:pt idx="171">
                  <c:v>299</c:v>
                </c:pt>
                <c:pt idx="172">
                  <c:v>1038</c:v>
                </c:pt>
                <c:pt idx="173">
                  <c:v>1511</c:v>
                </c:pt>
                <c:pt idx="174">
                  <c:v>1885</c:v>
                </c:pt>
                <c:pt idx="175">
                  <c:v>124</c:v>
                </c:pt>
                <c:pt idx="176">
                  <c:v>485</c:v>
                </c:pt>
                <c:pt idx="177">
                  <c:v>2107</c:v>
                </c:pt>
                <c:pt idx="178">
                  <c:v>323</c:v>
                </c:pt>
                <c:pt idx="179">
                  <c:v>30</c:v>
                </c:pt>
                <c:pt idx="180">
                  <c:v>61</c:v>
                </c:pt>
                <c:pt idx="181" formatCode="General">
                  <c:v>0</c:v>
                </c:pt>
                <c:pt idx="182" formatCode="General">
                  <c:v>0</c:v>
                </c:pt>
                <c:pt idx="183" formatCode="General">
                  <c:v>0</c:v>
                </c:pt>
                <c:pt idx="184" formatCode="General">
                  <c:v>0</c:v>
                </c:pt>
                <c:pt idx="185" formatCode="General">
                  <c:v>0</c:v>
                </c:pt>
                <c:pt idx="186" formatCode="General">
                  <c:v>0</c:v>
                </c:pt>
                <c:pt idx="187" formatCode="General">
                  <c:v>0</c:v>
                </c:pt>
                <c:pt idx="188" formatCode="General">
                  <c:v>0</c:v>
                </c:pt>
                <c:pt idx="189" formatCode="General">
                  <c:v>0</c:v>
                </c:pt>
                <c:pt idx="190" formatCode="General">
                  <c:v>0</c:v>
                </c:pt>
                <c:pt idx="191" formatCode="General">
                  <c:v>0</c:v>
                </c:pt>
                <c:pt idx="192" formatCode="General">
                  <c:v>0</c:v>
                </c:pt>
                <c:pt idx="193" formatCode="General">
                  <c:v>0</c:v>
                </c:pt>
                <c:pt idx="194" formatCode="General">
                  <c:v>0</c:v>
                </c:pt>
                <c:pt idx="195" formatCode="General">
                  <c:v>0</c:v>
                </c:pt>
                <c:pt idx="196" formatCode="General">
                  <c:v>0</c:v>
                </c:pt>
                <c:pt idx="197" formatCode="General">
                  <c:v>0</c:v>
                </c:pt>
                <c:pt idx="198" formatCode="General">
                  <c:v>0</c:v>
                </c:pt>
                <c:pt idx="199" formatCode="General">
                  <c:v>0</c:v>
                </c:pt>
                <c:pt idx="200" formatCode="General">
                  <c:v>0</c:v>
                </c:pt>
                <c:pt idx="201" formatCode="General">
                  <c:v>0</c:v>
                </c:pt>
                <c:pt idx="202" formatCode="General">
                  <c:v>0</c:v>
                </c:pt>
                <c:pt idx="203" formatCode="General">
                  <c:v>0</c:v>
                </c:pt>
                <c:pt idx="204" formatCode="General">
                  <c:v>0</c:v>
                </c:pt>
                <c:pt idx="205" formatCode="General">
                  <c:v>0</c:v>
                </c:pt>
                <c:pt idx="206" formatCode="General">
                  <c:v>0</c:v>
                </c:pt>
                <c:pt idx="207" formatCode="General">
                  <c:v>0</c:v>
                </c:pt>
                <c:pt idx="208" formatCode="General">
                  <c:v>0</c:v>
                </c:pt>
                <c:pt idx="209" formatCode="General">
                  <c:v>0</c:v>
                </c:pt>
                <c:pt idx="210" formatCode="General">
                  <c:v>0</c:v>
                </c:pt>
                <c:pt idx="211" formatCode="General">
                  <c:v>0</c:v>
                </c:pt>
                <c:pt idx="212" formatCode="General">
                  <c:v>0</c:v>
                </c:pt>
                <c:pt idx="213" formatCode="General">
                  <c:v>0</c:v>
                </c:pt>
                <c:pt idx="214" formatCode="General">
                  <c:v>0</c:v>
                </c:pt>
                <c:pt idx="215" formatCode="General">
                  <c:v>0</c:v>
                </c:pt>
                <c:pt idx="216" formatCode="General">
                  <c:v>0</c:v>
                </c:pt>
                <c:pt idx="217" formatCode="General">
                  <c:v>0</c:v>
                </c:pt>
                <c:pt idx="218" formatCode="General">
                  <c:v>0</c:v>
                </c:pt>
                <c:pt idx="219" formatCode="General">
                  <c:v>0</c:v>
                </c:pt>
                <c:pt idx="220" formatCode="General">
                  <c:v>0</c:v>
                </c:pt>
                <c:pt idx="221" formatCode="General">
                  <c:v>0</c:v>
                </c:pt>
                <c:pt idx="222" formatCode="General">
                  <c:v>0</c:v>
                </c:pt>
                <c:pt idx="223" formatCode="General">
                  <c:v>0</c:v>
                </c:pt>
                <c:pt idx="224" formatCode="General">
                  <c:v>0</c:v>
                </c:pt>
                <c:pt idx="225" formatCode="General">
                  <c:v>0</c:v>
                </c:pt>
                <c:pt idx="226" formatCode="General">
                  <c:v>0</c:v>
                </c:pt>
                <c:pt idx="227" formatCode="General">
                  <c:v>0</c:v>
                </c:pt>
                <c:pt idx="228" formatCode="General">
                  <c:v>0</c:v>
                </c:pt>
                <c:pt idx="229" formatCode="General">
                  <c:v>0</c:v>
                </c:pt>
                <c:pt idx="230" formatCode="General">
                  <c:v>0</c:v>
                </c:pt>
                <c:pt idx="231" formatCode="General">
                  <c:v>0</c:v>
                </c:pt>
                <c:pt idx="232" formatCode="General">
                  <c:v>0</c:v>
                </c:pt>
                <c:pt idx="233" formatCode="General">
                  <c:v>0</c:v>
                </c:pt>
                <c:pt idx="234" formatCode="General">
                  <c:v>0</c:v>
                </c:pt>
                <c:pt idx="235" formatCode="General">
                  <c:v>0</c:v>
                </c:pt>
                <c:pt idx="236" formatCode="General">
                  <c:v>0</c:v>
                </c:pt>
                <c:pt idx="237" formatCode="General">
                  <c:v>0</c:v>
                </c:pt>
                <c:pt idx="238" formatCode="General">
                  <c:v>0</c:v>
                </c:pt>
                <c:pt idx="239" formatCode="General">
                  <c:v>0</c:v>
                </c:pt>
                <c:pt idx="240" formatCode="General">
                  <c:v>0</c:v>
                </c:pt>
                <c:pt idx="241" formatCode="General">
                  <c:v>0</c:v>
                </c:pt>
                <c:pt idx="242" formatCode="General">
                  <c:v>0</c:v>
                </c:pt>
                <c:pt idx="243" formatCode="General">
                  <c:v>0</c:v>
                </c:pt>
                <c:pt idx="244" formatCode="General">
                  <c:v>0</c:v>
                </c:pt>
                <c:pt idx="245" formatCode="General">
                  <c:v>0</c:v>
                </c:pt>
                <c:pt idx="246" formatCode="General">
                  <c:v>0</c:v>
                </c:pt>
                <c:pt idx="247" formatCode="General">
                  <c:v>0</c:v>
                </c:pt>
                <c:pt idx="248" formatCode="General">
                  <c:v>0</c:v>
                </c:pt>
                <c:pt idx="249" formatCode="General">
                  <c:v>0</c:v>
                </c:pt>
                <c:pt idx="250" formatCode="General">
                  <c:v>0</c:v>
                </c:pt>
                <c:pt idx="251" formatCode="General">
                  <c:v>0</c:v>
                </c:pt>
                <c:pt idx="252" formatCode="General">
                  <c:v>0</c:v>
                </c:pt>
                <c:pt idx="253" formatCode="General">
                  <c:v>0</c:v>
                </c:pt>
                <c:pt idx="254" formatCode="General">
                  <c:v>0</c:v>
                </c:pt>
                <c:pt idx="255" formatCode="General">
                  <c:v>0</c:v>
                </c:pt>
                <c:pt idx="256" formatCode="General">
                  <c:v>0</c:v>
                </c:pt>
                <c:pt idx="257" formatCode="General">
                  <c:v>0</c:v>
                </c:pt>
                <c:pt idx="258" formatCode="General">
                  <c:v>0</c:v>
                </c:pt>
                <c:pt idx="259" formatCode="General">
                  <c:v>0</c:v>
                </c:pt>
                <c:pt idx="260" formatCode="General">
                  <c:v>0</c:v>
                </c:pt>
                <c:pt idx="261" formatCode="General">
                  <c:v>0</c:v>
                </c:pt>
                <c:pt idx="262" formatCode="General">
                  <c:v>0</c:v>
                </c:pt>
                <c:pt idx="263" formatCode="General">
                  <c:v>0</c:v>
                </c:pt>
                <c:pt idx="264" formatCode="General">
                  <c:v>0</c:v>
                </c:pt>
                <c:pt idx="265" formatCode="General">
                  <c:v>0</c:v>
                </c:pt>
                <c:pt idx="266" formatCode="General">
                  <c:v>0</c:v>
                </c:pt>
                <c:pt idx="267">
                  <c:v>0</c:v>
                </c:pt>
                <c:pt idx="268" formatCode="General">
                  <c:v>0</c:v>
                </c:pt>
                <c:pt idx="269" formatCode="General">
                  <c:v>0</c:v>
                </c:pt>
                <c:pt idx="270" formatCode="General">
                  <c:v>0</c:v>
                </c:pt>
                <c:pt idx="271" formatCode="General">
                  <c:v>0</c:v>
                </c:pt>
                <c:pt idx="272" formatCode="General">
                  <c:v>0</c:v>
                </c:pt>
                <c:pt idx="273" formatCode="General">
                  <c:v>0</c:v>
                </c:pt>
                <c:pt idx="274" formatCode="General">
                  <c:v>0</c:v>
                </c:pt>
                <c:pt idx="275" formatCode="General">
                  <c:v>0</c:v>
                </c:pt>
                <c:pt idx="276" formatCode="General">
                  <c:v>0</c:v>
                </c:pt>
                <c:pt idx="277" formatCode="General">
                  <c:v>0</c:v>
                </c:pt>
                <c:pt idx="278" formatCode="General">
                  <c:v>0</c:v>
                </c:pt>
                <c:pt idx="279" formatCode="General">
                  <c:v>0</c:v>
                </c:pt>
                <c:pt idx="280" formatCode="General">
                  <c:v>0</c:v>
                </c:pt>
                <c:pt idx="281" formatCode="General">
                  <c:v>0</c:v>
                </c:pt>
                <c:pt idx="282" formatCode="General">
                  <c:v>0</c:v>
                </c:pt>
                <c:pt idx="283" formatCode="General">
                  <c:v>0</c:v>
                </c:pt>
                <c:pt idx="284" formatCode="General">
                  <c:v>0</c:v>
                </c:pt>
                <c:pt idx="285" formatCode="General">
                  <c:v>0</c:v>
                </c:pt>
                <c:pt idx="286" formatCode="General">
                  <c:v>0</c:v>
                </c:pt>
                <c:pt idx="287" formatCode="General">
                  <c:v>0</c:v>
                </c:pt>
                <c:pt idx="288" formatCode="General">
                  <c:v>0</c:v>
                </c:pt>
                <c:pt idx="289" formatCode="General">
                  <c:v>0</c:v>
                </c:pt>
                <c:pt idx="290" formatCode="General">
                  <c:v>0</c:v>
                </c:pt>
                <c:pt idx="291" formatCode="General">
                  <c:v>0</c:v>
                </c:pt>
                <c:pt idx="292" formatCode="General">
                  <c:v>0</c:v>
                </c:pt>
                <c:pt idx="293" formatCode="General">
                  <c:v>0</c:v>
                </c:pt>
                <c:pt idx="294" formatCode="General">
                  <c:v>0</c:v>
                </c:pt>
                <c:pt idx="295" formatCode="General">
                  <c:v>0</c:v>
                </c:pt>
                <c:pt idx="296" formatCode="General">
                  <c:v>0</c:v>
                </c:pt>
                <c:pt idx="297" formatCode="General">
                  <c:v>0</c:v>
                </c:pt>
                <c:pt idx="298" formatCode="General">
                  <c:v>0</c:v>
                </c:pt>
                <c:pt idx="299" formatCode="General">
                  <c:v>0</c:v>
                </c:pt>
                <c:pt idx="300" formatCode="General">
                  <c:v>0</c:v>
                </c:pt>
                <c:pt idx="301" formatCode="General">
                  <c:v>0</c:v>
                </c:pt>
                <c:pt idx="302" formatCode="General">
                  <c:v>0</c:v>
                </c:pt>
                <c:pt idx="303" formatCode="General">
                  <c:v>0</c:v>
                </c:pt>
                <c:pt idx="304" formatCode="General">
                  <c:v>0</c:v>
                </c:pt>
                <c:pt idx="305" formatCode="General">
                  <c:v>0</c:v>
                </c:pt>
                <c:pt idx="306" formatCode="General">
                  <c:v>0</c:v>
                </c:pt>
                <c:pt idx="307" formatCode="General">
                  <c:v>0</c:v>
                </c:pt>
                <c:pt idx="308" formatCode="General">
                  <c:v>0</c:v>
                </c:pt>
                <c:pt idx="309" formatCode="General">
                  <c:v>0</c:v>
                </c:pt>
                <c:pt idx="310" formatCode="General">
                  <c:v>0</c:v>
                </c:pt>
                <c:pt idx="311" formatCode="General">
                  <c:v>0</c:v>
                </c:pt>
                <c:pt idx="312" formatCode="General">
                  <c:v>0</c:v>
                </c:pt>
                <c:pt idx="313" formatCode="General">
                  <c:v>0</c:v>
                </c:pt>
                <c:pt idx="314" formatCode="General">
                  <c:v>0</c:v>
                </c:pt>
                <c:pt idx="315" formatCode="General">
                  <c:v>0</c:v>
                </c:pt>
                <c:pt idx="316" formatCode="General">
                  <c:v>0</c:v>
                </c:pt>
                <c:pt idx="317" formatCode="General">
                  <c:v>0</c:v>
                </c:pt>
                <c:pt idx="318" formatCode="General">
                  <c:v>0</c:v>
                </c:pt>
                <c:pt idx="319" formatCode="General">
                  <c:v>0</c:v>
                </c:pt>
                <c:pt idx="320" formatCode="General">
                  <c:v>0</c:v>
                </c:pt>
                <c:pt idx="321" formatCode="General">
                  <c:v>0</c:v>
                </c:pt>
                <c:pt idx="322" formatCode="General">
                  <c:v>0</c:v>
                </c:pt>
                <c:pt idx="323" formatCode="General">
                  <c:v>0</c:v>
                </c:pt>
                <c:pt idx="324" formatCode="General">
                  <c:v>0</c:v>
                </c:pt>
                <c:pt idx="325" formatCode="General">
                  <c:v>0</c:v>
                </c:pt>
                <c:pt idx="326" formatCode="General">
                  <c:v>0</c:v>
                </c:pt>
                <c:pt idx="327" formatCode="General">
                  <c:v>0</c:v>
                </c:pt>
                <c:pt idx="328" formatCode="General">
                  <c:v>0</c:v>
                </c:pt>
                <c:pt idx="329" formatCode="General">
                  <c:v>0</c:v>
                </c:pt>
                <c:pt idx="330" formatCode="General">
                  <c:v>0</c:v>
                </c:pt>
                <c:pt idx="331" formatCode="General">
                  <c:v>0</c:v>
                </c:pt>
                <c:pt idx="332" formatCode="General">
                  <c:v>0</c:v>
                </c:pt>
                <c:pt idx="333" formatCode="General">
                  <c:v>0</c:v>
                </c:pt>
                <c:pt idx="334" formatCode="General">
                  <c:v>0</c:v>
                </c:pt>
                <c:pt idx="335" formatCode="General">
                  <c:v>0</c:v>
                </c:pt>
                <c:pt idx="336" formatCode="General">
                  <c:v>0</c:v>
                </c:pt>
                <c:pt idx="337" formatCode="General">
                  <c:v>0</c:v>
                </c:pt>
                <c:pt idx="338" formatCode="General">
                  <c:v>0</c:v>
                </c:pt>
                <c:pt idx="339" formatCode="General">
                  <c:v>0</c:v>
                </c:pt>
                <c:pt idx="340" formatCode="General">
                  <c:v>0</c:v>
                </c:pt>
                <c:pt idx="341" formatCode="General">
                  <c:v>0</c:v>
                </c:pt>
                <c:pt idx="342" formatCode="General">
                  <c:v>0</c:v>
                </c:pt>
                <c:pt idx="343" formatCode="General">
                  <c:v>0</c:v>
                </c:pt>
                <c:pt idx="344" formatCode="General">
                  <c:v>0</c:v>
                </c:pt>
                <c:pt idx="345" formatCode="General">
                  <c:v>0</c:v>
                </c:pt>
                <c:pt idx="346" formatCode="General">
                  <c:v>0</c:v>
                </c:pt>
                <c:pt idx="347" formatCode="General">
                  <c:v>0</c:v>
                </c:pt>
                <c:pt idx="348" formatCode="General">
                  <c:v>0</c:v>
                </c:pt>
                <c:pt idx="349" formatCode="General">
                  <c:v>0</c:v>
                </c:pt>
                <c:pt idx="350" formatCode="General">
                  <c:v>0</c:v>
                </c:pt>
                <c:pt idx="351" formatCode="General">
                  <c:v>0</c:v>
                </c:pt>
                <c:pt idx="352" formatCode="General">
                  <c:v>0</c:v>
                </c:pt>
                <c:pt idx="353" formatCode="General">
                  <c:v>0</c:v>
                </c:pt>
                <c:pt idx="354" formatCode="General">
                  <c:v>0</c:v>
                </c:pt>
                <c:pt idx="355" formatCode="General">
                  <c:v>0</c:v>
                </c:pt>
                <c:pt idx="356" formatCode="General">
                  <c:v>0</c:v>
                </c:pt>
                <c:pt idx="357" formatCode="General">
                  <c:v>0</c:v>
                </c:pt>
                <c:pt idx="358" formatCode="General">
                  <c:v>0</c:v>
                </c:pt>
                <c:pt idx="359" formatCode="General">
                  <c:v>0</c:v>
                </c:pt>
                <c:pt idx="360" formatCode="General">
                  <c:v>0</c:v>
                </c:pt>
                <c:pt idx="361" formatCode="General">
                  <c:v>0</c:v>
                </c:pt>
                <c:pt idx="362" formatCode="General">
                  <c:v>0</c:v>
                </c:pt>
                <c:pt idx="363" formatCode="General">
                  <c:v>0</c:v>
                </c:pt>
                <c:pt idx="364" formatCode="General">
                  <c:v>0</c:v>
                </c:pt>
                <c:pt idx="365" formatCode="General">
                  <c:v>0</c:v>
                </c:pt>
                <c:pt idx="366" formatCode="General">
                  <c:v>0</c:v>
                </c:pt>
                <c:pt idx="367" formatCode="General">
                  <c:v>0</c:v>
                </c:pt>
                <c:pt idx="368" formatCode="General">
                  <c:v>0</c:v>
                </c:pt>
                <c:pt idx="369" formatCode="General">
                  <c:v>0</c:v>
                </c:pt>
                <c:pt idx="370" formatCode="General">
                  <c:v>0</c:v>
                </c:pt>
                <c:pt idx="371" formatCode="General">
                  <c:v>0</c:v>
                </c:pt>
                <c:pt idx="372" formatCode="General">
                  <c:v>0</c:v>
                </c:pt>
                <c:pt idx="373" formatCode="General">
                  <c:v>0</c:v>
                </c:pt>
                <c:pt idx="374" formatCode="General">
                  <c:v>0</c:v>
                </c:pt>
                <c:pt idx="375" formatCode="General">
                  <c:v>0</c:v>
                </c:pt>
                <c:pt idx="376" formatCode="General">
                  <c:v>0</c:v>
                </c:pt>
                <c:pt idx="377" formatCode="General">
                  <c:v>0</c:v>
                </c:pt>
                <c:pt idx="378" formatCode="General">
                  <c:v>0</c:v>
                </c:pt>
                <c:pt idx="379" formatCode="General">
                  <c:v>0</c:v>
                </c:pt>
                <c:pt idx="380" formatCode="General">
                  <c:v>0</c:v>
                </c:pt>
                <c:pt idx="381" formatCode="General">
                  <c:v>0</c:v>
                </c:pt>
                <c:pt idx="382" formatCode="General">
                  <c:v>0</c:v>
                </c:pt>
                <c:pt idx="383" formatCode="General">
                  <c:v>0</c:v>
                </c:pt>
                <c:pt idx="384" formatCode="General">
                  <c:v>0</c:v>
                </c:pt>
                <c:pt idx="385" formatCode="General">
                  <c:v>0</c:v>
                </c:pt>
                <c:pt idx="386" formatCode="General">
                  <c:v>0</c:v>
                </c:pt>
                <c:pt idx="387" formatCode="General">
                  <c:v>0</c:v>
                </c:pt>
                <c:pt idx="388" formatCode="General">
                  <c:v>0</c:v>
                </c:pt>
                <c:pt idx="389" formatCode="General">
                  <c:v>0</c:v>
                </c:pt>
                <c:pt idx="390" formatCode="General">
                  <c:v>0</c:v>
                </c:pt>
                <c:pt idx="391" formatCode="General">
                  <c:v>0</c:v>
                </c:pt>
                <c:pt idx="392" formatCode="General">
                  <c:v>0</c:v>
                </c:pt>
                <c:pt idx="393" formatCode="General">
                  <c:v>0</c:v>
                </c:pt>
                <c:pt idx="394" formatCode="General">
                  <c:v>0</c:v>
                </c:pt>
                <c:pt idx="395" formatCode="General">
                  <c:v>0</c:v>
                </c:pt>
                <c:pt idx="396" formatCode="General">
                  <c:v>0</c:v>
                </c:pt>
                <c:pt idx="397" formatCode="General">
                  <c:v>0</c:v>
                </c:pt>
                <c:pt idx="398" formatCode="General">
                  <c:v>0</c:v>
                </c:pt>
                <c:pt idx="399" formatCode="General">
                  <c:v>0</c:v>
                </c:pt>
                <c:pt idx="400" formatCode="General">
                  <c:v>0</c:v>
                </c:pt>
                <c:pt idx="401" formatCode="General">
                  <c:v>0</c:v>
                </c:pt>
                <c:pt idx="402" formatCode="General">
                  <c:v>0</c:v>
                </c:pt>
                <c:pt idx="403" formatCode="General">
                  <c:v>0</c:v>
                </c:pt>
                <c:pt idx="404" formatCode="General">
                  <c:v>0</c:v>
                </c:pt>
                <c:pt idx="405" formatCode="General">
                  <c:v>0</c:v>
                </c:pt>
                <c:pt idx="406" formatCode="General">
                  <c:v>0</c:v>
                </c:pt>
                <c:pt idx="407" formatCode="General">
                  <c:v>0</c:v>
                </c:pt>
                <c:pt idx="408" formatCode="General">
                  <c:v>0</c:v>
                </c:pt>
                <c:pt idx="409" formatCode="General">
                  <c:v>0</c:v>
                </c:pt>
                <c:pt idx="410" formatCode="General">
                  <c:v>0</c:v>
                </c:pt>
                <c:pt idx="411" formatCode="General">
                  <c:v>0</c:v>
                </c:pt>
                <c:pt idx="412" formatCode="General">
                  <c:v>0</c:v>
                </c:pt>
                <c:pt idx="413" formatCode="General">
                  <c:v>0</c:v>
                </c:pt>
                <c:pt idx="414" formatCode="General">
                  <c:v>0</c:v>
                </c:pt>
                <c:pt idx="415" formatCode="General">
                  <c:v>0</c:v>
                </c:pt>
                <c:pt idx="416" formatCode="General">
                  <c:v>0</c:v>
                </c:pt>
                <c:pt idx="417" formatCode="General">
                  <c:v>0</c:v>
                </c:pt>
                <c:pt idx="418" formatCode="General">
                  <c:v>0</c:v>
                </c:pt>
                <c:pt idx="419" formatCode="General">
                  <c:v>0</c:v>
                </c:pt>
                <c:pt idx="420" formatCode="General">
                  <c:v>0</c:v>
                </c:pt>
                <c:pt idx="421" formatCode="General">
                  <c:v>0</c:v>
                </c:pt>
                <c:pt idx="422" formatCode="General">
                  <c:v>0</c:v>
                </c:pt>
                <c:pt idx="423" formatCode="General">
                  <c:v>0</c:v>
                </c:pt>
                <c:pt idx="424" formatCode="General">
                  <c:v>0</c:v>
                </c:pt>
                <c:pt idx="425" formatCode="General">
                  <c:v>0</c:v>
                </c:pt>
                <c:pt idx="426" formatCode="General">
                  <c:v>0</c:v>
                </c:pt>
                <c:pt idx="427" formatCode="General">
                  <c:v>0</c:v>
                </c:pt>
                <c:pt idx="428" formatCode="General">
                  <c:v>0</c:v>
                </c:pt>
                <c:pt idx="429" formatCode="General">
                  <c:v>0</c:v>
                </c:pt>
                <c:pt idx="430" formatCode="General">
                  <c:v>0</c:v>
                </c:pt>
                <c:pt idx="431" formatCode="General">
                  <c:v>0</c:v>
                </c:pt>
                <c:pt idx="432" formatCode="General">
                  <c:v>0</c:v>
                </c:pt>
                <c:pt idx="433" formatCode="General">
                  <c:v>0</c:v>
                </c:pt>
                <c:pt idx="434" formatCode="General">
                  <c:v>0</c:v>
                </c:pt>
                <c:pt idx="435" formatCode="General">
                  <c:v>0</c:v>
                </c:pt>
                <c:pt idx="436" formatCode="General">
                  <c:v>0</c:v>
                </c:pt>
                <c:pt idx="437" formatCode="General">
                  <c:v>0</c:v>
                </c:pt>
                <c:pt idx="438" formatCode="General">
                  <c:v>0</c:v>
                </c:pt>
                <c:pt idx="439" formatCode="General">
                  <c:v>0</c:v>
                </c:pt>
                <c:pt idx="440" formatCode="General">
                  <c:v>0</c:v>
                </c:pt>
                <c:pt idx="441" formatCode="General">
                  <c:v>0</c:v>
                </c:pt>
                <c:pt idx="442" formatCode="General">
                  <c:v>0</c:v>
                </c:pt>
                <c:pt idx="443" formatCode="General">
                  <c:v>0</c:v>
                </c:pt>
                <c:pt idx="444" formatCode="General">
                  <c:v>0</c:v>
                </c:pt>
                <c:pt idx="445" formatCode="General">
                  <c:v>0</c:v>
                </c:pt>
                <c:pt idx="446" formatCode="General">
                  <c:v>0</c:v>
                </c:pt>
                <c:pt idx="447" formatCode="General">
                  <c:v>0</c:v>
                </c:pt>
                <c:pt idx="448" formatCode="General">
                  <c:v>0</c:v>
                </c:pt>
                <c:pt idx="449" formatCode="General">
                  <c:v>0</c:v>
                </c:pt>
                <c:pt idx="450" formatCode="General">
                  <c:v>0</c:v>
                </c:pt>
                <c:pt idx="451" formatCode="General">
                  <c:v>0</c:v>
                </c:pt>
                <c:pt idx="452" formatCode="General">
                  <c:v>0</c:v>
                </c:pt>
                <c:pt idx="453" formatCode="General">
                  <c:v>0</c:v>
                </c:pt>
                <c:pt idx="454" formatCode="General">
                  <c:v>0</c:v>
                </c:pt>
                <c:pt idx="455" formatCode="General">
                  <c:v>0</c:v>
                </c:pt>
                <c:pt idx="456" formatCode="General">
                  <c:v>0</c:v>
                </c:pt>
                <c:pt idx="457" formatCode="General">
                  <c:v>0</c:v>
                </c:pt>
                <c:pt idx="458" formatCode="General">
                  <c:v>0</c:v>
                </c:pt>
                <c:pt idx="459" formatCode="General">
                  <c:v>0</c:v>
                </c:pt>
                <c:pt idx="460" formatCode="General">
                  <c:v>0</c:v>
                </c:pt>
                <c:pt idx="461" formatCode="General">
                  <c:v>0</c:v>
                </c:pt>
                <c:pt idx="462" formatCode="General">
                  <c:v>0</c:v>
                </c:pt>
                <c:pt idx="463" formatCode="General">
                  <c:v>0</c:v>
                </c:pt>
                <c:pt idx="464" formatCode="General">
                  <c:v>0</c:v>
                </c:pt>
                <c:pt idx="465" formatCode="General">
                  <c:v>0</c:v>
                </c:pt>
                <c:pt idx="466" formatCode="General">
                  <c:v>0</c:v>
                </c:pt>
                <c:pt idx="467" formatCode="General">
                  <c:v>0</c:v>
                </c:pt>
                <c:pt idx="468" formatCode="General">
                  <c:v>0</c:v>
                </c:pt>
                <c:pt idx="469" formatCode="General">
                  <c:v>0</c:v>
                </c:pt>
                <c:pt idx="470" formatCode="General">
                  <c:v>0</c:v>
                </c:pt>
                <c:pt idx="471" formatCode="General">
                  <c:v>0</c:v>
                </c:pt>
                <c:pt idx="472" formatCode="General">
                  <c:v>0</c:v>
                </c:pt>
                <c:pt idx="473" formatCode="General">
                  <c:v>0</c:v>
                </c:pt>
                <c:pt idx="474" formatCode="General">
                  <c:v>0</c:v>
                </c:pt>
                <c:pt idx="475" formatCode="General">
                  <c:v>0</c:v>
                </c:pt>
                <c:pt idx="476" formatCode="General">
                  <c:v>0</c:v>
                </c:pt>
                <c:pt idx="477" formatCode="General">
                  <c:v>0</c:v>
                </c:pt>
                <c:pt idx="478" formatCode="General">
                  <c:v>0</c:v>
                </c:pt>
                <c:pt idx="479" formatCode="General">
                  <c:v>0</c:v>
                </c:pt>
                <c:pt idx="480" formatCode="General">
                  <c:v>0</c:v>
                </c:pt>
                <c:pt idx="481" formatCode="General">
                  <c:v>0</c:v>
                </c:pt>
                <c:pt idx="482" formatCode="General">
                  <c:v>0</c:v>
                </c:pt>
                <c:pt idx="483" formatCode="General">
                  <c:v>0</c:v>
                </c:pt>
                <c:pt idx="484" formatCode="General">
                  <c:v>0</c:v>
                </c:pt>
                <c:pt idx="485" formatCode="General">
                  <c:v>0</c:v>
                </c:pt>
                <c:pt idx="486" formatCode="General">
                  <c:v>0</c:v>
                </c:pt>
                <c:pt idx="487" formatCode="General">
                  <c:v>0</c:v>
                </c:pt>
                <c:pt idx="488" formatCode="General">
                  <c:v>0</c:v>
                </c:pt>
                <c:pt idx="489" formatCode="General">
                  <c:v>0</c:v>
                </c:pt>
                <c:pt idx="490" formatCode="General">
                  <c:v>0</c:v>
                </c:pt>
                <c:pt idx="491" formatCode="General">
                  <c:v>0</c:v>
                </c:pt>
                <c:pt idx="492" formatCode="General">
                  <c:v>0</c:v>
                </c:pt>
                <c:pt idx="493" formatCode="General">
                  <c:v>0</c:v>
                </c:pt>
                <c:pt idx="494" formatCode="General">
                  <c:v>0</c:v>
                </c:pt>
                <c:pt idx="495" formatCode="General">
                  <c:v>0</c:v>
                </c:pt>
                <c:pt idx="496" formatCode="General">
                  <c:v>0</c:v>
                </c:pt>
                <c:pt idx="497" formatCode="General">
                  <c:v>0</c:v>
                </c:pt>
                <c:pt idx="498" formatCode="General">
                  <c:v>0</c:v>
                </c:pt>
                <c:pt idx="499" formatCode="General">
                  <c:v>0</c:v>
                </c:pt>
                <c:pt idx="500" formatCode="General">
                  <c:v>0</c:v>
                </c:pt>
                <c:pt idx="501" formatCode="General">
                  <c:v>0</c:v>
                </c:pt>
                <c:pt idx="502" formatCode="General">
                  <c:v>0</c:v>
                </c:pt>
                <c:pt idx="503" formatCode="General">
                  <c:v>0</c:v>
                </c:pt>
                <c:pt idx="504" formatCode="General">
                  <c:v>0</c:v>
                </c:pt>
                <c:pt idx="505" formatCode="General">
                  <c:v>0</c:v>
                </c:pt>
                <c:pt idx="506" formatCode="General">
                  <c:v>0</c:v>
                </c:pt>
                <c:pt idx="507" formatCode="General">
                  <c:v>0</c:v>
                </c:pt>
                <c:pt idx="508" formatCode="General">
                  <c:v>0</c:v>
                </c:pt>
                <c:pt idx="509" formatCode="General">
                  <c:v>0</c:v>
                </c:pt>
                <c:pt idx="510" formatCode="General">
                  <c:v>0</c:v>
                </c:pt>
                <c:pt idx="511" formatCode="General">
                  <c:v>0</c:v>
                </c:pt>
                <c:pt idx="512" formatCode="General">
                  <c:v>0</c:v>
                </c:pt>
                <c:pt idx="513" formatCode="General">
                  <c:v>0</c:v>
                </c:pt>
                <c:pt idx="514" formatCode="General">
                  <c:v>0</c:v>
                </c:pt>
                <c:pt idx="515" formatCode="General">
                  <c:v>0</c:v>
                </c:pt>
                <c:pt idx="516" formatCode="General">
                  <c:v>0</c:v>
                </c:pt>
                <c:pt idx="517" formatCode="General">
                  <c:v>0</c:v>
                </c:pt>
                <c:pt idx="518" formatCode="General">
                  <c:v>0</c:v>
                </c:pt>
                <c:pt idx="519" formatCode="General">
                  <c:v>0</c:v>
                </c:pt>
                <c:pt idx="520" formatCode="General">
                  <c:v>0</c:v>
                </c:pt>
                <c:pt idx="521" formatCode="General">
                  <c:v>0</c:v>
                </c:pt>
                <c:pt idx="522" formatCode="General">
                  <c:v>0</c:v>
                </c:pt>
                <c:pt idx="523" formatCode="General">
                  <c:v>0</c:v>
                </c:pt>
                <c:pt idx="524" formatCode="General">
                  <c:v>0</c:v>
                </c:pt>
                <c:pt idx="525" formatCode="General">
                  <c:v>0</c:v>
                </c:pt>
                <c:pt idx="526" formatCode="General">
                  <c:v>0</c:v>
                </c:pt>
                <c:pt idx="527" formatCode="General">
                  <c:v>0</c:v>
                </c:pt>
                <c:pt idx="528" formatCode="General">
                  <c:v>0</c:v>
                </c:pt>
                <c:pt idx="529" formatCode="General">
                  <c:v>0</c:v>
                </c:pt>
                <c:pt idx="530" formatCode="General">
                  <c:v>0</c:v>
                </c:pt>
                <c:pt idx="531" formatCode="General">
                  <c:v>0</c:v>
                </c:pt>
                <c:pt idx="532" formatCode="General">
                  <c:v>0</c:v>
                </c:pt>
                <c:pt idx="533" formatCode="General">
                  <c:v>0</c:v>
                </c:pt>
                <c:pt idx="534" formatCode="General">
                  <c:v>0</c:v>
                </c:pt>
                <c:pt idx="535" formatCode="General">
                  <c:v>0</c:v>
                </c:pt>
                <c:pt idx="536" formatCode="General">
                  <c:v>0</c:v>
                </c:pt>
                <c:pt idx="537" formatCode="General">
                  <c:v>0</c:v>
                </c:pt>
                <c:pt idx="538" formatCode="General">
                  <c:v>0</c:v>
                </c:pt>
                <c:pt idx="539" formatCode="General">
                  <c:v>0</c:v>
                </c:pt>
                <c:pt idx="540" formatCode="General">
                  <c:v>0</c:v>
                </c:pt>
                <c:pt idx="541" formatCode="General">
                  <c:v>0</c:v>
                </c:pt>
                <c:pt idx="542" formatCode="General">
                  <c:v>0</c:v>
                </c:pt>
                <c:pt idx="543" formatCode="General">
                  <c:v>0</c:v>
                </c:pt>
                <c:pt idx="544" formatCode="General">
                  <c:v>0</c:v>
                </c:pt>
                <c:pt idx="545" formatCode="General">
                  <c:v>0</c:v>
                </c:pt>
                <c:pt idx="546" formatCode="General">
                  <c:v>0</c:v>
                </c:pt>
                <c:pt idx="547" formatCode="General">
                  <c:v>0</c:v>
                </c:pt>
                <c:pt idx="548" formatCode="General">
                  <c:v>0</c:v>
                </c:pt>
                <c:pt idx="549" formatCode="General">
                  <c:v>0</c:v>
                </c:pt>
                <c:pt idx="550" formatCode="General">
                  <c:v>0</c:v>
                </c:pt>
                <c:pt idx="551" formatCode="General">
                  <c:v>0</c:v>
                </c:pt>
                <c:pt idx="552" formatCode="General">
                  <c:v>0</c:v>
                </c:pt>
                <c:pt idx="553" formatCode="General">
                  <c:v>0</c:v>
                </c:pt>
                <c:pt idx="554" formatCode="General">
                  <c:v>0</c:v>
                </c:pt>
                <c:pt idx="555" formatCode="General">
                  <c:v>0</c:v>
                </c:pt>
                <c:pt idx="556" formatCode="General">
                  <c:v>0</c:v>
                </c:pt>
                <c:pt idx="557" formatCode="General">
                  <c:v>0</c:v>
                </c:pt>
                <c:pt idx="558" formatCode="General">
                  <c:v>0</c:v>
                </c:pt>
                <c:pt idx="559" formatCode="General">
                  <c:v>0</c:v>
                </c:pt>
                <c:pt idx="560" formatCode="General">
                  <c:v>0</c:v>
                </c:pt>
                <c:pt idx="561" formatCode="General">
                  <c:v>0</c:v>
                </c:pt>
                <c:pt idx="562" formatCode="General">
                  <c:v>0</c:v>
                </c:pt>
                <c:pt idx="563" formatCode="General">
                  <c:v>0</c:v>
                </c:pt>
                <c:pt idx="564" formatCode="General">
                  <c:v>0</c:v>
                </c:pt>
                <c:pt idx="565" formatCode="General">
                  <c:v>0</c:v>
                </c:pt>
                <c:pt idx="566" formatCode="General">
                  <c:v>0</c:v>
                </c:pt>
                <c:pt idx="567" formatCode="General">
                  <c:v>0</c:v>
                </c:pt>
                <c:pt idx="568" formatCode="General">
                  <c:v>0</c:v>
                </c:pt>
                <c:pt idx="569" formatCode="General">
                  <c:v>0</c:v>
                </c:pt>
                <c:pt idx="570" formatCode="General">
                  <c:v>0</c:v>
                </c:pt>
                <c:pt idx="571" formatCode="General">
                  <c:v>0</c:v>
                </c:pt>
                <c:pt idx="572" formatCode="General">
                  <c:v>0</c:v>
                </c:pt>
                <c:pt idx="573" formatCode="General">
                  <c:v>0</c:v>
                </c:pt>
                <c:pt idx="574" formatCode="General">
                  <c:v>0</c:v>
                </c:pt>
                <c:pt idx="575" formatCode="General">
                  <c:v>0</c:v>
                </c:pt>
                <c:pt idx="576" formatCode="General">
                  <c:v>0</c:v>
                </c:pt>
                <c:pt idx="577" formatCode="General">
                  <c:v>0</c:v>
                </c:pt>
                <c:pt idx="578" formatCode="General">
                  <c:v>0</c:v>
                </c:pt>
                <c:pt idx="579" formatCode="General">
                  <c:v>0</c:v>
                </c:pt>
                <c:pt idx="580" formatCode="General">
                  <c:v>0</c:v>
                </c:pt>
                <c:pt idx="581" formatCode="General">
                  <c:v>0</c:v>
                </c:pt>
                <c:pt idx="582" formatCode="General">
                  <c:v>0</c:v>
                </c:pt>
                <c:pt idx="583" formatCode="General">
                  <c:v>0</c:v>
                </c:pt>
                <c:pt idx="584" formatCode="General">
                  <c:v>0</c:v>
                </c:pt>
                <c:pt idx="585" formatCode="General">
                  <c:v>0</c:v>
                </c:pt>
                <c:pt idx="586" formatCode="General">
                  <c:v>0</c:v>
                </c:pt>
                <c:pt idx="587" formatCode="General">
                  <c:v>0</c:v>
                </c:pt>
                <c:pt idx="588" formatCode="General">
                  <c:v>0</c:v>
                </c:pt>
                <c:pt idx="589" formatCode="General">
                  <c:v>0</c:v>
                </c:pt>
                <c:pt idx="590" formatCode="General">
                  <c:v>0</c:v>
                </c:pt>
                <c:pt idx="591" formatCode="General">
                  <c:v>0</c:v>
                </c:pt>
                <c:pt idx="592" formatCode="General">
                  <c:v>0</c:v>
                </c:pt>
                <c:pt idx="593" formatCode="General">
                  <c:v>0</c:v>
                </c:pt>
                <c:pt idx="594" formatCode="General">
                  <c:v>0</c:v>
                </c:pt>
                <c:pt idx="595" formatCode="General">
                  <c:v>0</c:v>
                </c:pt>
                <c:pt idx="596" formatCode="General">
                  <c:v>0</c:v>
                </c:pt>
                <c:pt idx="597" formatCode="General">
                  <c:v>0</c:v>
                </c:pt>
                <c:pt idx="598" formatCode="General">
                  <c:v>0</c:v>
                </c:pt>
                <c:pt idx="599" formatCode="General">
                  <c:v>0</c:v>
                </c:pt>
                <c:pt idx="600" formatCode="General">
                  <c:v>0</c:v>
                </c:pt>
                <c:pt idx="601" formatCode="General">
                  <c:v>0</c:v>
                </c:pt>
                <c:pt idx="602" formatCode="General">
                  <c:v>0</c:v>
                </c:pt>
                <c:pt idx="603" formatCode="General">
                  <c:v>0</c:v>
                </c:pt>
                <c:pt idx="604" formatCode="General">
                  <c:v>0</c:v>
                </c:pt>
                <c:pt idx="605" formatCode="General">
                  <c:v>0</c:v>
                </c:pt>
                <c:pt idx="606" formatCode="General">
                  <c:v>0</c:v>
                </c:pt>
                <c:pt idx="607" formatCode="General">
                  <c:v>0</c:v>
                </c:pt>
                <c:pt idx="608" formatCode="General">
                  <c:v>0</c:v>
                </c:pt>
                <c:pt idx="609" formatCode="General">
                  <c:v>0</c:v>
                </c:pt>
                <c:pt idx="610" formatCode="General">
                  <c:v>0</c:v>
                </c:pt>
                <c:pt idx="611" formatCode="General">
                  <c:v>0</c:v>
                </c:pt>
                <c:pt idx="612" formatCode="General">
                  <c:v>0</c:v>
                </c:pt>
                <c:pt idx="613" formatCode="General">
                  <c:v>0</c:v>
                </c:pt>
                <c:pt idx="614" formatCode="General">
                  <c:v>0</c:v>
                </c:pt>
                <c:pt idx="615" formatCode="General">
                  <c:v>0</c:v>
                </c:pt>
                <c:pt idx="616" formatCode="General">
                  <c:v>0</c:v>
                </c:pt>
                <c:pt idx="617" formatCode="General">
                  <c:v>0</c:v>
                </c:pt>
                <c:pt idx="618" formatCode="General">
                  <c:v>0</c:v>
                </c:pt>
                <c:pt idx="619" formatCode="General">
                  <c:v>0</c:v>
                </c:pt>
                <c:pt idx="620" formatCode="General">
                  <c:v>0</c:v>
                </c:pt>
                <c:pt idx="621" formatCode="General">
                  <c:v>0</c:v>
                </c:pt>
                <c:pt idx="622" formatCode="General">
                  <c:v>0</c:v>
                </c:pt>
                <c:pt idx="623" formatCode="General">
                  <c:v>0</c:v>
                </c:pt>
                <c:pt idx="624" formatCode="General">
                  <c:v>0</c:v>
                </c:pt>
                <c:pt idx="625" formatCode="General">
                  <c:v>0</c:v>
                </c:pt>
                <c:pt idx="626" formatCode="General">
                  <c:v>0</c:v>
                </c:pt>
                <c:pt idx="627" formatCode="General">
                  <c:v>0</c:v>
                </c:pt>
                <c:pt idx="628" formatCode="General">
                  <c:v>0</c:v>
                </c:pt>
                <c:pt idx="629" formatCode="General">
                  <c:v>0</c:v>
                </c:pt>
                <c:pt idx="630" formatCode="General">
                  <c:v>0</c:v>
                </c:pt>
                <c:pt idx="631" formatCode="General">
                  <c:v>0</c:v>
                </c:pt>
                <c:pt idx="632" formatCode="General">
                  <c:v>0</c:v>
                </c:pt>
                <c:pt idx="633" formatCode="General">
                  <c:v>0</c:v>
                </c:pt>
                <c:pt idx="634" formatCode="General">
                  <c:v>0</c:v>
                </c:pt>
                <c:pt idx="635" formatCode="General">
                  <c:v>0</c:v>
                </c:pt>
                <c:pt idx="636" formatCode="General">
                  <c:v>0</c:v>
                </c:pt>
                <c:pt idx="637" formatCode="General">
                  <c:v>0</c:v>
                </c:pt>
                <c:pt idx="638" formatCode="General">
                  <c:v>0</c:v>
                </c:pt>
                <c:pt idx="639" formatCode="General">
                  <c:v>0</c:v>
                </c:pt>
                <c:pt idx="640" formatCode="General">
                  <c:v>0</c:v>
                </c:pt>
                <c:pt idx="641" formatCode="General">
                  <c:v>0</c:v>
                </c:pt>
                <c:pt idx="642" formatCode="General">
                  <c:v>0</c:v>
                </c:pt>
                <c:pt idx="643" formatCode="General">
                  <c:v>0</c:v>
                </c:pt>
                <c:pt idx="644" formatCode="General">
                  <c:v>0</c:v>
                </c:pt>
                <c:pt idx="645" formatCode="General">
                  <c:v>0</c:v>
                </c:pt>
                <c:pt idx="646" formatCode="General">
                  <c:v>0</c:v>
                </c:pt>
                <c:pt idx="647" formatCode="General">
                  <c:v>0</c:v>
                </c:pt>
                <c:pt idx="648" formatCode="General">
                  <c:v>0</c:v>
                </c:pt>
                <c:pt idx="649" formatCode="General">
                  <c:v>0</c:v>
                </c:pt>
                <c:pt idx="650" formatCode="General">
                  <c:v>0</c:v>
                </c:pt>
                <c:pt idx="651" formatCode="General">
                  <c:v>0</c:v>
                </c:pt>
                <c:pt idx="652" formatCode="General">
                  <c:v>0</c:v>
                </c:pt>
                <c:pt idx="653" formatCode="General">
                  <c:v>0</c:v>
                </c:pt>
                <c:pt idx="654" formatCode="General">
                  <c:v>0</c:v>
                </c:pt>
                <c:pt idx="655" formatCode="General">
                  <c:v>0</c:v>
                </c:pt>
                <c:pt idx="656" formatCode="General">
                  <c:v>0</c:v>
                </c:pt>
                <c:pt idx="657" formatCode="General">
                  <c:v>0</c:v>
                </c:pt>
                <c:pt idx="658" formatCode="General">
                  <c:v>0</c:v>
                </c:pt>
                <c:pt idx="659" formatCode="General">
                  <c:v>0</c:v>
                </c:pt>
                <c:pt idx="660" formatCode="General">
                  <c:v>0</c:v>
                </c:pt>
                <c:pt idx="661" formatCode="General">
                  <c:v>0</c:v>
                </c:pt>
                <c:pt idx="662" formatCode="General">
                  <c:v>0</c:v>
                </c:pt>
                <c:pt idx="663" formatCode="General">
                  <c:v>0</c:v>
                </c:pt>
                <c:pt idx="664" formatCode="General">
                  <c:v>0</c:v>
                </c:pt>
                <c:pt idx="665" formatCode="General">
                  <c:v>0</c:v>
                </c:pt>
                <c:pt idx="666" formatCode="General">
                  <c:v>0</c:v>
                </c:pt>
                <c:pt idx="667" formatCode="General">
                  <c:v>0</c:v>
                </c:pt>
                <c:pt idx="668" formatCode="General">
                  <c:v>0</c:v>
                </c:pt>
                <c:pt idx="669" formatCode="General">
                  <c:v>0</c:v>
                </c:pt>
                <c:pt idx="670" formatCode="General">
                  <c:v>0</c:v>
                </c:pt>
                <c:pt idx="671" formatCode="General">
                  <c:v>0</c:v>
                </c:pt>
                <c:pt idx="672" formatCode="General">
                  <c:v>0</c:v>
                </c:pt>
                <c:pt idx="673" formatCode="General">
                  <c:v>0</c:v>
                </c:pt>
                <c:pt idx="674" formatCode="General">
                  <c:v>0</c:v>
                </c:pt>
                <c:pt idx="675" formatCode="General">
                  <c:v>0</c:v>
                </c:pt>
                <c:pt idx="676" formatCode="General">
                  <c:v>0</c:v>
                </c:pt>
                <c:pt idx="677" formatCode="General">
                  <c:v>0</c:v>
                </c:pt>
                <c:pt idx="678" formatCode="General">
                  <c:v>0</c:v>
                </c:pt>
                <c:pt idx="679" formatCode="General">
                  <c:v>0</c:v>
                </c:pt>
                <c:pt idx="680" formatCode="General">
                  <c:v>0</c:v>
                </c:pt>
                <c:pt idx="681" formatCode="General">
                  <c:v>0</c:v>
                </c:pt>
                <c:pt idx="682" formatCode="General">
                  <c:v>0</c:v>
                </c:pt>
                <c:pt idx="683" formatCode="General">
                  <c:v>0</c:v>
                </c:pt>
                <c:pt idx="684" formatCode="General">
                  <c:v>0</c:v>
                </c:pt>
                <c:pt idx="685" formatCode="General">
                  <c:v>0</c:v>
                </c:pt>
                <c:pt idx="686" formatCode="General">
                  <c:v>0</c:v>
                </c:pt>
                <c:pt idx="687" formatCode="General">
                  <c:v>0</c:v>
                </c:pt>
                <c:pt idx="688" formatCode="General">
                  <c:v>0</c:v>
                </c:pt>
                <c:pt idx="689" formatCode="General">
                  <c:v>0</c:v>
                </c:pt>
                <c:pt idx="690" formatCode="General">
                  <c:v>0</c:v>
                </c:pt>
                <c:pt idx="691" formatCode="General">
                  <c:v>0</c:v>
                </c:pt>
                <c:pt idx="692" formatCode="General">
                  <c:v>0</c:v>
                </c:pt>
                <c:pt idx="693" formatCode="General">
                  <c:v>0</c:v>
                </c:pt>
                <c:pt idx="694" formatCode="General">
                  <c:v>0</c:v>
                </c:pt>
                <c:pt idx="695" formatCode="General">
                  <c:v>0</c:v>
                </c:pt>
                <c:pt idx="696" formatCode="General">
                  <c:v>0</c:v>
                </c:pt>
                <c:pt idx="697" formatCode="General">
                  <c:v>0</c:v>
                </c:pt>
                <c:pt idx="698" formatCode="General">
                  <c:v>0</c:v>
                </c:pt>
                <c:pt idx="699" formatCode="General">
                  <c:v>0</c:v>
                </c:pt>
                <c:pt idx="700" formatCode="General">
                  <c:v>0</c:v>
                </c:pt>
                <c:pt idx="701" formatCode="General">
                  <c:v>0</c:v>
                </c:pt>
                <c:pt idx="702" formatCode="General">
                  <c:v>0</c:v>
                </c:pt>
                <c:pt idx="703" formatCode="General">
                  <c:v>0</c:v>
                </c:pt>
                <c:pt idx="704" formatCode="General">
                  <c:v>0</c:v>
                </c:pt>
                <c:pt idx="705" formatCode="General">
                  <c:v>0</c:v>
                </c:pt>
                <c:pt idx="706" formatCode="General">
                  <c:v>0</c:v>
                </c:pt>
                <c:pt idx="707" formatCode="General">
                  <c:v>0</c:v>
                </c:pt>
                <c:pt idx="708" formatCode="General">
                  <c:v>0</c:v>
                </c:pt>
                <c:pt idx="709" formatCode="General">
                  <c:v>0</c:v>
                </c:pt>
                <c:pt idx="710" formatCode="General">
                  <c:v>0</c:v>
                </c:pt>
                <c:pt idx="711" formatCode="General">
                  <c:v>0</c:v>
                </c:pt>
                <c:pt idx="712" formatCode="General">
                  <c:v>0</c:v>
                </c:pt>
                <c:pt idx="713" formatCode="General">
                  <c:v>0</c:v>
                </c:pt>
                <c:pt idx="714" formatCode="General">
                  <c:v>0</c:v>
                </c:pt>
                <c:pt idx="715" formatCode="General">
                  <c:v>0</c:v>
                </c:pt>
                <c:pt idx="716" formatCode="General">
                  <c:v>0</c:v>
                </c:pt>
                <c:pt idx="717" formatCode="General">
                  <c:v>0</c:v>
                </c:pt>
                <c:pt idx="718" formatCode="General">
                  <c:v>0</c:v>
                </c:pt>
                <c:pt idx="719" formatCode="General">
                  <c:v>0</c:v>
                </c:pt>
                <c:pt idx="720" formatCode="General">
                  <c:v>0</c:v>
                </c:pt>
                <c:pt idx="721" formatCode="General">
                  <c:v>0</c:v>
                </c:pt>
                <c:pt idx="722" formatCode="General">
                  <c:v>0</c:v>
                </c:pt>
                <c:pt idx="723" formatCode="General">
                  <c:v>0</c:v>
                </c:pt>
                <c:pt idx="724" formatCode="General">
                  <c:v>0</c:v>
                </c:pt>
                <c:pt idx="725" formatCode="General">
                  <c:v>0</c:v>
                </c:pt>
                <c:pt idx="726" formatCode="General">
                  <c:v>0</c:v>
                </c:pt>
                <c:pt idx="727" formatCode="General">
                  <c:v>0</c:v>
                </c:pt>
                <c:pt idx="728" formatCode="General">
                  <c:v>0</c:v>
                </c:pt>
                <c:pt idx="729" formatCode="General">
                  <c:v>0</c:v>
                </c:pt>
                <c:pt idx="730" formatCode="General">
                  <c:v>0</c:v>
                </c:pt>
                <c:pt idx="731" formatCode="General">
                  <c:v>0</c:v>
                </c:pt>
                <c:pt idx="732" formatCode="General">
                  <c:v>0</c:v>
                </c:pt>
                <c:pt idx="733" formatCode="General">
                  <c:v>0</c:v>
                </c:pt>
                <c:pt idx="734" formatCode="General">
                  <c:v>0</c:v>
                </c:pt>
                <c:pt idx="735" formatCode="General">
                  <c:v>0</c:v>
                </c:pt>
                <c:pt idx="736" formatCode="General">
                  <c:v>0</c:v>
                </c:pt>
                <c:pt idx="737" formatCode="General">
                  <c:v>0</c:v>
                </c:pt>
                <c:pt idx="738" formatCode="General">
                  <c:v>0</c:v>
                </c:pt>
                <c:pt idx="739" formatCode="General">
                  <c:v>0</c:v>
                </c:pt>
                <c:pt idx="740" formatCode="General">
                  <c:v>0</c:v>
                </c:pt>
                <c:pt idx="741" formatCode="General">
                  <c:v>0</c:v>
                </c:pt>
                <c:pt idx="742" formatCode="General">
                  <c:v>0</c:v>
                </c:pt>
                <c:pt idx="743" formatCode="General">
                  <c:v>0</c:v>
                </c:pt>
                <c:pt idx="744" formatCode="General">
                  <c:v>0</c:v>
                </c:pt>
                <c:pt idx="745" formatCode="General">
                  <c:v>0</c:v>
                </c:pt>
                <c:pt idx="746" formatCode="General">
                  <c:v>0</c:v>
                </c:pt>
                <c:pt idx="747" formatCode="General">
                  <c:v>0</c:v>
                </c:pt>
                <c:pt idx="748" formatCode="General">
                  <c:v>0</c:v>
                </c:pt>
                <c:pt idx="749" formatCode="General">
                  <c:v>0</c:v>
                </c:pt>
                <c:pt idx="750" formatCode="General">
                  <c:v>0</c:v>
                </c:pt>
                <c:pt idx="751" formatCode="General">
                  <c:v>0</c:v>
                </c:pt>
                <c:pt idx="752" formatCode="General">
                  <c:v>0</c:v>
                </c:pt>
                <c:pt idx="753" formatCode="General">
                  <c:v>0</c:v>
                </c:pt>
                <c:pt idx="754" formatCode="General">
                  <c:v>0</c:v>
                </c:pt>
                <c:pt idx="755" formatCode="General">
                  <c:v>0</c:v>
                </c:pt>
                <c:pt idx="756" formatCode="General">
                  <c:v>0</c:v>
                </c:pt>
                <c:pt idx="757" formatCode="General">
                  <c:v>0</c:v>
                </c:pt>
                <c:pt idx="758" formatCode="General">
                  <c:v>0</c:v>
                </c:pt>
                <c:pt idx="759" formatCode="General">
                  <c:v>0</c:v>
                </c:pt>
                <c:pt idx="760" formatCode="General">
                  <c:v>0</c:v>
                </c:pt>
                <c:pt idx="761" formatCode="General">
                  <c:v>0</c:v>
                </c:pt>
                <c:pt idx="762" formatCode="General">
                  <c:v>0</c:v>
                </c:pt>
                <c:pt idx="763" formatCode="General">
                  <c:v>0</c:v>
                </c:pt>
                <c:pt idx="764" formatCode="General">
                  <c:v>0</c:v>
                </c:pt>
                <c:pt idx="765" formatCode="General">
                  <c:v>0</c:v>
                </c:pt>
                <c:pt idx="766" formatCode="General">
                  <c:v>0</c:v>
                </c:pt>
                <c:pt idx="767" formatCode="General">
                  <c:v>0</c:v>
                </c:pt>
                <c:pt idx="768" formatCode="General">
                  <c:v>0</c:v>
                </c:pt>
                <c:pt idx="769" formatCode="General">
                  <c:v>0</c:v>
                </c:pt>
                <c:pt idx="770" formatCode="General">
                  <c:v>0</c:v>
                </c:pt>
                <c:pt idx="771" formatCode="General">
                  <c:v>0</c:v>
                </c:pt>
                <c:pt idx="772" formatCode="General">
                  <c:v>0</c:v>
                </c:pt>
                <c:pt idx="773" formatCode="General">
                  <c:v>0</c:v>
                </c:pt>
                <c:pt idx="774" formatCode="General">
                  <c:v>0</c:v>
                </c:pt>
                <c:pt idx="775" formatCode="General">
                  <c:v>0</c:v>
                </c:pt>
                <c:pt idx="776" formatCode="General">
                  <c:v>0</c:v>
                </c:pt>
                <c:pt idx="777" formatCode="General">
                  <c:v>0</c:v>
                </c:pt>
                <c:pt idx="778" formatCode="General">
                  <c:v>0</c:v>
                </c:pt>
                <c:pt idx="779" formatCode="General">
                  <c:v>0</c:v>
                </c:pt>
                <c:pt idx="780" formatCode="General">
                  <c:v>0</c:v>
                </c:pt>
                <c:pt idx="781" formatCode="General">
                  <c:v>0</c:v>
                </c:pt>
                <c:pt idx="782" formatCode="General">
                  <c:v>0</c:v>
                </c:pt>
                <c:pt idx="783" formatCode="General">
                  <c:v>0</c:v>
                </c:pt>
                <c:pt idx="784" formatCode="General">
                  <c:v>0</c:v>
                </c:pt>
                <c:pt idx="785" formatCode="General">
                  <c:v>0</c:v>
                </c:pt>
                <c:pt idx="786" formatCode="General">
                  <c:v>0</c:v>
                </c:pt>
                <c:pt idx="787" formatCode="General">
                  <c:v>0</c:v>
                </c:pt>
                <c:pt idx="788" formatCode="General">
                  <c:v>0</c:v>
                </c:pt>
                <c:pt idx="789" formatCode="General">
                  <c:v>0</c:v>
                </c:pt>
                <c:pt idx="790" formatCode="General">
                  <c:v>0</c:v>
                </c:pt>
                <c:pt idx="791" formatCode="General">
                  <c:v>0</c:v>
                </c:pt>
                <c:pt idx="792" formatCode="General">
                  <c:v>0</c:v>
                </c:pt>
                <c:pt idx="793" formatCode="General">
                  <c:v>0</c:v>
                </c:pt>
                <c:pt idx="794" formatCode="General">
                  <c:v>0</c:v>
                </c:pt>
                <c:pt idx="795" formatCode="General">
                  <c:v>0</c:v>
                </c:pt>
                <c:pt idx="796" formatCode="General">
                  <c:v>0</c:v>
                </c:pt>
                <c:pt idx="797" formatCode="General">
                  <c:v>0</c:v>
                </c:pt>
                <c:pt idx="798" formatCode="General">
                  <c:v>0</c:v>
                </c:pt>
                <c:pt idx="799" formatCode="General">
                  <c:v>0</c:v>
                </c:pt>
                <c:pt idx="800" formatCode="General">
                  <c:v>0</c:v>
                </c:pt>
                <c:pt idx="801" formatCode="General">
                  <c:v>0</c:v>
                </c:pt>
                <c:pt idx="802" formatCode="General">
                  <c:v>0</c:v>
                </c:pt>
                <c:pt idx="803" formatCode="General">
                  <c:v>0</c:v>
                </c:pt>
                <c:pt idx="804" formatCode="General">
                  <c:v>0</c:v>
                </c:pt>
                <c:pt idx="805" formatCode="General">
                  <c:v>0</c:v>
                </c:pt>
                <c:pt idx="806" formatCode="General">
                  <c:v>0</c:v>
                </c:pt>
                <c:pt idx="807" formatCode="General">
                  <c:v>0</c:v>
                </c:pt>
                <c:pt idx="808" formatCode="General">
                  <c:v>0</c:v>
                </c:pt>
                <c:pt idx="809" formatCode="General">
                  <c:v>0</c:v>
                </c:pt>
                <c:pt idx="810" formatCode="General">
                  <c:v>0</c:v>
                </c:pt>
                <c:pt idx="811" formatCode="General">
                  <c:v>0</c:v>
                </c:pt>
                <c:pt idx="812" formatCode="General">
                  <c:v>0</c:v>
                </c:pt>
                <c:pt idx="813" formatCode="General">
                  <c:v>0</c:v>
                </c:pt>
                <c:pt idx="814" formatCode="General">
                  <c:v>0</c:v>
                </c:pt>
                <c:pt idx="815" formatCode="General">
                  <c:v>0</c:v>
                </c:pt>
                <c:pt idx="816" formatCode="General">
                  <c:v>0</c:v>
                </c:pt>
                <c:pt idx="817" formatCode="General">
                  <c:v>0</c:v>
                </c:pt>
                <c:pt idx="818" formatCode="General">
                  <c:v>0</c:v>
                </c:pt>
                <c:pt idx="819" formatCode="General">
                  <c:v>0</c:v>
                </c:pt>
                <c:pt idx="820" formatCode="General">
                  <c:v>0</c:v>
                </c:pt>
                <c:pt idx="821" formatCode="General">
                  <c:v>0</c:v>
                </c:pt>
                <c:pt idx="822" formatCode="General">
                  <c:v>0</c:v>
                </c:pt>
                <c:pt idx="823" formatCode="General">
                  <c:v>0</c:v>
                </c:pt>
                <c:pt idx="824" formatCode="General">
                  <c:v>0</c:v>
                </c:pt>
                <c:pt idx="825" formatCode="General">
                  <c:v>0</c:v>
                </c:pt>
                <c:pt idx="826" formatCode="General">
                  <c:v>0</c:v>
                </c:pt>
                <c:pt idx="827" formatCode="General">
                  <c:v>0</c:v>
                </c:pt>
                <c:pt idx="828" formatCode="General">
                  <c:v>0</c:v>
                </c:pt>
                <c:pt idx="829" formatCode="General">
                  <c:v>0</c:v>
                </c:pt>
                <c:pt idx="830" formatCode="General">
                  <c:v>0</c:v>
                </c:pt>
                <c:pt idx="831" formatCode="General">
                  <c:v>0</c:v>
                </c:pt>
                <c:pt idx="832" formatCode="General">
                  <c:v>0</c:v>
                </c:pt>
                <c:pt idx="833" formatCode="General">
                  <c:v>0</c:v>
                </c:pt>
                <c:pt idx="834" formatCode="General">
                  <c:v>0</c:v>
                </c:pt>
                <c:pt idx="835" formatCode="General">
                  <c:v>0</c:v>
                </c:pt>
                <c:pt idx="836" formatCode="General">
                  <c:v>0</c:v>
                </c:pt>
                <c:pt idx="837" formatCode="General">
                  <c:v>0</c:v>
                </c:pt>
                <c:pt idx="838" formatCode="General">
                  <c:v>0</c:v>
                </c:pt>
                <c:pt idx="839" formatCode="General">
                  <c:v>0</c:v>
                </c:pt>
                <c:pt idx="840" formatCode="General">
                  <c:v>0</c:v>
                </c:pt>
                <c:pt idx="841" formatCode="General">
                  <c:v>0</c:v>
                </c:pt>
                <c:pt idx="842" formatCode="General">
                  <c:v>0</c:v>
                </c:pt>
                <c:pt idx="843" formatCode="General">
                  <c:v>0</c:v>
                </c:pt>
                <c:pt idx="844" formatCode="General">
                  <c:v>0</c:v>
                </c:pt>
                <c:pt idx="845" formatCode="General">
                  <c:v>0</c:v>
                </c:pt>
                <c:pt idx="846" formatCode="General">
                  <c:v>0</c:v>
                </c:pt>
                <c:pt idx="847" formatCode="General">
                  <c:v>0</c:v>
                </c:pt>
                <c:pt idx="848" formatCode="General">
                  <c:v>0</c:v>
                </c:pt>
                <c:pt idx="849" formatCode="General">
                  <c:v>0</c:v>
                </c:pt>
                <c:pt idx="850" formatCode="General">
                  <c:v>0</c:v>
                </c:pt>
                <c:pt idx="851" formatCode="General">
                  <c:v>0</c:v>
                </c:pt>
                <c:pt idx="852" formatCode="General">
                  <c:v>0</c:v>
                </c:pt>
                <c:pt idx="853" formatCode="General">
                  <c:v>0</c:v>
                </c:pt>
                <c:pt idx="854" formatCode="General">
                  <c:v>0</c:v>
                </c:pt>
                <c:pt idx="855" formatCode="General">
                  <c:v>0</c:v>
                </c:pt>
                <c:pt idx="856" formatCode="General">
                  <c:v>0</c:v>
                </c:pt>
                <c:pt idx="857" formatCode="General">
                  <c:v>0</c:v>
                </c:pt>
                <c:pt idx="858" formatCode="General">
                  <c:v>0</c:v>
                </c:pt>
                <c:pt idx="859" formatCode="General">
                  <c:v>0</c:v>
                </c:pt>
                <c:pt idx="860" formatCode="General">
                  <c:v>0</c:v>
                </c:pt>
                <c:pt idx="861" formatCode="General">
                  <c:v>0</c:v>
                </c:pt>
                <c:pt idx="862" formatCode="General">
                  <c:v>0</c:v>
                </c:pt>
                <c:pt idx="863" formatCode="General">
                  <c:v>0</c:v>
                </c:pt>
                <c:pt idx="864" formatCode="General">
                  <c:v>0</c:v>
                </c:pt>
                <c:pt idx="865" formatCode="General">
                  <c:v>0</c:v>
                </c:pt>
                <c:pt idx="866" formatCode="General">
                  <c:v>0</c:v>
                </c:pt>
                <c:pt idx="867" formatCode="General">
                  <c:v>0</c:v>
                </c:pt>
                <c:pt idx="868" formatCode="General">
                  <c:v>0</c:v>
                </c:pt>
                <c:pt idx="869" formatCode="General">
                  <c:v>0</c:v>
                </c:pt>
                <c:pt idx="870" formatCode="General">
                  <c:v>0</c:v>
                </c:pt>
                <c:pt idx="871" formatCode="General">
                  <c:v>0</c:v>
                </c:pt>
                <c:pt idx="872" formatCode="General">
                  <c:v>0</c:v>
                </c:pt>
                <c:pt idx="873" formatCode="General">
                  <c:v>0</c:v>
                </c:pt>
                <c:pt idx="874" formatCode="General">
                  <c:v>0</c:v>
                </c:pt>
                <c:pt idx="875" formatCode="General">
                  <c:v>0</c:v>
                </c:pt>
                <c:pt idx="876" formatCode="General">
                  <c:v>0</c:v>
                </c:pt>
                <c:pt idx="877" formatCode="General">
                  <c:v>0</c:v>
                </c:pt>
                <c:pt idx="878" formatCode="General">
                  <c:v>0</c:v>
                </c:pt>
                <c:pt idx="879" formatCode="General">
                  <c:v>0</c:v>
                </c:pt>
                <c:pt idx="880" formatCode="General">
                  <c:v>0</c:v>
                </c:pt>
                <c:pt idx="881" formatCode="General">
                  <c:v>0</c:v>
                </c:pt>
                <c:pt idx="882" formatCode="General">
                  <c:v>0</c:v>
                </c:pt>
                <c:pt idx="883" formatCode="General">
                  <c:v>0</c:v>
                </c:pt>
                <c:pt idx="884" formatCode="General">
                  <c:v>0</c:v>
                </c:pt>
                <c:pt idx="885" formatCode="General">
                  <c:v>0</c:v>
                </c:pt>
                <c:pt idx="886" formatCode="General">
                  <c:v>0</c:v>
                </c:pt>
                <c:pt idx="887" formatCode="General">
                  <c:v>0</c:v>
                </c:pt>
                <c:pt idx="888" formatCode="General">
                  <c:v>0</c:v>
                </c:pt>
                <c:pt idx="889" formatCode="General">
                  <c:v>0</c:v>
                </c:pt>
                <c:pt idx="890" formatCode="General">
                  <c:v>0</c:v>
                </c:pt>
                <c:pt idx="891" formatCode="General">
                  <c:v>0</c:v>
                </c:pt>
                <c:pt idx="892" formatCode="General">
                  <c:v>0</c:v>
                </c:pt>
                <c:pt idx="893" formatCode="General">
                  <c:v>0</c:v>
                </c:pt>
                <c:pt idx="894" formatCode="General">
                  <c:v>0</c:v>
                </c:pt>
                <c:pt idx="895" formatCode="General">
                  <c:v>0</c:v>
                </c:pt>
                <c:pt idx="896" formatCode="General">
                  <c:v>0</c:v>
                </c:pt>
                <c:pt idx="897" formatCode="General">
                  <c:v>0</c:v>
                </c:pt>
                <c:pt idx="898" formatCode="General">
                  <c:v>0</c:v>
                </c:pt>
                <c:pt idx="899" formatCode="General">
                  <c:v>0</c:v>
                </c:pt>
                <c:pt idx="900" formatCode="General">
                  <c:v>0</c:v>
                </c:pt>
                <c:pt idx="901" formatCode="General">
                  <c:v>0</c:v>
                </c:pt>
                <c:pt idx="902" formatCode="General">
                  <c:v>0</c:v>
                </c:pt>
                <c:pt idx="903" formatCode="General">
                  <c:v>0</c:v>
                </c:pt>
                <c:pt idx="904" formatCode="General">
                  <c:v>0</c:v>
                </c:pt>
                <c:pt idx="905" formatCode="General">
                  <c:v>0</c:v>
                </c:pt>
                <c:pt idx="906" formatCode="General">
                  <c:v>0</c:v>
                </c:pt>
                <c:pt idx="907" formatCode="General">
                  <c:v>0</c:v>
                </c:pt>
                <c:pt idx="908" formatCode="General">
                  <c:v>0</c:v>
                </c:pt>
                <c:pt idx="909" formatCode="General">
                  <c:v>0</c:v>
                </c:pt>
                <c:pt idx="910" formatCode="General">
                  <c:v>0</c:v>
                </c:pt>
                <c:pt idx="911" formatCode="General">
                  <c:v>0</c:v>
                </c:pt>
                <c:pt idx="912" formatCode="General">
                  <c:v>0</c:v>
                </c:pt>
                <c:pt idx="913" formatCode="General">
                  <c:v>0</c:v>
                </c:pt>
                <c:pt idx="914" formatCode="General">
                  <c:v>0</c:v>
                </c:pt>
                <c:pt idx="915" formatCode="General">
                  <c:v>0</c:v>
                </c:pt>
                <c:pt idx="916" formatCode="General">
                  <c:v>0</c:v>
                </c:pt>
                <c:pt idx="917" formatCode="General">
                  <c:v>0</c:v>
                </c:pt>
                <c:pt idx="918" formatCode="General">
                  <c:v>0</c:v>
                </c:pt>
                <c:pt idx="919" formatCode="General">
                  <c:v>0</c:v>
                </c:pt>
                <c:pt idx="920" formatCode="General">
                  <c:v>0</c:v>
                </c:pt>
                <c:pt idx="921" formatCode="General">
                  <c:v>0</c:v>
                </c:pt>
                <c:pt idx="922" formatCode="General">
                  <c:v>0</c:v>
                </c:pt>
                <c:pt idx="923" formatCode="General">
                  <c:v>0</c:v>
                </c:pt>
                <c:pt idx="924" formatCode="General">
                  <c:v>0</c:v>
                </c:pt>
                <c:pt idx="925" formatCode="General">
                  <c:v>0</c:v>
                </c:pt>
                <c:pt idx="926" formatCode="General">
                  <c:v>0</c:v>
                </c:pt>
                <c:pt idx="927" formatCode="General">
                  <c:v>0</c:v>
                </c:pt>
                <c:pt idx="928" formatCode="General">
                  <c:v>0</c:v>
                </c:pt>
                <c:pt idx="929" formatCode="General">
                  <c:v>0</c:v>
                </c:pt>
                <c:pt idx="930" formatCode="General">
                  <c:v>0</c:v>
                </c:pt>
                <c:pt idx="931" formatCode="General">
                  <c:v>0</c:v>
                </c:pt>
                <c:pt idx="932" formatCode="General">
                  <c:v>0</c:v>
                </c:pt>
                <c:pt idx="933" formatCode="General">
                  <c:v>0</c:v>
                </c:pt>
                <c:pt idx="934" formatCode="General">
                  <c:v>0</c:v>
                </c:pt>
                <c:pt idx="935" formatCode="General">
                  <c:v>0</c:v>
                </c:pt>
                <c:pt idx="936" formatCode="General">
                  <c:v>0</c:v>
                </c:pt>
                <c:pt idx="937" formatCode="General">
                  <c:v>0</c:v>
                </c:pt>
                <c:pt idx="938" formatCode="General">
                  <c:v>0</c:v>
                </c:pt>
                <c:pt idx="939" formatCode="General">
                  <c:v>0</c:v>
                </c:pt>
                <c:pt idx="940" formatCode="General">
                  <c:v>0</c:v>
                </c:pt>
                <c:pt idx="941" formatCode="General">
                  <c:v>0</c:v>
                </c:pt>
                <c:pt idx="942" formatCode="General">
                  <c:v>0</c:v>
                </c:pt>
                <c:pt idx="943" formatCode="General">
                  <c:v>0</c:v>
                </c:pt>
                <c:pt idx="944" formatCode="General">
                  <c:v>0</c:v>
                </c:pt>
                <c:pt idx="945" formatCode="General">
                  <c:v>0</c:v>
                </c:pt>
                <c:pt idx="946" formatCode="General">
                  <c:v>0</c:v>
                </c:pt>
                <c:pt idx="947" formatCode="General">
                  <c:v>0</c:v>
                </c:pt>
                <c:pt idx="948" formatCode="General">
                  <c:v>0</c:v>
                </c:pt>
                <c:pt idx="949" formatCode="General">
                  <c:v>0</c:v>
                </c:pt>
                <c:pt idx="950" formatCode="General">
                  <c:v>0</c:v>
                </c:pt>
                <c:pt idx="951" formatCode="General">
                  <c:v>0</c:v>
                </c:pt>
                <c:pt idx="952" formatCode="General">
                  <c:v>0</c:v>
                </c:pt>
                <c:pt idx="953" formatCode="General">
                  <c:v>0</c:v>
                </c:pt>
                <c:pt idx="954" formatCode="General">
                  <c:v>0</c:v>
                </c:pt>
                <c:pt idx="955" formatCode="General">
                  <c:v>0</c:v>
                </c:pt>
                <c:pt idx="956" formatCode="General">
                  <c:v>0</c:v>
                </c:pt>
                <c:pt idx="957" formatCode="General">
                  <c:v>0</c:v>
                </c:pt>
                <c:pt idx="958" formatCode="General">
                  <c:v>0</c:v>
                </c:pt>
                <c:pt idx="959" formatCode="General">
                  <c:v>0</c:v>
                </c:pt>
                <c:pt idx="960" formatCode="General">
                  <c:v>0</c:v>
                </c:pt>
                <c:pt idx="961" formatCode="General">
                  <c:v>0</c:v>
                </c:pt>
                <c:pt idx="962" formatCode="General">
                  <c:v>0</c:v>
                </c:pt>
                <c:pt idx="963" formatCode="General">
                  <c:v>0</c:v>
                </c:pt>
                <c:pt idx="964" formatCode="General">
                  <c:v>0</c:v>
                </c:pt>
                <c:pt idx="965" formatCode="General">
                  <c:v>0</c:v>
                </c:pt>
                <c:pt idx="966" formatCode="General">
                  <c:v>0</c:v>
                </c:pt>
                <c:pt idx="967" formatCode="General">
                  <c:v>0</c:v>
                </c:pt>
                <c:pt idx="968" formatCode="General">
                  <c:v>0</c:v>
                </c:pt>
                <c:pt idx="969" formatCode="General">
                  <c:v>0</c:v>
                </c:pt>
                <c:pt idx="970" formatCode="General">
                  <c:v>0</c:v>
                </c:pt>
                <c:pt idx="971" formatCode="General">
                  <c:v>0</c:v>
                </c:pt>
                <c:pt idx="972" formatCode="General">
                  <c:v>0</c:v>
                </c:pt>
                <c:pt idx="973" formatCode="General">
                  <c:v>0</c:v>
                </c:pt>
                <c:pt idx="974" formatCode="General">
                  <c:v>0</c:v>
                </c:pt>
                <c:pt idx="975" formatCode="General">
                  <c:v>0</c:v>
                </c:pt>
                <c:pt idx="976" formatCode="General">
                  <c:v>0</c:v>
                </c:pt>
                <c:pt idx="977" formatCode="General">
                  <c:v>0</c:v>
                </c:pt>
                <c:pt idx="978" formatCode="General">
                  <c:v>0</c:v>
                </c:pt>
                <c:pt idx="979" formatCode="General">
                  <c:v>0</c:v>
                </c:pt>
                <c:pt idx="980" formatCode="General">
                  <c:v>0</c:v>
                </c:pt>
                <c:pt idx="981" formatCode="General">
                  <c:v>0</c:v>
                </c:pt>
                <c:pt idx="982" formatCode="General">
                  <c:v>0</c:v>
                </c:pt>
                <c:pt idx="983" formatCode="General">
                  <c:v>0</c:v>
                </c:pt>
                <c:pt idx="984" formatCode="General">
                  <c:v>0</c:v>
                </c:pt>
                <c:pt idx="985" formatCode="General">
                  <c:v>0</c:v>
                </c:pt>
                <c:pt idx="986" formatCode="General">
                  <c:v>0</c:v>
                </c:pt>
                <c:pt idx="987" formatCode="General">
                  <c:v>0</c:v>
                </c:pt>
                <c:pt idx="988" formatCode="General">
                  <c:v>0</c:v>
                </c:pt>
                <c:pt idx="989" formatCode="General">
                  <c:v>0</c:v>
                </c:pt>
                <c:pt idx="990" formatCode="General">
                  <c:v>0</c:v>
                </c:pt>
                <c:pt idx="991" formatCode="General">
                  <c:v>0</c:v>
                </c:pt>
                <c:pt idx="992" formatCode="General">
                  <c:v>0</c:v>
                </c:pt>
                <c:pt idx="993" formatCode="General">
                  <c:v>0</c:v>
                </c:pt>
                <c:pt idx="994" formatCode="General">
                  <c:v>0</c:v>
                </c:pt>
                <c:pt idx="995" formatCode="General">
                  <c:v>0</c:v>
                </c:pt>
                <c:pt idx="996" formatCode="General">
                  <c:v>0</c:v>
                </c:pt>
                <c:pt idx="997" formatCode="General">
                  <c:v>0</c:v>
                </c:pt>
                <c:pt idx="998" formatCode="General">
                  <c:v>0</c:v>
                </c:pt>
                <c:pt idx="999" formatCode="General">
                  <c:v>0</c:v>
                </c:pt>
                <c:pt idx="1000" formatCode="General">
                  <c:v>0</c:v>
                </c:pt>
                <c:pt idx="1001" formatCode="General">
                  <c:v>0</c:v>
                </c:pt>
                <c:pt idx="1002" formatCode="General">
                  <c:v>0</c:v>
                </c:pt>
                <c:pt idx="1003" formatCode="General">
                  <c:v>0</c:v>
                </c:pt>
                <c:pt idx="1004" formatCode="General">
                  <c:v>0</c:v>
                </c:pt>
                <c:pt idx="1005" formatCode="General">
                  <c:v>0</c:v>
                </c:pt>
                <c:pt idx="1006" formatCode="General">
                  <c:v>0</c:v>
                </c:pt>
                <c:pt idx="1007" formatCode="General">
                  <c:v>0</c:v>
                </c:pt>
                <c:pt idx="1008" formatCode="General">
                  <c:v>0</c:v>
                </c:pt>
                <c:pt idx="1009" formatCode="General">
                  <c:v>0</c:v>
                </c:pt>
                <c:pt idx="1010" formatCode="General">
                  <c:v>0</c:v>
                </c:pt>
                <c:pt idx="1011" formatCode="General">
                  <c:v>0</c:v>
                </c:pt>
                <c:pt idx="1012" formatCode="General">
                  <c:v>0</c:v>
                </c:pt>
                <c:pt idx="1013" formatCode="General">
                  <c:v>0</c:v>
                </c:pt>
                <c:pt idx="1014" formatCode="General">
                  <c:v>0</c:v>
                </c:pt>
                <c:pt idx="1015" formatCode="General">
                  <c:v>0</c:v>
                </c:pt>
                <c:pt idx="1016" formatCode="General">
                  <c:v>0</c:v>
                </c:pt>
                <c:pt idx="1017" formatCode="General">
                  <c:v>0</c:v>
                </c:pt>
                <c:pt idx="1018" formatCode="General">
                  <c:v>0</c:v>
                </c:pt>
                <c:pt idx="1019" formatCode="General">
                  <c:v>0</c:v>
                </c:pt>
                <c:pt idx="1020" formatCode="General">
                  <c:v>0</c:v>
                </c:pt>
                <c:pt idx="1021" formatCode="General">
                  <c:v>0</c:v>
                </c:pt>
                <c:pt idx="1022" formatCode="General">
                  <c:v>0</c:v>
                </c:pt>
                <c:pt idx="1023" formatCode="General">
                  <c:v>0</c:v>
                </c:pt>
                <c:pt idx="1024" formatCode="General">
                  <c:v>0</c:v>
                </c:pt>
                <c:pt idx="1025" formatCode="General">
                  <c:v>0</c:v>
                </c:pt>
                <c:pt idx="1026" formatCode="General">
                  <c:v>0</c:v>
                </c:pt>
                <c:pt idx="1027" formatCode="General">
                  <c:v>0</c:v>
                </c:pt>
                <c:pt idx="1028" formatCode="General">
                  <c:v>0</c:v>
                </c:pt>
                <c:pt idx="1029" formatCode="General">
                  <c:v>0</c:v>
                </c:pt>
                <c:pt idx="1030" formatCode="General">
                  <c:v>0</c:v>
                </c:pt>
                <c:pt idx="1031" formatCode="General">
                  <c:v>0</c:v>
                </c:pt>
                <c:pt idx="1032" formatCode="General">
                  <c:v>0</c:v>
                </c:pt>
                <c:pt idx="1033" formatCode="General">
                  <c:v>0</c:v>
                </c:pt>
                <c:pt idx="1034" formatCode="General">
                  <c:v>0</c:v>
                </c:pt>
                <c:pt idx="1035" formatCode="General">
                  <c:v>0</c:v>
                </c:pt>
                <c:pt idx="1036" formatCode="General">
                  <c:v>0</c:v>
                </c:pt>
                <c:pt idx="1037" formatCode="General">
                  <c:v>0</c:v>
                </c:pt>
                <c:pt idx="1038" formatCode="General">
                  <c:v>0</c:v>
                </c:pt>
                <c:pt idx="1039" formatCode="General">
                  <c:v>0</c:v>
                </c:pt>
                <c:pt idx="1040" formatCode="General">
                  <c:v>0</c:v>
                </c:pt>
                <c:pt idx="1041" formatCode="General">
                  <c:v>0</c:v>
                </c:pt>
                <c:pt idx="1042" formatCode="General">
                  <c:v>0</c:v>
                </c:pt>
                <c:pt idx="1043" formatCode="General">
                  <c:v>0</c:v>
                </c:pt>
                <c:pt idx="1044" formatCode="General">
                  <c:v>0</c:v>
                </c:pt>
                <c:pt idx="1045" formatCode="General">
                  <c:v>0</c:v>
                </c:pt>
                <c:pt idx="1046" formatCode="General">
                  <c:v>0</c:v>
                </c:pt>
                <c:pt idx="1047" formatCode="General">
                  <c:v>0</c:v>
                </c:pt>
                <c:pt idx="1048" formatCode="General">
                  <c:v>0</c:v>
                </c:pt>
                <c:pt idx="1049" formatCode="General">
                  <c:v>0</c:v>
                </c:pt>
                <c:pt idx="1050" formatCode="General">
                  <c:v>0</c:v>
                </c:pt>
                <c:pt idx="1051" formatCode="General">
                  <c:v>0</c:v>
                </c:pt>
                <c:pt idx="1052" formatCode="General">
                  <c:v>0</c:v>
                </c:pt>
                <c:pt idx="1053" formatCode="General">
                  <c:v>0</c:v>
                </c:pt>
                <c:pt idx="1054" formatCode="General">
                  <c:v>0</c:v>
                </c:pt>
                <c:pt idx="1055" formatCode="General">
                  <c:v>0</c:v>
                </c:pt>
                <c:pt idx="1056" formatCode="General">
                  <c:v>0</c:v>
                </c:pt>
                <c:pt idx="1057" formatCode="General">
                  <c:v>0</c:v>
                </c:pt>
                <c:pt idx="1058" formatCode="General">
                  <c:v>0</c:v>
                </c:pt>
                <c:pt idx="1059" formatCode="General">
                  <c:v>0</c:v>
                </c:pt>
                <c:pt idx="1060" formatCode="General">
                  <c:v>0</c:v>
                </c:pt>
                <c:pt idx="1061" formatCode="General">
                  <c:v>0</c:v>
                </c:pt>
                <c:pt idx="1062" formatCode="General">
                  <c:v>0</c:v>
                </c:pt>
                <c:pt idx="1063" formatCode="General">
                  <c:v>0</c:v>
                </c:pt>
                <c:pt idx="1064" formatCode="General">
                  <c:v>0</c:v>
                </c:pt>
                <c:pt idx="1065" formatCode="General">
                  <c:v>0</c:v>
                </c:pt>
                <c:pt idx="1066" formatCode="General">
                  <c:v>0</c:v>
                </c:pt>
                <c:pt idx="1067" formatCode="General">
                  <c:v>0</c:v>
                </c:pt>
                <c:pt idx="1068" formatCode="General">
                  <c:v>0</c:v>
                </c:pt>
                <c:pt idx="1069" formatCode="General">
                  <c:v>0</c:v>
                </c:pt>
                <c:pt idx="1070" formatCode="General">
                  <c:v>0</c:v>
                </c:pt>
                <c:pt idx="1071" formatCode="General">
                  <c:v>0</c:v>
                </c:pt>
                <c:pt idx="1072" formatCode="General">
                  <c:v>0</c:v>
                </c:pt>
                <c:pt idx="1073" formatCode="General">
                  <c:v>0</c:v>
                </c:pt>
                <c:pt idx="1074" formatCode="General">
                  <c:v>0</c:v>
                </c:pt>
                <c:pt idx="1075" formatCode="General">
                  <c:v>0</c:v>
                </c:pt>
                <c:pt idx="1076" formatCode="General">
                  <c:v>0</c:v>
                </c:pt>
                <c:pt idx="1077" formatCode="General">
                  <c:v>0</c:v>
                </c:pt>
                <c:pt idx="1078" formatCode="General">
                  <c:v>0</c:v>
                </c:pt>
                <c:pt idx="1079" formatCode="General">
                  <c:v>0</c:v>
                </c:pt>
                <c:pt idx="1080" formatCode="General">
                  <c:v>0</c:v>
                </c:pt>
                <c:pt idx="1081" formatCode="General">
                  <c:v>0</c:v>
                </c:pt>
                <c:pt idx="1082" formatCode="General">
                  <c:v>0</c:v>
                </c:pt>
                <c:pt idx="1083" formatCode="General">
                  <c:v>0</c:v>
                </c:pt>
                <c:pt idx="1084" formatCode="General">
                  <c:v>0</c:v>
                </c:pt>
                <c:pt idx="1085" formatCode="General">
                  <c:v>0</c:v>
                </c:pt>
                <c:pt idx="1086" formatCode="General">
                  <c:v>0</c:v>
                </c:pt>
                <c:pt idx="1087" formatCode="General">
                  <c:v>0</c:v>
                </c:pt>
                <c:pt idx="1088" formatCode="General">
                  <c:v>0</c:v>
                </c:pt>
                <c:pt idx="1089" formatCode="General">
                  <c:v>0</c:v>
                </c:pt>
                <c:pt idx="1090" formatCode="General">
                  <c:v>0</c:v>
                </c:pt>
                <c:pt idx="1091" formatCode="General">
                  <c:v>0</c:v>
                </c:pt>
                <c:pt idx="1092" formatCode="General">
                  <c:v>0</c:v>
                </c:pt>
                <c:pt idx="1093" formatCode="General">
                  <c:v>0</c:v>
                </c:pt>
                <c:pt idx="1094" formatCode="General">
                  <c:v>0</c:v>
                </c:pt>
                <c:pt idx="1095" formatCode="General">
                  <c:v>0</c:v>
                </c:pt>
                <c:pt idx="1096" formatCode="General">
                  <c:v>0</c:v>
                </c:pt>
                <c:pt idx="1097" formatCode="General">
                  <c:v>0</c:v>
                </c:pt>
                <c:pt idx="1098" formatCode="General">
                  <c:v>0</c:v>
                </c:pt>
                <c:pt idx="1099" formatCode="General">
                  <c:v>0</c:v>
                </c:pt>
                <c:pt idx="1100" formatCode="General">
                  <c:v>0</c:v>
                </c:pt>
                <c:pt idx="1101" formatCode="General">
                  <c:v>0</c:v>
                </c:pt>
                <c:pt idx="1102" formatCode="General">
                  <c:v>0</c:v>
                </c:pt>
                <c:pt idx="1103" formatCode="General">
                  <c:v>0</c:v>
                </c:pt>
                <c:pt idx="1104" formatCode="General">
                  <c:v>0</c:v>
                </c:pt>
                <c:pt idx="1105" formatCode="General">
                  <c:v>0</c:v>
                </c:pt>
                <c:pt idx="1106" formatCode="General">
                  <c:v>0</c:v>
                </c:pt>
                <c:pt idx="1107" formatCode="General">
                  <c:v>0</c:v>
                </c:pt>
                <c:pt idx="1108" formatCode="General">
                  <c:v>0</c:v>
                </c:pt>
                <c:pt idx="1109" formatCode="General">
                  <c:v>0</c:v>
                </c:pt>
                <c:pt idx="1110" formatCode="General">
                  <c:v>0</c:v>
                </c:pt>
                <c:pt idx="1111" formatCode="General">
                  <c:v>0</c:v>
                </c:pt>
                <c:pt idx="1112" formatCode="General">
                  <c:v>0</c:v>
                </c:pt>
                <c:pt idx="1113" formatCode="General">
                  <c:v>0</c:v>
                </c:pt>
                <c:pt idx="1114" formatCode="General">
                  <c:v>0</c:v>
                </c:pt>
                <c:pt idx="1115" formatCode="General">
                  <c:v>0</c:v>
                </c:pt>
                <c:pt idx="1116" formatCode="General">
                  <c:v>0</c:v>
                </c:pt>
                <c:pt idx="1117" formatCode="General">
                  <c:v>0</c:v>
                </c:pt>
                <c:pt idx="1118" formatCode="General">
                  <c:v>0</c:v>
                </c:pt>
                <c:pt idx="1119" formatCode="General">
                  <c:v>0</c:v>
                </c:pt>
                <c:pt idx="1120" formatCode="General">
                  <c:v>0</c:v>
                </c:pt>
                <c:pt idx="1121" formatCode="General">
                  <c:v>0</c:v>
                </c:pt>
                <c:pt idx="1122" formatCode="General">
                  <c:v>0</c:v>
                </c:pt>
                <c:pt idx="1123" formatCode="General">
                  <c:v>0</c:v>
                </c:pt>
                <c:pt idx="1124" formatCode="General">
                  <c:v>0</c:v>
                </c:pt>
                <c:pt idx="1125" formatCode="General">
                  <c:v>0</c:v>
                </c:pt>
                <c:pt idx="1126" formatCode="General">
                  <c:v>0</c:v>
                </c:pt>
                <c:pt idx="1127" formatCode="General">
                  <c:v>0</c:v>
                </c:pt>
                <c:pt idx="1128" formatCode="General">
                  <c:v>0</c:v>
                </c:pt>
                <c:pt idx="1129" formatCode="General">
                  <c:v>0</c:v>
                </c:pt>
                <c:pt idx="1130" formatCode="General">
                  <c:v>0</c:v>
                </c:pt>
                <c:pt idx="1131" formatCode="General">
                  <c:v>0</c:v>
                </c:pt>
                <c:pt idx="1132" formatCode="General">
                  <c:v>0</c:v>
                </c:pt>
                <c:pt idx="1133" formatCode="General">
                  <c:v>0</c:v>
                </c:pt>
                <c:pt idx="1134" formatCode="General">
                  <c:v>0</c:v>
                </c:pt>
                <c:pt idx="1135" formatCode="General">
                  <c:v>0</c:v>
                </c:pt>
                <c:pt idx="1136" formatCode="General">
                  <c:v>0</c:v>
                </c:pt>
                <c:pt idx="1137" formatCode="General">
                  <c:v>0</c:v>
                </c:pt>
                <c:pt idx="1138" formatCode="General">
                  <c:v>0</c:v>
                </c:pt>
                <c:pt idx="1139" formatCode="General">
                  <c:v>0</c:v>
                </c:pt>
                <c:pt idx="1140" formatCode="General">
                  <c:v>0</c:v>
                </c:pt>
                <c:pt idx="1141" formatCode="General">
                  <c:v>0</c:v>
                </c:pt>
                <c:pt idx="1142" formatCode="General">
                  <c:v>0</c:v>
                </c:pt>
                <c:pt idx="1143" formatCode="General">
                  <c:v>0</c:v>
                </c:pt>
                <c:pt idx="1144" formatCode="General">
                  <c:v>0</c:v>
                </c:pt>
                <c:pt idx="1145" formatCode="General">
                  <c:v>0</c:v>
                </c:pt>
                <c:pt idx="1146" formatCode="General">
                  <c:v>0</c:v>
                </c:pt>
                <c:pt idx="1147" formatCode="General">
                  <c:v>0</c:v>
                </c:pt>
                <c:pt idx="1148" formatCode="General">
                  <c:v>0</c:v>
                </c:pt>
                <c:pt idx="1149" formatCode="General">
                  <c:v>0</c:v>
                </c:pt>
                <c:pt idx="1150" formatCode="General">
                  <c:v>0</c:v>
                </c:pt>
                <c:pt idx="1151" formatCode="General">
                  <c:v>0</c:v>
                </c:pt>
                <c:pt idx="1152" formatCode="General">
                  <c:v>0</c:v>
                </c:pt>
                <c:pt idx="1153" formatCode="General">
                  <c:v>0</c:v>
                </c:pt>
                <c:pt idx="1154" formatCode="General">
                  <c:v>0</c:v>
                </c:pt>
                <c:pt idx="1155" formatCode="General">
                  <c:v>0</c:v>
                </c:pt>
                <c:pt idx="1156" formatCode="General">
                  <c:v>0</c:v>
                </c:pt>
                <c:pt idx="1157" formatCode="General">
                  <c:v>0</c:v>
                </c:pt>
                <c:pt idx="1158" formatCode="General">
                  <c:v>0</c:v>
                </c:pt>
                <c:pt idx="1159" formatCode="General">
                  <c:v>0</c:v>
                </c:pt>
                <c:pt idx="1160" formatCode="General">
                  <c:v>0</c:v>
                </c:pt>
                <c:pt idx="1161" formatCode="General">
                  <c:v>0</c:v>
                </c:pt>
                <c:pt idx="1162" formatCode="General">
                  <c:v>0</c:v>
                </c:pt>
                <c:pt idx="1163" formatCode="General">
                  <c:v>0</c:v>
                </c:pt>
                <c:pt idx="1164" formatCode="General">
                  <c:v>0</c:v>
                </c:pt>
                <c:pt idx="1165" formatCode="General">
                  <c:v>0</c:v>
                </c:pt>
                <c:pt idx="1166" formatCode="General">
                  <c:v>0</c:v>
                </c:pt>
                <c:pt idx="1167" formatCode="General">
                  <c:v>0</c:v>
                </c:pt>
                <c:pt idx="1168" formatCode="General">
                  <c:v>0</c:v>
                </c:pt>
                <c:pt idx="1169" formatCode="General">
                  <c:v>0</c:v>
                </c:pt>
                <c:pt idx="1170" formatCode="General">
                  <c:v>0</c:v>
                </c:pt>
                <c:pt idx="1171" formatCode="General">
                  <c:v>0</c:v>
                </c:pt>
                <c:pt idx="1172" formatCode="General">
                  <c:v>0</c:v>
                </c:pt>
                <c:pt idx="1173" formatCode="General">
                  <c:v>0</c:v>
                </c:pt>
                <c:pt idx="1174" formatCode="General">
                  <c:v>0</c:v>
                </c:pt>
                <c:pt idx="1175" formatCode="General">
                  <c:v>0</c:v>
                </c:pt>
                <c:pt idx="1176" formatCode="General">
                  <c:v>0</c:v>
                </c:pt>
                <c:pt idx="1177" formatCode="General">
                  <c:v>0</c:v>
                </c:pt>
                <c:pt idx="1178" formatCode="General">
                  <c:v>0</c:v>
                </c:pt>
                <c:pt idx="1179" formatCode="General">
                  <c:v>0</c:v>
                </c:pt>
                <c:pt idx="1180" formatCode="General">
                  <c:v>0</c:v>
                </c:pt>
                <c:pt idx="1181" formatCode="General">
                  <c:v>0</c:v>
                </c:pt>
                <c:pt idx="1182" formatCode="General">
                  <c:v>0</c:v>
                </c:pt>
                <c:pt idx="1183" formatCode="General">
                  <c:v>0</c:v>
                </c:pt>
                <c:pt idx="1184" formatCode="General">
                  <c:v>0</c:v>
                </c:pt>
                <c:pt idx="1185" formatCode="General">
                  <c:v>0</c:v>
                </c:pt>
                <c:pt idx="1186" formatCode="General">
                  <c:v>0</c:v>
                </c:pt>
                <c:pt idx="1187" formatCode="General">
                  <c:v>0</c:v>
                </c:pt>
                <c:pt idx="1188" formatCode="General">
                  <c:v>0</c:v>
                </c:pt>
                <c:pt idx="1189" formatCode="General">
                  <c:v>0</c:v>
                </c:pt>
                <c:pt idx="1190" formatCode="General">
                  <c:v>0</c:v>
                </c:pt>
                <c:pt idx="1191" formatCode="General">
                  <c:v>0</c:v>
                </c:pt>
                <c:pt idx="1192" formatCode="General">
                  <c:v>0</c:v>
                </c:pt>
                <c:pt idx="1193" formatCode="General">
                  <c:v>0</c:v>
                </c:pt>
                <c:pt idx="1194" formatCode="General">
                  <c:v>0</c:v>
                </c:pt>
                <c:pt idx="1195" formatCode="General">
                  <c:v>0</c:v>
                </c:pt>
                <c:pt idx="1196" formatCode="General">
                  <c:v>0</c:v>
                </c:pt>
                <c:pt idx="1197" formatCode="General">
                  <c:v>0</c:v>
                </c:pt>
                <c:pt idx="1198" formatCode="General">
                  <c:v>0</c:v>
                </c:pt>
                <c:pt idx="1199" formatCode="General">
                  <c:v>0</c:v>
                </c:pt>
                <c:pt idx="1200" formatCode="General">
                  <c:v>0</c:v>
                </c:pt>
                <c:pt idx="1201" formatCode="General">
                  <c:v>0</c:v>
                </c:pt>
                <c:pt idx="1202" formatCode="General">
                  <c:v>0</c:v>
                </c:pt>
                <c:pt idx="1203" formatCode="General">
                  <c:v>0</c:v>
                </c:pt>
                <c:pt idx="1204" formatCode="General">
                  <c:v>0</c:v>
                </c:pt>
                <c:pt idx="1205" formatCode="General">
                  <c:v>0</c:v>
                </c:pt>
                <c:pt idx="1206" formatCode="General">
                  <c:v>0</c:v>
                </c:pt>
                <c:pt idx="1207" formatCode="General">
                  <c:v>0</c:v>
                </c:pt>
                <c:pt idx="1208" formatCode="General">
                  <c:v>0</c:v>
                </c:pt>
                <c:pt idx="1209" formatCode="General">
                  <c:v>0</c:v>
                </c:pt>
                <c:pt idx="1210" formatCode="General">
                  <c:v>0</c:v>
                </c:pt>
                <c:pt idx="1211" formatCode="General">
                  <c:v>0</c:v>
                </c:pt>
                <c:pt idx="1212" formatCode="General">
                  <c:v>0</c:v>
                </c:pt>
                <c:pt idx="1213" formatCode="General">
                  <c:v>0</c:v>
                </c:pt>
                <c:pt idx="1214" formatCode="General">
                  <c:v>0</c:v>
                </c:pt>
                <c:pt idx="1215" formatCode="General">
                  <c:v>0</c:v>
                </c:pt>
                <c:pt idx="1216" formatCode="General">
                  <c:v>0</c:v>
                </c:pt>
                <c:pt idx="1217" formatCode="General">
                  <c:v>0</c:v>
                </c:pt>
                <c:pt idx="1218" formatCode="General">
                  <c:v>0</c:v>
                </c:pt>
                <c:pt idx="1219" formatCode="General">
                  <c:v>0</c:v>
                </c:pt>
                <c:pt idx="1220" formatCode="General">
                  <c:v>0</c:v>
                </c:pt>
                <c:pt idx="1221" formatCode="General">
                  <c:v>0</c:v>
                </c:pt>
                <c:pt idx="1222" formatCode="General">
                  <c:v>0</c:v>
                </c:pt>
                <c:pt idx="1223" formatCode="General">
                  <c:v>0</c:v>
                </c:pt>
                <c:pt idx="1224" formatCode="General">
                  <c:v>0</c:v>
                </c:pt>
                <c:pt idx="1225" formatCode="General">
                  <c:v>0</c:v>
                </c:pt>
                <c:pt idx="1226" formatCode="General">
                  <c:v>0</c:v>
                </c:pt>
                <c:pt idx="1227" formatCode="General">
                  <c:v>0</c:v>
                </c:pt>
                <c:pt idx="1228" formatCode="General">
                  <c:v>0</c:v>
                </c:pt>
                <c:pt idx="1229" formatCode="General">
                  <c:v>0</c:v>
                </c:pt>
                <c:pt idx="1230" formatCode="General">
                  <c:v>0</c:v>
                </c:pt>
                <c:pt idx="1231" formatCode="General">
                  <c:v>0</c:v>
                </c:pt>
                <c:pt idx="1232" formatCode="General">
                  <c:v>0</c:v>
                </c:pt>
                <c:pt idx="1233" formatCode="General">
                  <c:v>0</c:v>
                </c:pt>
                <c:pt idx="1234" formatCode="General">
                  <c:v>0</c:v>
                </c:pt>
                <c:pt idx="1235" formatCode="General">
                  <c:v>0</c:v>
                </c:pt>
                <c:pt idx="1236" formatCode="General">
                  <c:v>0</c:v>
                </c:pt>
                <c:pt idx="1237" formatCode="General">
                  <c:v>0</c:v>
                </c:pt>
                <c:pt idx="1238" formatCode="General">
                  <c:v>0</c:v>
                </c:pt>
                <c:pt idx="1239" formatCode="General">
                  <c:v>0</c:v>
                </c:pt>
                <c:pt idx="1240" formatCode="General">
                  <c:v>0</c:v>
                </c:pt>
                <c:pt idx="1241" formatCode="General">
                  <c:v>0</c:v>
                </c:pt>
                <c:pt idx="1242" formatCode="General">
                  <c:v>0</c:v>
                </c:pt>
                <c:pt idx="1243" formatCode="General">
                  <c:v>0</c:v>
                </c:pt>
                <c:pt idx="1244" formatCode="General">
                  <c:v>0</c:v>
                </c:pt>
                <c:pt idx="1245" formatCode="General">
                  <c:v>0</c:v>
                </c:pt>
                <c:pt idx="1246" formatCode="General">
                  <c:v>0</c:v>
                </c:pt>
                <c:pt idx="1247" formatCode="General">
                  <c:v>0</c:v>
                </c:pt>
                <c:pt idx="1248" formatCode="General">
                  <c:v>0</c:v>
                </c:pt>
                <c:pt idx="1249" formatCode="General">
                  <c:v>0</c:v>
                </c:pt>
                <c:pt idx="1250" formatCode="General">
                  <c:v>0</c:v>
                </c:pt>
                <c:pt idx="1251" formatCode="General">
                  <c:v>0</c:v>
                </c:pt>
                <c:pt idx="1252" formatCode="General">
                  <c:v>0</c:v>
                </c:pt>
                <c:pt idx="1253" formatCode="General">
                  <c:v>0</c:v>
                </c:pt>
                <c:pt idx="1254" formatCode="General">
                  <c:v>0</c:v>
                </c:pt>
                <c:pt idx="1255" formatCode="General">
                  <c:v>0</c:v>
                </c:pt>
                <c:pt idx="1256" formatCode="General">
                  <c:v>0</c:v>
                </c:pt>
                <c:pt idx="1257" formatCode="General">
                  <c:v>0</c:v>
                </c:pt>
                <c:pt idx="1258" formatCode="General">
                  <c:v>0</c:v>
                </c:pt>
                <c:pt idx="1259" formatCode="General">
                  <c:v>0</c:v>
                </c:pt>
                <c:pt idx="1260" formatCode="General">
                  <c:v>0</c:v>
                </c:pt>
                <c:pt idx="1261" formatCode="General">
                  <c:v>0</c:v>
                </c:pt>
                <c:pt idx="1262" formatCode="General">
                  <c:v>0</c:v>
                </c:pt>
                <c:pt idx="1263" formatCode="General">
                  <c:v>0</c:v>
                </c:pt>
                <c:pt idx="1264" formatCode="General">
                  <c:v>0</c:v>
                </c:pt>
                <c:pt idx="1265" formatCode="General">
                  <c:v>0</c:v>
                </c:pt>
                <c:pt idx="1266" formatCode="General">
                  <c:v>0</c:v>
                </c:pt>
                <c:pt idx="1267" formatCode="General">
                  <c:v>0</c:v>
                </c:pt>
                <c:pt idx="1268" formatCode="General">
                  <c:v>0</c:v>
                </c:pt>
                <c:pt idx="1269" formatCode="General">
                  <c:v>0</c:v>
                </c:pt>
                <c:pt idx="1270" formatCode="General">
                  <c:v>0</c:v>
                </c:pt>
                <c:pt idx="1271" formatCode="General">
                  <c:v>0</c:v>
                </c:pt>
                <c:pt idx="1272" formatCode="General">
                  <c:v>0</c:v>
                </c:pt>
                <c:pt idx="1273" formatCode="General">
                  <c:v>0</c:v>
                </c:pt>
                <c:pt idx="1274" formatCode="General">
                  <c:v>0</c:v>
                </c:pt>
                <c:pt idx="1275" formatCode="General">
                  <c:v>0</c:v>
                </c:pt>
                <c:pt idx="1276" formatCode="General">
                  <c:v>0</c:v>
                </c:pt>
                <c:pt idx="1277" formatCode="General">
                  <c:v>0</c:v>
                </c:pt>
                <c:pt idx="1278" formatCode="General">
                  <c:v>0</c:v>
                </c:pt>
                <c:pt idx="1279" formatCode="General">
                  <c:v>0</c:v>
                </c:pt>
                <c:pt idx="1280" formatCode="General">
                  <c:v>0</c:v>
                </c:pt>
                <c:pt idx="1281" formatCode="General">
                  <c:v>0</c:v>
                </c:pt>
                <c:pt idx="1282" formatCode="General">
                  <c:v>0</c:v>
                </c:pt>
                <c:pt idx="1283" formatCode="General">
                  <c:v>0</c:v>
                </c:pt>
                <c:pt idx="1284" formatCode="General">
                  <c:v>0</c:v>
                </c:pt>
                <c:pt idx="1285" formatCode="General">
                  <c:v>0</c:v>
                </c:pt>
                <c:pt idx="1286" formatCode="General">
                  <c:v>0</c:v>
                </c:pt>
                <c:pt idx="1287" formatCode="General">
                  <c:v>0</c:v>
                </c:pt>
                <c:pt idx="1288" formatCode="General">
                  <c:v>0</c:v>
                </c:pt>
                <c:pt idx="1289" formatCode="General">
                  <c:v>0</c:v>
                </c:pt>
                <c:pt idx="1290" formatCode="General">
                  <c:v>0</c:v>
                </c:pt>
                <c:pt idx="1291" formatCode="General">
                  <c:v>0</c:v>
                </c:pt>
                <c:pt idx="1292" formatCode="General">
                  <c:v>0</c:v>
                </c:pt>
                <c:pt idx="1293" formatCode="General">
                  <c:v>0</c:v>
                </c:pt>
                <c:pt idx="1294" formatCode="General">
                  <c:v>0</c:v>
                </c:pt>
                <c:pt idx="1295" formatCode="General">
                  <c:v>0</c:v>
                </c:pt>
                <c:pt idx="1296" formatCode="General">
                  <c:v>0</c:v>
                </c:pt>
                <c:pt idx="1297" formatCode="General">
                  <c:v>0</c:v>
                </c:pt>
                <c:pt idx="1298" formatCode="General">
                  <c:v>0</c:v>
                </c:pt>
                <c:pt idx="1299" formatCode="General">
                  <c:v>0</c:v>
                </c:pt>
                <c:pt idx="1300" formatCode="General">
                  <c:v>0</c:v>
                </c:pt>
                <c:pt idx="1301" formatCode="General">
                  <c:v>0</c:v>
                </c:pt>
                <c:pt idx="1302" formatCode="General">
                  <c:v>0</c:v>
                </c:pt>
                <c:pt idx="1303" formatCode="General">
                  <c:v>0</c:v>
                </c:pt>
                <c:pt idx="1304" formatCode="General">
                  <c:v>0</c:v>
                </c:pt>
                <c:pt idx="1305" formatCode="General">
                  <c:v>0</c:v>
                </c:pt>
                <c:pt idx="1306" formatCode="General">
                  <c:v>0</c:v>
                </c:pt>
                <c:pt idx="1307" formatCode="General">
                  <c:v>0</c:v>
                </c:pt>
                <c:pt idx="1308" formatCode="General">
                  <c:v>0</c:v>
                </c:pt>
                <c:pt idx="1309" formatCode="General">
                  <c:v>0</c:v>
                </c:pt>
                <c:pt idx="1310" formatCode="General">
                  <c:v>0</c:v>
                </c:pt>
                <c:pt idx="1311" formatCode="General">
                  <c:v>0</c:v>
                </c:pt>
                <c:pt idx="1312" formatCode="General">
                  <c:v>0</c:v>
                </c:pt>
                <c:pt idx="1313" formatCode="General">
                  <c:v>0</c:v>
                </c:pt>
                <c:pt idx="1314" formatCode="General">
                  <c:v>0</c:v>
                </c:pt>
                <c:pt idx="1315" formatCode="General">
                  <c:v>0</c:v>
                </c:pt>
                <c:pt idx="1316" formatCode="General">
                  <c:v>0</c:v>
                </c:pt>
                <c:pt idx="1317" formatCode="General">
                  <c:v>0</c:v>
                </c:pt>
                <c:pt idx="1318" formatCode="General">
                  <c:v>0</c:v>
                </c:pt>
                <c:pt idx="1319" formatCode="General">
                  <c:v>0</c:v>
                </c:pt>
                <c:pt idx="1320" formatCode="General">
                  <c:v>0</c:v>
                </c:pt>
                <c:pt idx="1321" formatCode="General">
                  <c:v>0</c:v>
                </c:pt>
                <c:pt idx="1322" formatCode="General">
                  <c:v>0</c:v>
                </c:pt>
                <c:pt idx="1323" formatCode="General">
                  <c:v>0</c:v>
                </c:pt>
                <c:pt idx="1324" formatCode="General">
                  <c:v>0</c:v>
                </c:pt>
                <c:pt idx="1325" formatCode="General">
                  <c:v>0</c:v>
                </c:pt>
                <c:pt idx="1326" formatCode="General">
                  <c:v>0</c:v>
                </c:pt>
                <c:pt idx="1327" formatCode="General">
                  <c:v>0</c:v>
                </c:pt>
                <c:pt idx="1328" formatCode="General">
                  <c:v>0</c:v>
                </c:pt>
                <c:pt idx="1329" formatCode="General">
                  <c:v>0</c:v>
                </c:pt>
                <c:pt idx="1330" formatCode="General">
                  <c:v>0</c:v>
                </c:pt>
                <c:pt idx="1331" formatCode="General">
                  <c:v>0</c:v>
                </c:pt>
                <c:pt idx="1332" formatCode="General">
                  <c:v>0</c:v>
                </c:pt>
                <c:pt idx="1333" formatCode="General">
                  <c:v>0</c:v>
                </c:pt>
                <c:pt idx="1334" formatCode="General">
                  <c:v>0</c:v>
                </c:pt>
                <c:pt idx="1335" formatCode="General">
                  <c:v>0</c:v>
                </c:pt>
                <c:pt idx="1336" formatCode="General">
                  <c:v>0</c:v>
                </c:pt>
                <c:pt idx="1337" formatCode="General">
                  <c:v>0</c:v>
                </c:pt>
                <c:pt idx="1338" formatCode="General">
                  <c:v>0</c:v>
                </c:pt>
                <c:pt idx="1339" formatCode="General">
                  <c:v>0</c:v>
                </c:pt>
                <c:pt idx="1340" formatCode="General">
                  <c:v>0</c:v>
                </c:pt>
                <c:pt idx="1341" formatCode="General">
                  <c:v>0</c:v>
                </c:pt>
                <c:pt idx="1342">
                  <c:v>0</c:v>
                </c:pt>
                <c:pt idx="1343" formatCode="General">
                  <c:v>0</c:v>
                </c:pt>
                <c:pt idx="1344" formatCode="General">
                  <c:v>0</c:v>
                </c:pt>
                <c:pt idx="1345" formatCode="General">
                  <c:v>0</c:v>
                </c:pt>
                <c:pt idx="1346" formatCode="General">
                  <c:v>0</c:v>
                </c:pt>
                <c:pt idx="1347" formatCode="General">
                  <c:v>0</c:v>
                </c:pt>
                <c:pt idx="1348" formatCode="General">
                  <c:v>0</c:v>
                </c:pt>
                <c:pt idx="1349" formatCode="General">
                  <c:v>0</c:v>
                </c:pt>
                <c:pt idx="1350" formatCode="General">
                  <c:v>0</c:v>
                </c:pt>
                <c:pt idx="1351" formatCode="General">
                  <c:v>0</c:v>
                </c:pt>
                <c:pt idx="1352" formatCode="General">
                  <c:v>0</c:v>
                </c:pt>
                <c:pt idx="1353" formatCode="General">
                  <c:v>0</c:v>
                </c:pt>
                <c:pt idx="1354" formatCode="General">
                  <c:v>0</c:v>
                </c:pt>
                <c:pt idx="1355" formatCode="General">
                  <c:v>0</c:v>
                </c:pt>
                <c:pt idx="1356" formatCode="General">
                  <c:v>0</c:v>
                </c:pt>
                <c:pt idx="1357" formatCode="General">
                  <c:v>0</c:v>
                </c:pt>
                <c:pt idx="1358" formatCode="General">
                  <c:v>0</c:v>
                </c:pt>
                <c:pt idx="1359" formatCode="General">
                  <c:v>0</c:v>
                </c:pt>
                <c:pt idx="1360" formatCode="General">
                  <c:v>0</c:v>
                </c:pt>
                <c:pt idx="1361" formatCode="General">
                  <c:v>0</c:v>
                </c:pt>
                <c:pt idx="1362" formatCode="General">
                  <c:v>0</c:v>
                </c:pt>
              </c:numCache>
            </c:numRef>
          </c:yVal>
          <c:smooth val="0"/>
        </c:ser>
        <c:ser>
          <c:idx val="1"/>
          <c:order val="1"/>
          <c:tx>
            <c:strRef>
              <c:f>'URL clickthrough'!$T$2</c:f>
              <c:strCache>
                <c:ptCount val="1"/>
                <c:pt idx="0">
                  <c:v>Photo</c:v>
                </c:pt>
              </c:strCache>
            </c:strRef>
          </c:tx>
          <c:spPr>
            <a:ln w="28575">
              <a:noFill/>
            </a:ln>
          </c:spPr>
          <c:marker>
            <c:symbol val="circle"/>
            <c:size val="5"/>
            <c:spPr>
              <a:solidFill>
                <a:schemeClr val="accent2">
                  <a:alpha val="60000"/>
                </a:schemeClr>
              </a:solidFill>
              <a:ln>
                <a:noFill/>
              </a:ln>
            </c:spPr>
          </c:marker>
          <c:xVal>
            <c:numRef>
              <c:f>'URL clickthrough'!$F$3:$F$1365</c:f>
              <c:numCache>
                <c:formatCode>m/d/yyyy</c:formatCode>
                <c:ptCount val="1363"/>
                <c:pt idx="0">
                  <c:v>42006.417372685188</c:v>
                </c:pt>
                <c:pt idx="1">
                  <c:v>42006.542291666665</c:v>
                </c:pt>
                <c:pt idx="2">
                  <c:v>42006.584097222221</c:v>
                </c:pt>
                <c:pt idx="3">
                  <c:v>42006.663298611114</c:v>
                </c:pt>
                <c:pt idx="4">
                  <c:v>42006.750439814816</c:v>
                </c:pt>
                <c:pt idx="5">
                  <c:v>42006.917094907411</c:v>
                </c:pt>
                <c:pt idx="6">
                  <c:v>42007.167326388888</c:v>
                </c:pt>
                <c:pt idx="7">
                  <c:v>42007.250509259262</c:v>
                </c:pt>
                <c:pt idx="8">
                  <c:v>42007.334479166668</c:v>
                </c:pt>
                <c:pt idx="9">
                  <c:v>42007.417696759258</c:v>
                </c:pt>
                <c:pt idx="10">
                  <c:v>42007.663310185184</c:v>
                </c:pt>
                <c:pt idx="11">
                  <c:v>42007.750752314816</c:v>
                </c:pt>
                <c:pt idx="12">
                  <c:v>42008.167245370372</c:v>
                </c:pt>
                <c:pt idx="13">
                  <c:v>42009.276620370372</c:v>
                </c:pt>
                <c:pt idx="14">
                  <c:v>42010.784861111111</c:v>
                </c:pt>
                <c:pt idx="15">
                  <c:v>42012.134699074071</c:v>
                </c:pt>
                <c:pt idx="16">
                  <c:v>42012.286261574074</c:v>
                </c:pt>
                <c:pt idx="17">
                  <c:v>42012.438287037039</c:v>
                </c:pt>
                <c:pt idx="18">
                  <c:v>42013.000497685185</c:v>
                </c:pt>
                <c:pt idx="19">
                  <c:v>42014.750763888886</c:v>
                </c:pt>
                <c:pt idx="20">
                  <c:v>42016.146018518521</c:v>
                </c:pt>
                <c:pt idx="21">
                  <c:v>42016.276967592596</c:v>
                </c:pt>
                <c:pt idx="22">
                  <c:v>42018.421770833331</c:v>
                </c:pt>
                <c:pt idx="23">
                  <c:v>42019.147141203706</c:v>
                </c:pt>
                <c:pt idx="24">
                  <c:v>42019.398819444446</c:v>
                </c:pt>
                <c:pt idx="25">
                  <c:v>42019.930717592593</c:v>
                </c:pt>
                <c:pt idx="26">
                  <c:v>42021.750925925924</c:v>
                </c:pt>
                <c:pt idx="27">
                  <c:v>42028.750902777778</c:v>
                </c:pt>
                <c:pt idx="28">
                  <c:v>42030.501030092593</c:v>
                </c:pt>
                <c:pt idx="29">
                  <c:v>42030.663321759261</c:v>
                </c:pt>
                <c:pt idx="30">
                  <c:v>42031.54184027778</c:v>
                </c:pt>
                <c:pt idx="31">
                  <c:v>42031.750856481478</c:v>
                </c:pt>
                <c:pt idx="32">
                  <c:v>42034.417569444442</c:v>
                </c:pt>
                <c:pt idx="33">
                  <c:v>42035.376192129632</c:v>
                </c:pt>
                <c:pt idx="34">
                  <c:v>42038.275324074071</c:v>
                </c:pt>
                <c:pt idx="35">
                  <c:v>42038.285138888888</c:v>
                </c:pt>
                <c:pt idx="36">
                  <c:v>42038.625543981485</c:v>
                </c:pt>
                <c:pt idx="37">
                  <c:v>42045.192777777775</c:v>
                </c:pt>
                <c:pt idx="38">
                  <c:v>42045.420138888891</c:v>
                </c:pt>
                <c:pt idx="39">
                  <c:v>42046.520937499998</c:v>
                </c:pt>
                <c:pt idx="40">
                  <c:v>42049.253842592596</c:v>
                </c:pt>
                <c:pt idx="41">
                  <c:v>42049.399398148147</c:v>
                </c:pt>
                <c:pt idx="42">
                  <c:v>42051.422384259262</c:v>
                </c:pt>
                <c:pt idx="43">
                  <c:v>42052.420347222222</c:v>
                </c:pt>
                <c:pt idx="44">
                  <c:v>42053.408622685187</c:v>
                </c:pt>
                <c:pt idx="45">
                  <c:v>42058.417696759258</c:v>
                </c:pt>
                <c:pt idx="46">
                  <c:v>42059.389178240737</c:v>
                </c:pt>
                <c:pt idx="47">
                  <c:v>42059.521168981482</c:v>
                </c:pt>
                <c:pt idx="48">
                  <c:v>42061.271481481483</c:v>
                </c:pt>
                <c:pt idx="49">
                  <c:v>42061.409212962964</c:v>
                </c:pt>
                <c:pt idx="50">
                  <c:v>42063.021145833336</c:v>
                </c:pt>
                <c:pt idx="51">
                  <c:v>42066.412893518522</c:v>
                </c:pt>
                <c:pt idx="52">
                  <c:v>42066.416296296295</c:v>
                </c:pt>
                <c:pt idx="53">
                  <c:v>42066.545416666668</c:v>
                </c:pt>
                <c:pt idx="54">
                  <c:v>42068.680763888886</c:v>
                </c:pt>
                <c:pt idx="55">
                  <c:v>42069.414085648146</c:v>
                </c:pt>
                <c:pt idx="56">
                  <c:v>42069.416597222225</c:v>
                </c:pt>
                <c:pt idx="57">
                  <c:v>42069.424363425926</c:v>
                </c:pt>
                <c:pt idx="58">
                  <c:v>42069.646365740744</c:v>
                </c:pt>
                <c:pt idx="59">
                  <c:v>42070.93409722222</c:v>
                </c:pt>
                <c:pt idx="60">
                  <c:v>42071.170289351852</c:v>
                </c:pt>
                <c:pt idx="61">
                  <c:v>42072.433738425927</c:v>
                </c:pt>
                <c:pt idx="62">
                  <c:v>42073.334085648145</c:v>
                </c:pt>
                <c:pt idx="63">
                  <c:v>42073.501192129632</c:v>
                </c:pt>
                <c:pt idx="64">
                  <c:v>42074.979548611111</c:v>
                </c:pt>
                <c:pt idx="65">
                  <c:v>42075.488564814812</c:v>
                </c:pt>
                <c:pt idx="66">
                  <c:v>42076.238622685189</c:v>
                </c:pt>
                <c:pt idx="67">
                  <c:v>42076.292199074072</c:v>
                </c:pt>
                <c:pt idx="68">
                  <c:v>42076.333958333336</c:v>
                </c:pt>
                <c:pt idx="69">
                  <c:v>42076.545601851853</c:v>
                </c:pt>
                <c:pt idx="70">
                  <c:v>42077.20888888889</c:v>
                </c:pt>
                <c:pt idx="71">
                  <c:v>42077.459374999999</c:v>
                </c:pt>
                <c:pt idx="72">
                  <c:v>42078.208981481483</c:v>
                </c:pt>
                <c:pt idx="73">
                  <c:v>42078.500648148147</c:v>
                </c:pt>
                <c:pt idx="74">
                  <c:v>42078.892453703702</c:v>
                </c:pt>
                <c:pt idx="75">
                  <c:v>42078.972407407404</c:v>
                </c:pt>
                <c:pt idx="76">
                  <c:v>42079.028078703705</c:v>
                </c:pt>
                <c:pt idx="77">
                  <c:v>42079.209270833337</c:v>
                </c:pt>
                <c:pt idx="78">
                  <c:v>42079.314733796295</c:v>
                </c:pt>
                <c:pt idx="79">
                  <c:v>42079.317071759258</c:v>
                </c:pt>
                <c:pt idx="80">
                  <c:v>42079.449756944443</c:v>
                </c:pt>
                <c:pt idx="81">
                  <c:v>42079.459444444445</c:v>
                </c:pt>
                <c:pt idx="82">
                  <c:v>42079.500347222223</c:v>
                </c:pt>
                <c:pt idx="83">
                  <c:v>42079.975810185184</c:v>
                </c:pt>
                <c:pt idx="84">
                  <c:v>42080.126099537039</c:v>
                </c:pt>
                <c:pt idx="85">
                  <c:v>42080.273935185185</c:v>
                </c:pt>
                <c:pt idx="86">
                  <c:v>42080.376203703701</c:v>
                </c:pt>
                <c:pt idx="87">
                  <c:v>42080.448634259257</c:v>
                </c:pt>
                <c:pt idx="88">
                  <c:v>42080.454444444447</c:v>
                </c:pt>
                <c:pt idx="89">
                  <c:v>42080.583564814813</c:v>
                </c:pt>
                <c:pt idx="90">
                  <c:v>42080.628761574073</c:v>
                </c:pt>
                <c:pt idx="91">
                  <c:v>42080.819571759261</c:v>
                </c:pt>
                <c:pt idx="92">
                  <c:v>42080.917094907411</c:v>
                </c:pt>
                <c:pt idx="93">
                  <c:v>42081.131516203706</c:v>
                </c:pt>
                <c:pt idx="94">
                  <c:v>42081.438715277778</c:v>
                </c:pt>
                <c:pt idx="95">
                  <c:v>42081.472291666665</c:v>
                </c:pt>
                <c:pt idx="96">
                  <c:v>42081.479166666664</c:v>
                </c:pt>
                <c:pt idx="97">
                  <c:v>42082.157407407409</c:v>
                </c:pt>
                <c:pt idx="98">
                  <c:v>42082.335416666669</c:v>
                </c:pt>
                <c:pt idx="99">
                  <c:v>42082.344594907408</c:v>
                </c:pt>
                <c:pt idx="100">
                  <c:v>42082.357604166667</c:v>
                </c:pt>
                <c:pt idx="101">
                  <c:v>42082.390821759262</c:v>
                </c:pt>
                <c:pt idx="102">
                  <c:v>42082.427233796298</c:v>
                </c:pt>
                <c:pt idx="103">
                  <c:v>42082.586886574078</c:v>
                </c:pt>
                <c:pt idx="104">
                  <c:v>42082.751087962963</c:v>
                </c:pt>
                <c:pt idx="105">
                  <c:v>42082.864872685182</c:v>
                </c:pt>
                <c:pt idx="106">
                  <c:v>42083.084236111114</c:v>
                </c:pt>
                <c:pt idx="107">
                  <c:v>42083.142847222225</c:v>
                </c:pt>
                <c:pt idx="108">
                  <c:v>42083.149791666663</c:v>
                </c:pt>
                <c:pt idx="109">
                  <c:v>42083.306423611109</c:v>
                </c:pt>
                <c:pt idx="110">
                  <c:v>42083.320393518516</c:v>
                </c:pt>
                <c:pt idx="111">
                  <c:v>42083.375486111108</c:v>
                </c:pt>
                <c:pt idx="112">
                  <c:v>42083.392951388887</c:v>
                </c:pt>
                <c:pt idx="113">
                  <c:v>42083.503807870373</c:v>
                </c:pt>
                <c:pt idx="114">
                  <c:v>42083.587164351855</c:v>
                </c:pt>
                <c:pt idx="115">
                  <c:v>42083.816041666665</c:v>
                </c:pt>
                <c:pt idx="116">
                  <c:v>42083.844027777777</c:v>
                </c:pt>
                <c:pt idx="117">
                  <c:v>42083.885682870372</c:v>
                </c:pt>
                <c:pt idx="118">
                  <c:v>42084.462141203701</c:v>
                </c:pt>
                <c:pt idx="119">
                  <c:v>42084.521018518521</c:v>
                </c:pt>
                <c:pt idx="120">
                  <c:v>42084.604525462964</c:v>
                </c:pt>
                <c:pt idx="121">
                  <c:v>42084.667129629626</c:v>
                </c:pt>
                <c:pt idx="122">
                  <c:v>42084.792002314818</c:v>
                </c:pt>
                <c:pt idx="123">
                  <c:v>42084.833784722221</c:v>
                </c:pt>
                <c:pt idx="124">
                  <c:v>42085.083796296298</c:v>
                </c:pt>
                <c:pt idx="125">
                  <c:v>42085.170289351852</c:v>
                </c:pt>
                <c:pt idx="126">
                  <c:v>42085.656446759262</c:v>
                </c:pt>
                <c:pt idx="127">
                  <c:v>42085.764131944445</c:v>
                </c:pt>
                <c:pt idx="128">
                  <c:v>42085.868275462963</c:v>
                </c:pt>
                <c:pt idx="129">
                  <c:v>42086.310243055559</c:v>
                </c:pt>
                <c:pt idx="130">
                  <c:v>42086.422974537039</c:v>
                </c:pt>
                <c:pt idx="131">
                  <c:v>42086.426076388889</c:v>
                </c:pt>
                <c:pt idx="132">
                  <c:v>42086.432523148149</c:v>
                </c:pt>
                <c:pt idx="133">
                  <c:v>42086.450775462959</c:v>
                </c:pt>
                <c:pt idx="134">
                  <c:v>42086.453912037039</c:v>
                </c:pt>
                <c:pt idx="135">
                  <c:v>42086.666898148149</c:v>
                </c:pt>
                <c:pt idx="136">
                  <c:v>42086.875752314816</c:v>
                </c:pt>
                <c:pt idx="137">
                  <c:v>42086.941087962965</c:v>
                </c:pt>
                <c:pt idx="138">
                  <c:v>42086.98636574074</c:v>
                </c:pt>
                <c:pt idx="139">
                  <c:v>42087.159155092595</c:v>
                </c:pt>
                <c:pt idx="140">
                  <c:v>42087.322696759256</c:v>
                </c:pt>
                <c:pt idx="141">
                  <c:v>42087.364606481482</c:v>
                </c:pt>
                <c:pt idx="142">
                  <c:v>42087.372662037036</c:v>
                </c:pt>
                <c:pt idx="143">
                  <c:v>42087.427951388891</c:v>
                </c:pt>
                <c:pt idx="144">
                  <c:v>42087.465543981481</c:v>
                </c:pt>
                <c:pt idx="145">
                  <c:v>42087.646053240744</c:v>
                </c:pt>
                <c:pt idx="146">
                  <c:v>42087.875497685185</c:v>
                </c:pt>
                <c:pt idx="147">
                  <c:v>42087.93414351852</c:v>
                </c:pt>
                <c:pt idx="148">
                  <c:v>42087.934166666666</c:v>
                </c:pt>
                <c:pt idx="149">
                  <c:v>42087.937881944446</c:v>
                </c:pt>
                <c:pt idx="150">
                  <c:v>42087.958599537036</c:v>
                </c:pt>
                <c:pt idx="151">
                  <c:v>42088.332858796297</c:v>
                </c:pt>
                <c:pt idx="152">
                  <c:v>42088.42291666667</c:v>
                </c:pt>
                <c:pt idx="153">
                  <c:v>42089.145682870374</c:v>
                </c:pt>
                <c:pt idx="154">
                  <c:v>42089.163657407407</c:v>
                </c:pt>
                <c:pt idx="155">
                  <c:v>42089.17046296296</c:v>
                </c:pt>
                <c:pt idx="156">
                  <c:v>42089.180983796294</c:v>
                </c:pt>
                <c:pt idx="157">
                  <c:v>42089.229375000003</c:v>
                </c:pt>
                <c:pt idx="158">
                  <c:v>42089.370243055557</c:v>
                </c:pt>
                <c:pt idx="159">
                  <c:v>42089.416759259257</c:v>
                </c:pt>
                <c:pt idx="160">
                  <c:v>42089.687673611108</c:v>
                </c:pt>
                <c:pt idx="161">
                  <c:v>42089.83</c:v>
                </c:pt>
                <c:pt idx="162">
                  <c:v>42090.340057870373</c:v>
                </c:pt>
                <c:pt idx="163">
                  <c:v>42090.378935185188</c:v>
                </c:pt>
                <c:pt idx="164">
                  <c:v>42090.449791666666</c:v>
                </c:pt>
                <c:pt idx="165">
                  <c:v>42090.451273148145</c:v>
                </c:pt>
                <c:pt idx="166">
                  <c:v>42090.829988425925</c:v>
                </c:pt>
                <c:pt idx="167">
                  <c:v>42090.885567129626</c:v>
                </c:pt>
                <c:pt idx="168">
                  <c:v>42091.083333333336</c:v>
                </c:pt>
                <c:pt idx="169">
                  <c:v>42091.105567129627</c:v>
                </c:pt>
                <c:pt idx="170">
                  <c:v>42091.16642361111</c:v>
                </c:pt>
                <c:pt idx="171">
                  <c:v>42091.583935185183</c:v>
                </c:pt>
                <c:pt idx="172">
                  <c:v>42091.656412037039</c:v>
                </c:pt>
                <c:pt idx="173">
                  <c:v>42091.774398148147</c:v>
                </c:pt>
                <c:pt idx="174">
                  <c:v>42091.958680555559</c:v>
                </c:pt>
                <c:pt idx="175">
                  <c:v>42092.61824074074</c:v>
                </c:pt>
                <c:pt idx="176">
                  <c:v>42092.639062499999</c:v>
                </c:pt>
                <c:pt idx="177">
                  <c:v>42092.753599537034</c:v>
                </c:pt>
                <c:pt idx="178">
                  <c:v>42092.798784722225</c:v>
                </c:pt>
                <c:pt idx="179">
                  <c:v>42093.188888888886</c:v>
                </c:pt>
                <c:pt idx="180">
                  <c:v>42093.282708333332</c:v>
                </c:pt>
                <c:pt idx="181">
                  <c:v>42005.003587962965</c:v>
                </c:pt>
                <c:pt idx="182">
                  <c:v>42005.126006944447</c:v>
                </c:pt>
                <c:pt idx="183">
                  <c:v>42005.170324074075</c:v>
                </c:pt>
                <c:pt idx="184">
                  <c:v>42005.250462962962</c:v>
                </c:pt>
                <c:pt idx="185">
                  <c:v>42005.333993055552</c:v>
                </c:pt>
                <c:pt idx="186">
                  <c:v>42005.45888888889</c:v>
                </c:pt>
                <c:pt idx="187">
                  <c:v>42005.649444444447</c:v>
                </c:pt>
                <c:pt idx="188">
                  <c:v>42006.312581018516</c:v>
                </c:pt>
                <c:pt idx="189">
                  <c:v>42006.32707175926</c:v>
                </c:pt>
                <c:pt idx="190">
                  <c:v>42006.333958333336</c:v>
                </c:pt>
                <c:pt idx="191">
                  <c:v>42006.354722222219</c:v>
                </c:pt>
                <c:pt idx="192">
                  <c:v>42006.374918981484</c:v>
                </c:pt>
                <c:pt idx="193">
                  <c:v>42006.375972222224</c:v>
                </c:pt>
                <c:pt idx="194">
                  <c:v>42006.381307870368</c:v>
                </c:pt>
                <c:pt idx="195">
                  <c:v>42006.417511574073</c:v>
                </c:pt>
                <c:pt idx="196">
                  <c:v>42006.437997685185</c:v>
                </c:pt>
                <c:pt idx="197">
                  <c:v>42006.500949074078</c:v>
                </c:pt>
                <c:pt idx="198">
                  <c:v>42006.834039351852</c:v>
                </c:pt>
                <c:pt idx="199">
                  <c:v>42006.88208333333</c:v>
                </c:pt>
                <c:pt idx="200">
                  <c:v>42006.958518518521</c:v>
                </c:pt>
                <c:pt idx="201">
                  <c:v>42007.000601851854</c:v>
                </c:pt>
                <c:pt idx="202">
                  <c:v>42007.083935185183</c:v>
                </c:pt>
                <c:pt idx="203">
                  <c:v>42007.292187500003</c:v>
                </c:pt>
                <c:pt idx="204">
                  <c:v>42007.459699074076</c:v>
                </c:pt>
                <c:pt idx="205">
                  <c:v>42007.500659722224</c:v>
                </c:pt>
                <c:pt idx="206">
                  <c:v>42007.583645833336</c:v>
                </c:pt>
                <c:pt idx="207">
                  <c:v>42007.584016203706</c:v>
                </c:pt>
                <c:pt idx="208">
                  <c:v>42008.462060185186</c:v>
                </c:pt>
                <c:pt idx="209">
                  <c:v>42009.127951388888</c:v>
                </c:pt>
                <c:pt idx="210">
                  <c:v>42009.250405092593</c:v>
                </c:pt>
                <c:pt idx="211">
                  <c:v>42009.395104166666</c:v>
                </c:pt>
                <c:pt idx="212">
                  <c:v>42009.39912037037</c:v>
                </c:pt>
                <c:pt idx="213">
                  <c:v>42009.402939814812</c:v>
                </c:pt>
                <c:pt idx="214">
                  <c:v>42009.462129629632</c:v>
                </c:pt>
                <c:pt idx="215">
                  <c:v>42009.501400462963</c:v>
                </c:pt>
                <c:pt idx="216">
                  <c:v>42009.541956018518</c:v>
                </c:pt>
                <c:pt idx="217">
                  <c:v>42009.670277777775</c:v>
                </c:pt>
                <c:pt idx="218">
                  <c:v>42009.771145833336</c:v>
                </c:pt>
                <c:pt idx="219">
                  <c:v>42009.792361111111</c:v>
                </c:pt>
                <c:pt idx="220">
                  <c:v>42010.102870370371</c:v>
                </c:pt>
                <c:pt idx="221">
                  <c:v>42010.263611111113</c:v>
                </c:pt>
                <c:pt idx="222">
                  <c:v>42010.267881944441</c:v>
                </c:pt>
                <c:pt idx="223">
                  <c:v>42010.461956018517</c:v>
                </c:pt>
                <c:pt idx="224">
                  <c:v>42010.50372685185</c:v>
                </c:pt>
                <c:pt idx="225">
                  <c:v>42010.784884259258</c:v>
                </c:pt>
                <c:pt idx="226">
                  <c:v>42010.903032407405</c:v>
                </c:pt>
                <c:pt idx="227">
                  <c:v>42011.120775462965</c:v>
                </c:pt>
                <c:pt idx="228">
                  <c:v>42011.253969907404</c:v>
                </c:pt>
                <c:pt idx="229">
                  <c:v>42011.33394675926</c:v>
                </c:pt>
                <c:pt idx="230">
                  <c:v>42011.374189814815</c:v>
                </c:pt>
                <c:pt idx="231">
                  <c:v>42011.418414351851</c:v>
                </c:pt>
                <c:pt idx="232">
                  <c:v>42011.420300925929</c:v>
                </c:pt>
                <c:pt idx="233">
                  <c:v>42011.427534722221</c:v>
                </c:pt>
                <c:pt idx="234">
                  <c:v>42011.462071759262</c:v>
                </c:pt>
                <c:pt idx="235">
                  <c:v>42011.462152777778</c:v>
                </c:pt>
                <c:pt idx="236">
                  <c:v>42011.771261574075</c:v>
                </c:pt>
                <c:pt idx="237">
                  <c:v>42011.774502314816</c:v>
                </c:pt>
                <c:pt idx="238">
                  <c:v>42012.122349537036</c:v>
                </c:pt>
                <c:pt idx="239">
                  <c:v>42012.143171296295</c:v>
                </c:pt>
                <c:pt idx="240">
                  <c:v>42012.151655092595</c:v>
                </c:pt>
                <c:pt idx="241">
                  <c:v>42012.190763888888</c:v>
                </c:pt>
                <c:pt idx="242">
                  <c:v>42012.201469907406</c:v>
                </c:pt>
                <c:pt idx="243">
                  <c:v>42012.208599537036</c:v>
                </c:pt>
                <c:pt idx="244">
                  <c:v>42012.253553240742</c:v>
                </c:pt>
                <c:pt idx="245">
                  <c:v>42012.323136574072</c:v>
                </c:pt>
                <c:pt idx="246">
                  <c:v>42012.396157407406</c:v>
                </c:pt>
                <c:pt idx="247">
                  <c:v>42012.417696759258</c:v>
                </c:pt>
                <c:pt idx="248">
                  <c:v>42012.454930555556</c:v>
                </c:pt>
                <c:pt idx="249">
                  <c:v>42012.455000000002</c:v>
                </c:pt>
                <c:pt idx="250">
                  <c:v>42012.460069444445</c:v>
                </c:pt>
                <c:pt idx="251">
                  <c:v>42012.479930555557</c:v>
                </c:pt>
                <c:pt idx="252">
                  <c:v>42012.482731481483</c:v>
                </c:pt>
                <c:pt idx="253">
                  <c:v>42012.503761574073</c:v>
                </c:pt>
                <c:pt idx="254">
                  <c:v>42012.528043981481</c:v>
                </c:pt>
                <c:pt idx="255">
                  <c:v>42012.61141203704</c:v>
                </c:pt>
                <c:pt idx="256">
                  <c:v>42012.7502662037</c:v>
                </c:pt>
                <c:pt idx="257">
                  <c:v>42012.760729166665</c:v>
                </c:pt>
                <c:pt idx="258">
                  <c:v>42012.840451388889</c:v>
                </c:pt>
                <c:pt idx="259">
                  <c:v>42012.845833333333</c:v>
                </c:pt>
                <c:pt idx="260">
                  <c:v>42012.927245370367</c:v>
                </c:pt>
                <c:pt idx="261">
                  <c:v>42012.934108796297</c:v>
                </c:pt>
                <c:pt idx="262">
                  <c:v>42013.260416666664</c:v>
                </c:pt>
                <c:pt idx="263">
                  <c:v>42013.295381944445</c:v>
                </c:pt>
                <c:pt idx="264">
                  <c:v>42013.316099537034</c:v>
                </c:pt>
                <c:pt idx="265">
                  <c:v>42013.363240740742</c:v>
                </c:pt>
                <c:pt idx="266">
                  <c:v>42013.402858796297</c:v>
                </c:pt>
                <c:pt idx="267">
                  <c:v>42013.406898148147</c:v>
                </c:pt>
                <c:pt idx="268">
                  <c:v>42013.412719907406</c:v>
                </c:pt>
                <c:pt idx="269">
                  <c:v>42013.416481481479</c:v>
                </c:pt>
                <c:pt idx="270">
                  <c:v>42013.422824074078</c:v>
                </c:pt>
                <c:pt idx="271">
                  <c:v>42013.428298611114</c:v>
                </c:pt>
                <c:pt idx="272">
                  <c:v>42013.454976851855</c:v>
                </c:pt>
                <c:pt idx="273">
                  <c:v>42013.542407407411</c:v>
                </c:pt>
                <c:pt idx="274">
                  <c:v>42013.628657407404</c:v>
                </c:pt>
                <c:pt idx="275">
                  <c:v>42014.173831018517</c:v>
                </c:pt>
                <c:pt idx="276">
                  <c:v>42014.840451388889</c:v>
                </c:pt>
                <c:pt idx="277">
                  <c:v>42014.927256944444</c:v>
                </c:pt>
                <c:pt idx="278">
                  <c:v>42015.46197916667</c:v>
                </c:pt>
                <c:pt idx="279">
                  <c:v>42015.503738425927</c:v>
                </c:pt>
                <c:pt idx="280">
                  <c:v>42015.579988425925</c:v>
                </c:pt>
                <c:pt idx="281">
                  <c:v>42015.639085648145</c:v>
                </c:pt>
                <c:pt idx="282">
                  <c:v>42015.68414351852</c:v>
                </c:pt>
                <c:pt idx="283">
                  <c:v>42015.750567129631</c:v>
                </c:pt>
                <c:pt idx="284">
                  <c:v>42015.857743055552</c:v>
                </c:pt>
                <c:pt idx="285">
                  <c:v>42015.920300925929</c:v>
                </c:pt>
                <c:pt idx="286">
                  <c:v>42015.972430555557</c:v>
                </c:pt>
                <c:pt idx="287">
                  <c:v>42016.042500000003</c:v>
                </c:pt>
                <c:pt idx="288">
                  <c:v>42016.116550925923</c:v>
                </c:pt>
                <c:pt idx="289">
                  <c:v>42016.121249999997</c:v>
                </c:pt>
                <c:pt idx="290">
                  <c:v>42016.167650462965</c:v>
                </c:pt>
                <c:pt idx="291">
                  <c:v>42016.365115740744</c:v>
                </c:pt>
                <c:pt idx="292">
                  <c:v>42016.462071759262</c:v>
                </c:pt>
                <c:pt idx="293">
                  <c:v>42016.52447916667</c:v>
                </c:pt>
                <c:pt idx="294">
                  <c:v>42016.548877314817</c:v>
                </c:pt>
                <c:pt idx="295">
                  <c:v>42016.590601851851</c:v>
                </c:pt>
                <c:pt idx="296">
                  <c:v>42016.653078703705</c:v>
                </c:pt>
                <c:pt idx="297">
                  <c:v>42016.709155092591</c:v>
                </c:pt>
                <c:pt idx="298">
                  <c:v>42016.751018518517</c:v>
                </c:pt>
                <c:pt idx="299">
                  <c:v>42016.784907407404</c:v>
                </c:pt>
                <c:pt idx="300">
                  <c:v>42016.889155092591</c:v>
                </c:pt>
                <c:pt idx="301">
                  <c:v>42016.959178240744</c:v>
                </c:pt>
                <c:pt idx="302">
                  <c:v>42017.003668981481</c:v>
                </c:pt>
                <c:pt idx="303">
                  <c:v>42017.048831018517</c:v>
                </c:pt>
                <c:pt idx="304">
                  <c:v>42017.062986111108</c:v>
                </c:pt>
                <c:pt idx="305">
                  <c:v>42017.114861111113</c:v>
                </c:pt>
                <c:pt idx="306">
                  <c:v>42017.128935185188</c:v>
                </c:pt>
                <c:pt idx="307">
                  <c:v>42017.136053240742</c:v>
                </c:pt>
                <c:pt idx="308">
                  <c:v>42017.146273148152</c:v>
                </c:pt>
                <c:pt idx="309">
                  <c:v>42017.150752314818</c:v>
                </c:pt>
                <c:pt idx="310">
                  <c:v>42017.160763888889</c:v>
                </c:pt>
                <c:pt idx="311">
                  <c:v>42017.16605324074</c:v>
                </c:pt>
                <c:pt idx="312">
                  <c:v>42017.43041666667</c:v>
                </c:pt>
                <c:pt idx="313">
                  <c:v>42017.43178240741</c:v>
                </c:pt>
                <c:pt idx="314">
                  <c:v>42017.433067129627</c:v>
                </c:pt>
                <c:pt idx="315">
                  <c:v>42017.434212962966</c:v>
                </c:pt>
                <c:pt idx="316">
                  <c:v>42017.434930555559</c:v>
                </c:pt>
                <c:pt idx="317">
                  <c:v>42017.43613425926</c:v>
                </c:pt>
                <c:pt idx="318">
                  <c:v>42017.437685185185</c:v>
                </c:pt>
                <c:pt idx="319">
                  <c:v>42017.438125000001</c:v>
                </c:pt>
                <c:pt idx="320">
                  <c:v>42017.462094907409</c:v>
                </c:pt>
                <c:pt idx="321">
                  <c:v>42017.670428240737</c:v>
                </c:pt>
                <c:pt idx="322">
                  <c:v>42018.098078703704</c:v>
                </c:pt>
                <c:pt idx="323">
                  <c:v>42018.104062500002</c:v>
                </c:pt>
                <c:pt idx="324">
                  <c:v>42018.118645833332</c:v>
                </c:pt>
                <c:pt idx="325">
                  <c:v>42018.324166666665</c:v>
                </c:pt>
                <c:pt idx="326">
                  <c:v>42018.386041666665</c:v>
                </c:pt>
                <c:pt idx="327">
                  <c:v>42018.391261574077</c:v>
                </c:pt>
                <c:pt idx="328">
                  <c:v>42018.420624999999</c:v>
                </c:pt>
                <c:pt idx="329">
                  <c:v>42018.427037037036</c:v>
                </c:pt>
                <c:pt idx="330">
                  <c:v>42018.461944444447</c:v>
                </c:pt>
                <c:pt idx="331">
                  <c:v>42018.503622685188</c:v>
                </c:pt>
                <c:pt idx="332">
                  <c:v>42018.646412037036</c:v>
                </c:pt>
                <c:pt idx="333">
                  <c:v>42018.792604166665</c:v>
                </c:pt>
                <c:pt idx="334">
                  <c:v>42018.937916666669</c:v>
                </c:pt>
                <c:pt idx="335">
                  <c:v>42018.962002314816</c:v>
                </c:pt>
                <c:pt idx="336">
                  <c:v>42018.982743055552</c:v>
                </c:pt>
                <c:pt idx="337">
                  <c:v>42019.069571759261</c:v>
                </c:pt>
                <c:pt idx="338">
                  <c:v>42019.076655092591</c:v>
                </c:pt>
                <c:pt idx="339">
                  <c:v>42019.081226851849</c:v>
                </c:pt>
                <c:pt idx="340">
                  <c:v>42019.111319444448</c:v>
                </c:pt>
                <c:pt idx="341">
                  <c:v>42019.120775462965</c:v>
                </c:pt>
                <c:pt idx="342">
                  <c:v>42019.133530092593</c:v>
                </c:pt>
                <c:pt idx="343">
                  <c:v>42019.14298611111</c:v>
                </c:pt>
                <c:pt idx="344">
                  <c:v>42019.396215277775</c:v>
                </c:pt>
                <c:pt idx="345">
                  <c:v>42019.461944444447</c:v>
                </c:pt>
                <c:pt idx="346">
                  <c:v>42019.528090277781</c:v>
                </c:pt>
                <c:pt idx="347">
                  <c:v>42019.635717592595</c:v>
                </c:pt>
                <c:pt idx="348">
                  <c:v>42019.642534722225</c:v>
                </c:pt>
                <c:pt idx="349">
                  <c:v>42019.709594907406</c:v>
                </c:pt>
                <c:pt idx="350">
                  <c:v>42019.753703703704</c:v>
                </c:pt>
                <c:pt idx="351">
                  <c:v>42019.792604166665</c:v>
                </c:pt>
                <c:pt idx="352">
                  <c:v>42019.798796296294</c:v>
                </c:pt>
                <c:pt idx="353">
                  <c:v>42019.833958333336</c:v>
                </c:pt>
                <c:pt idx="354">
                  <c:v>42019.93414351852</c:v>
                </c:pt>
                <c:pt idx="355">
                  <c:v>42020.100925925923</c:v>
                </c:pt>
                <c:pt idx="356">
                  <c:v>42020.157013888886</c:v>
                </c:pt>
                <c:pt idx="357">
                  <c:v>42020.174363425926</c:v>
                </c:pt>
                <c:pt idx="358">
                  <c:v>42020.182210648149</c:v>
                </c:pt>
                <c:pt idx="359">
                  <c:v>42020.188877314817</c:v>
                </c:pt>
                <c:pt idx="360">
                  <c:v>42020.191238425927</c:v>
                </c:pt>
                <c:pt idx="361">
                  <c:v>42020.288275462961</c:v>
                </c:pt>
                <c:pt idx="362">
                  <c:v>42020.288842592592</c:v>
                </c:pt>
                <c:pt idx="363">
                  <c:v>42020.292997685188</c:v>
                </c:pt>
                <c:pt idx="364">
                  <c:v>42020.321956018517</c:v>
                </c:pt>
                <c:pt idx="365">
                  <c:v>42020.607812499999</c:v>
                </c:pt>
                <c:pt idx="366">
                  <c:v>42020.611354166664</c:v>
                </c:pt>
                <c:pt idx="367">
                  <c:v>42020.625671296293</c:v>
                </c:pt>
                <c:pt idx="368">
                  <c:v>42020.896122685182</c:v>
                </c:pt>
                <c:pt idx="369">
                  <c:v>42020.899421296293</c:v>
                </c:pt>
                <c:pt idx="370">
                  <c:v>42021.038310185184</c:v>
                </c:pt>
                <c:pt idx="371">
                  <c:v>42021.293287037035</c:v>
                </c:pt>
                <c:pt idx="372">
                  <c:v>42021.334432870368</c:v>
                </c:pt>
                <c:pt idx="373">
                  <c:v>42022.187893518516</c:v>
                </c:pt>
                <c:pt idx="374">
                  <c:v>42022.337094907409</c:v>
                </c:pt>
                <c:pt idx="375">
                  <c:v>42022.46197916667</c:v>
                </c:pt>
                <c:pt idx="376">
                  <c:v>42022.691111111111</c:v>
                </c:pt>
                <c:pt idx="377">
                  <c:v>42022.902939814812</c:v>
                </c:pt>
                <c:pt idx="378">
                  <c:v>42023.099895833337</c:v>
                </c:pt>
                <c:pt idx="379">
                  <c:v>42023.107418981483</c:v>
                </c:pt>
                <c:pt idx="380">
                  <c:v>42023.152129629627</c:v>
                </c:pt>
                <c:pt idx="381">
                  <c:v>42023.413240740738</c:v>
                </c:pt>
                <c:pt idx="382">
                  <c:v>42023.503668981481</c:v>
                </c:pt>
                <c:pt idx="383">
                  <c:v>42023.584201388891</c:v>
                </c:pt>
                <c:pt idx="384">
                  <c:v>42023.62872685185</c:v>
                </c:pt>
                <c:pt idx="385">
                  <c:v>42023.642546296294</c:v>
                </c:pt>
                <c:pt idx="386">
                  <c:v>42023.652939814812</c:v>
                </c:pt>
                <c:pt idx="387">
                  <c:v>42023.667442129627</c:v>
                </c:pt>
                <c:pt idx="388">
                  <c:v>42023.684178240743</c:v>
                </c:pt>
                <c:pt idx="389">
                  <c:v>42023.698275462964</c:v>
                </c:pt>
                <c:pt idx="390">
                  <c:v>42023.792337962965</c:v>
                </c:pt>
                <c:pt idx="391">
                  <c:v>42023.829953703702</c:v>
                </c:pt>
                <c:pt idx="392">
                  <c:v>42024.053425925929</c:v>
                </c:pt>
                <c:pt idx="393">
                  <c:v>42024.093541666669</c:v>
                </c:pt>
                <c:pt idx="394">
                  <c:v>42024.104259259257</c:v>
                </c:pt>
                <c:pt idx="395">
                  <c:v>42024.111967592595</c:v>
                </c:pt>
                <c:pt idx="396">
                  <c:v>42024.170277777775</c:v>
                </c:pt>
                <c:pt idx="397">
                  <c:v>42024.308703703704</c:v>
                </c:pt>
                <c:pt idx="398">
                  <c:v>42024.316377314812</c:v>
                </c:pt>
                <c:pt idx="399">
                  <c:v>42024.31763888889</c:v>
                </c:pt>
                <c:pt idx="400">
                  <c:v>42024.326655092591</c:v>
                </c:pt>
                <c:pt idx="401">
                  <c:v>42024.32916666667</c:v>
                </c:pt>
                <c:pt idx="402">
                  <c:v>42024.462129629632</c:v>
                </c:pt>
                <c:pt idx="403">
                  <c:v>42024.503680555557</c:v>
                </c:pt>
                <c:pt idx="404">
                  <c:v>42024.920266203706</c:v>
                </c:pt>
                <c:pt idx="405">
                  <c:v>42025.115034722221</c:v>
                </c:pt>
                <c:pt idx="406">
                  <c:v>42025.121030092596</c:v>
                </c:pt>
                <c:pt idx="407">
                  <c:v>42025.127650462964</c:v>
                </c:pt>
                <c:pt idx="408">
                  <c:v>42025.364976851852</c:v>
                </c:pt>
                <c:pt idx="409">
                  <c:v>42025.372685185182</c:v>
                </c:pt>
                <c:pt idx="410">
                  <c:v>42025.378668981481</c:v>
                </c:pt>
                <c:pt idx="411">
                  <c:v>42025.385763888888</c:v>
                </c:pt>
                <c:pt idx="412">
                  <c:v>42025.420486111114</c:v>
                </c:pt>
                <c:pt idx="413">
                  <c:v>42025.462118055555</c:v>
                </c:pt>
                <c:pt idx="414">
                  <c:v>42025.503981481481</c:v>
                </c:pt>
                <c:pt idx="415">
                  <c:v>42025.593935185185</c:v>
                </c:pt>
                <c:pt idx="416">
                  <c:v>42025.635891203703</c:v>
                </c:pt>
                <c:pt idx="417">
                  <c:v>42025.667743055557</c:v>
                </c:pt>
                <c:pt idx="418">
                  <c:v>42025.816087962965</c:v>
                </c:pt>
                <c:pt idx="419">
                  <c:v>42025.878645833334</c:v>
                </c:pt>
                <c:pt idx="420">
                  <c:v>42025.948148148149</c:v>
                </c:pt>
                <c:pt idx="421">
                  <c:v>42026.014062499999</c:v>
                </c:pt>
                <c:pt idx="422">
                  <c:v>42026.083923611113</c:v>
                </c:pt>
                <c:pt idx="423">
                  <c:v>42026.101319444446</c:v>
                </c:pt>
                <c:pt idx="424">
                  <c:v>42026.105868055558</c:v>
                </c:pt>
                <c:pt idx="425">
                  <c:v>42026.125069444446</c:v>
                </c:pt>
                <c:pt idx="426">
                  <c:v>42026.131388888891</c:v>
                </c:pt>
                <c:pt idx="427">
                  <c:v>42026.134131944447</c:v>
                </c:pt>
                <c:pt idx="428">
                  <c:v>42026.184270833335</c:v>
                </c:pt>
                <c:pt idx="429">
                  <c:v>42026.404236111113</c:v>
                </c:pt>
                <c:pt idx="430">
                  <c:v>42026.408078703702</c:v>
                </c:pt>
                <c:pt idx="431">
                  <c:v>42026.437858796293</c:v>
                </c:pt>
                <c:pt idx="432">
                  <c:v>42026.441145833334</c:v>
                </c:pt>
                <c:pt idx="433">
                  <c:v>42026.46193287037</c:v>
                </c:pt>
                <c:pt idx="434">
                  <c:v>42026.569675925923</c:v>
                </c:pt>
                <c:pt idx="435">
                  <c:v>42026.611319444448</c:v>
                </c:pt>
                <c:pt idx="436">
                  <c:v>42026.653009259258</c:v>
                </c:pt>
                <c:pt idx="437">
                  <c:v>42026.792523148149</c:v>
                </c:pt>
                <c:pt idx="438">
                  <c:v>42027.139039351852</c:v>
                </c:pt>
                <c:pt idx="439">
                  <c:v>42027.156493055554</c:v>
                </c:pt>
                <c:pt idx="440">
                  <c:v>42027.168124999997</c:v>
                </c:pt>
                <c:pt idx="441">
                  <c:v>42027.177430555559</c:v>
                </c:pt>
                <c:pt idx="442">
                  <c:v>42027.187858796293</c:v>
                </c:pt>
                <c:pt idx="443">
                  <c:v>42027.218900462962</c:v>
                </c:pt>
                <c:pt idx="444">
                  <c:v>42027.229907407411</c:v>
                </c:pt>
                <c:pt idx="445">
                  <c:v>42027.392500000002</c:v>
                </c:pt>
                <c:pt idx="446">
                  <c:v>42027.392534722225</c:v>
                </c:pt>
                <c:pt idx="447">
                  <c:v>42027.392974537041</c:v>
                </c:pt>
                <c:pt idx="448">
                  <c:v>42027.409861111111</c:v>
                </c:pt>
                <c:pt idx="449">
                  <c:v>42027.416770833333</c:v>
                </c:pt>
                <c:pt idx="450">
                  <c:v>42027.420254629629</c:v>
                </c:pt>
                <c:pt idx="451">
                  <c:v>42027.427164351851</c:v>
                </c:pt>
                <c:pt idx="452">
                  <c:v>42027.438217592593</c:v>
                </c:pt>
                <c:pt idx="453">
                  <c:v>42027.44803240741</c:v>
                </c:pt>
                <c:pt idx="454">
                  <c:v>42027.493402777778</c:v>
                </c:pt>
                <c:pt idx="455">
                  <c:v>42027.58699074074</c:v>
                </c:pt>
                <c:pt idx="456">
                  <c:v>42027.635659722226</c:v>
                </c:pt>
                <c:pt idx="457">
                  <c:v>42027.670324074075</c:v>
                </c:pt>
                <c:pt idx="458">
                  <c:v>42028.334085648145</c:v>
                </c:pt>
                <c:pt idx="459">
                  <c:v>42028.368298611109</c:v>
                </c:pt>
                <c:pt idx="460">
                  <c:v>42028.41741898148</c:v>
                </c:pt>
                <c:pt idx="461">
                  <c:v>42028.459131944444</c:v>
                </c:pt>
                <c:pt idx="462">
                  <c:v>42028.500590277778</c:v>
                </c:pt>
                <c:pt idx="463">
                  <c:v>42029.430798611109</c:v>
                </c:pt>
                <c:pt idx="464">
                  <c:v>42029.462025462963</c:v>
                </c:pt>
                <c:pt idx="465">
                  <c:v>42029.559178240743</c:v>
                </c:pt>
                <c:pt idx="466">
                  <c:v>42029.566099537034</c:v>
                </c:pt>
                <c:pt idx="467">
                  <c:v>42029.667268518519</c:v>
                </c:pt>
                <c:pt idx="468">
                  <c:v>42029.896168981482</c:v>
                </c:pt>
                <c:pt idx="469">
                  <c:v>42030.115833333337</c:v>
                </c:pt>
                <c:pt idx="470">
                  <c:v>42030.318101851852</c:v>
                </c:pt>
                <c:pt idx="471">
                  <c:v>42030.326539351852</c:v>
                </c:pt>
                <c:pt idx="472">
                  <c:v>42030.333761574075</c:v>
                </c:pt>
                <c:pt idx="473">
                  <c:v>42030.376134259262</c:v>
                </c:pt>
                <c:pt idx="474">
                  <c:v>42030.394178240742</c:v>
                </c:pt>
                <c:pt idx="475">
                  <c:v>42030.416319444441</c:v>
                </c:pt>
                <c:pt idx="476">
                  <c:v>42030.417754629627</c:v>
                </c:pt>
                <c:pt idx="477">
                  <c:v>42030.459386574075</c:v>
                </c:pt>
                <c:pt idx="478">
                  <c:v>42030.462083333332</c:v>
                </c:pt>
                <c:pt idx="479">
                  <c:v>42030.479490740741</c:v>
                </c:pt>
                <c:pt idx="480">
                  <c:v>42030.503854166665</c:v>
                </c:pt>
                <c:pt idx="481">
                  <c:v>42030.54283564815</c:v>
                </c:pt>
                <c:pt idx="482">
                  <c:v>42030.584444444445</c:v>
                </c:pt>
                <c:pt idx="483">
                  <c:v>42030.587037037039</c:v>
                </c:pt>
                <c:pt idx="484">
                  <c:v>42030.792071759257</c:v>
                </c:pt>
                <c:pt idx="485">
                  <c:v>42031.052407407406</c:v>
                </c:pt>
                <c:pt idx="486">
                  <c:v>42031.087673611109</c:v>
                </c:pt>
                <c:pt idx="487">
                  <c:v>42031.409594907411</c:v>
                </c:pt>
                <c:pt idx="488">
                  <c:v>42031.411631944444</c:v>
                </c:pt>
                <c:pt idx="489">
                  <c:v>42031.413495370369</c:v>
                </c:pt>
                <c:pt idx="490">
                  <c:v>42031.448217592595</c:v>
                </c:pt>
                <c:pt idx="491">
                  <c:v>42031.455092592594</c:v>
                </c:pt>
                <c:pt idx="492">
                  <c:v>42031.461956018517</c:v>
                </c:pt>
                <c:pt idx="493">
                  <c:v>42031.462037037039</c:v>
                </c:pt>
                <c:pt idx="494">
                  <c:v>42031.469247685185</c:v>
                </c:pt>
                <c:pt idx="495">
                  <c:v>42031.501192129632</c:v>
                </c:pt>
                <c:pt idx="496">
                  <c:v>42031.503680555557</c:v>
                </c:pt>
                <c:pt idx="497">
                  <c:v>42031.542905092596</c:v>
                </c:pt>
                <c:pt idx="498">
                  <c:v>42031.584432870368</c:v>
                </c:pt>
                <c:pt idx="499">
                  <c:v>42032.286608796298</c:v>
                </c:pt>
                <c:pt idx="500">
                  <c:v>42032.356307870374</c:v>
                </c:pt>
                <c:pt idx="501">
                  <c:v>42032.359409722223</c:v>
                </c:pt>
                <c:pt idx="502">
                  <c:v>42032.376284722224</c:v>
                </c:pt>
                <c:pt idx="503">
                  <c:v>42032.396631944444</c:v>
                </c:pt>
                <c:pt idx="504">
                  <c:v>42032.406828703701</c:v>
                </c:pt>
                <c:pt idx="505">
                  <c:v>42032.410671296297</c:v>
                </c:pt>
                <c:pt idx="506">
                  <c:v>42032.420428240737</c:v>
                </c:pt>
                <c:pt idx="507">
                  <c:v>42032.420474537037</c:v>
                </c:pt>
                <c:pt idx="508">
                  <c:v>42032.438506944447</c:v>
                </c:pt>
                <c:pt idx="509">
                  <c:v>42032.441087962965</c:v>
                </c:pt>
                <c:pt idx="510">
                  <c:v>42032.44840277778</c:v>
                </c:pt>
                <c:pt idx="511">
                  <c:v>42032.462025462963</c:v>
                </c:pt>
                <c:pt idx="512">
                  <c:v>42032.4690625</c:v>
                </c:pt>
                <c:pt idx="513">
                  <c:v>42032.501400462963</c:v>
                </c:pt>
                <c:pt idx="514">
                  <c:v>42032.524606481478</c:v>
                </c:pt>
                <c:pt idx="515">
                  <c:v>42032.586956018517</c:v>
                </c:pt>
                <c:pt idx="516">
                  <c:v>42032.625706018516</c:v>
                </c:pt>
                <c:pt idx="517">
                  <c:v>42032.79241898148</c:v>
                </c:pt>
                <c:pt idx="518">
                  <c:v>42033.003576388888</c:v>
                </c:pt>
                <c:pt idx="519">
                  <c:v>42033.167071759257</c:v>
                </c:pt>
                <c:pt idx="520">
                  <c:v>42033.288530092592</c:v>
                </c:pt>
                <c:pt idx="521">
                  <c:v>42033.302094907405</c:v>
                </c:pt>
                <c:pt idx="522">
                  <c:v>42033.373796296299</c:v>
                </c:pt>
                <c:pt idx="523">
                  <c:v>42033.376805555556</c:v>
                </c:pt>
                <c:pt idx="524">
                  <c:v>42033.389756944445</c:v>
                </c:pt>
                <c:pt idx="525">
                  <c:v>42033.396493055552</c:v>
                </c:pt>
                <c:pt idx="526">
                  <c:v>42033.403171296297</c:v>
                </c:pt>
                <c:pt idx="527">
                  <c:v>42033.407824074071</c:v>
                </c:pt>
                <c:pt idx="528">
                  <c:v>42033.418090277781</c:v>
                </c:pt>
                <c:pt idx="529">
                  <c:v>42033.459803240738</c:v>
                </c:pt>
                <c:pt idx="530">
                  <c:v>42033.462129629632</c:v>
                </c:pt>
                <c:pt idx="531">
                  <c:v>42033.479351851849</c:v>
                </c:pt>
                <c:pt idx="532">
                  <c:v>42033.501446759263</c:v>
                </c:pt>
                <c:pt idx="533">
                  <c:v>42033.521412037036</c:v>
                </c:pt>
                <c:pt idx="534">
                  <c:v>42033.79241898148</c:v>
                </c:pt>
                <c:pt idx="535">
                  <c:v>42034.094583333332</c:v>
                </c:pt>
                <c:pt idx="536">
                  <c:v>42034.160775462966</c:v>
                </c:pt>
                <c:pt idx="537">
                  <c:v>42034.172627314816</c:v>
                </c:pt>
                <c:pt idx="538">
                  <c:v>42034.188368055555</c:v>
                </c:pt>
                <c:pt idx="539">
                  <c:v>42034.357546296298</c:v>
                </c:pt>
                <c:pt idx="540">
                  <c:v>42034.369016203702</c:v>
                </c:pt>
                <c:pt idx="541">
                  <c:v>42034.370949074073</c:v>
                </c:pt>
                <c:pt idx="542">
                  <c:v>42034.37400462963</c:v>
                </c:pt>
                <c:pt idx="543">
                  <c:v>42034.378750000003</c:v>
                </c:pt>
                <c:pt idx="544">
                  <c:v>42034.396631944444</c:v>
                </c:pt>
                <c:pt idx="545">
                  <c:v>42034.409942129627</c:v>
                </c:pt>
                <c:pt idx="546">
                  <c:v>42034.438159722224</c:v>
                </c:pt>
                <c:pt idx="547">
                  <c:v>42034.479733796295</c:v>
                </c:pt>
                <c:pt idx="548">
                  <c:v>42034.50104166667</c:v>
                </c:pt>
                <c:pt idx="549">
                  <c:v>42035.396469907406</c:v>
                </c:pt>
                <c:pt idx="550">
                  <c:v>42035.418020833335</c:v>
                </c:pt>
                <c:pt idx="551">
                  <c:v>42035.448263888888</c:v>
                </c:pt>
                <c:pt idx="552">
                  <c:v>42035.472453703704</c:v>
                </c:pt>
                <c:pt idx="553">
                  <c:v>42035.489976851852</c:v>
                </c:pt>
                <c:pt idx="554">
                  <c:v>42035.521273148152</c:v>
                </c:pt>
                <c:pt idx="555">
                  <c:v>42035.552395833336</c:v>
                </c:pt>
                <c:pt idx="556">
                  <c:v>42036.382233796299</c:v>
                </c:pt>
                <c:pt idx="557">
                  <c:v>42036.417939814812</c:v>
                </c:pt>
                <c:pt idx="558">
                  <c:v>42036.459456018521</c:v>
                </c:pt>
                <c:pt idx="559">
                  <c:v>42037.340752314813</c:v>
                </c:pt>
                <c:pt idx="560">
                  <c:v>42037.355231481481</c:v>
                </c:pt>
                <c:pt idx="561">
                  <c:v>42037.37568287037</c:v>
                </c:pt>
                <c:pt idx="562">
                  <c:v>42037.396608796298</c:v>
                </c:pt>
                <c:pt idx="563">
                  <c:v>42037.41783564815</c:v>
                </c:pt>
                <c:pt idx="564">
                  <c:v>42037.427094907405</c:v>
                </c:pt>
                <c:pt idx="565">
                  <c:v>42037.431817129633</c:v>
                </c:pt>
                <c:pt idx="566">
                  <c:v>42037.434791666667</c:v>
                </c:pt>
                <c:pt idx="567">
                  <c:v>42037.442916666667</c:v>
                </c:pt>
                <c:pt idx="568">
                  <c:v>42037.444780092592</c:v>
                </c:pt>
                <c:pt idx="569">
                  <c:v>42037.447650462964</c:v>
                </c:pt>
                <c:pt idx="570">
                  <c:v>42037.459618055553</c:v>
                </c:pt>
                <c:pt idx="571">
                  <c:v>42037.479502314818</c:v>
                </c:pt>
                <c:pt idx="572">
                  <c:v>42037.503634259258</c:v>
                </c:pt>
                <c:pt idx="573">
                  <c:v>42037.503738425927</c:v>
                </c:pt>
                <c:pt idx="574">
                  <c:v>42037.639108796298</c:v>
                </c:pt>
                <c:pt idx="575">
                  <c:v>42038.121018518519</c:v>
                </c:pt>
                <c:pt idx="576">
                  <c:v>42038.167303240742</c:v>
                </c:pt>
                <c:pt idx="577">
                  <c:v>42038.255624999998</c:v>
                </c:pt>
                <c:pt idx="578">
                  <c:v>42038.257638888892</c:v>
                </c:pt>
                <c:pt idx="579">
                  <c:v>42038.283032407409</c:v>
                </c:pt>
                <c:pt idx="580">
                  <c:v>42038.287569444445</c:v>
                </c:pt>
                <c:pt idx="581">
                  <c:v>42038.289629629631</c:v>
                </c:pt>
                <c:pt idx="582">
                  <c:v>42038.291898148149</c:v>
                </c:pt>
                <c:pt idx="583">
                  <c:v>42038.344502314816</c:v>
                </c:pt>
                <c:pt idx="584">
                  <c:v>42038.354988425926</c:v>
                </c:pt>
                <c:pt idx="585">
                  <c:v>42038.420474537037</c:v>
                </c:pt>
                <c:pt idx="586">
                  <c:v>42038.430601851855</c:v>
                </c:pt>
                <c:pt idx="587">
                  <c:v>42038.438206018516</c:v>
                </c:pt>
                <c:pt idx="588">
                  <c:v>42038.462222222224</c:v>
                </c:pt>
                <c:pt idx="589">
                  <c:v>42038.501284722224</c:v>
                </c:pt>
                <c:pt idx="590">
                  <c:v>42038.521597222221</c:v>
                </c:pt>
                <c:pt idx="591">
                  <c:v>42039.291724537034</c:v>
                </c:pt>
                <c:pt idx="592">
                  <c:v>42039.336516203701</c:v>
                </c:pt>
                <c:pt idx="593">
                  <c:v>42039.355613425927</c:v>
                </c:pt>
                <c:pt idx="594">
                  <c:v>42039.361909722225</c:v>
                </c:pt>
                <c:pt idx="595">
                  <c:v>42039.383402777778</c:v>
                </c:pt>
                <c:pt idx="596">
                  <c:v>42039.400567129633</c:v>
                </c:pt>
                <c:pt idx="597">
                  <c:v>42039.420856481483</c:v>
                </c:pt>
                <c:pt idx="598">
                  <c:v>42039.421284722222</c:v>
                </c:pt>
                <c:pt idx="599">
                  <c:v>42039.432824074072</c:v>
                </c:pt>
                <c:pt idx="600">
                  <c:v>42039.441354166665</c:v>
                </c:pt>
                <c:pt idx="601">
                  <c:v>42039.462060185186</c:v>
                </c:pt>
                <c:pt idx="602">
                  <c:v>42039.503599537034</c:v>
                </c:pt>
                <c:pt idx="603">
                  <c:v>42039.792326388888</c:v>
                </c:pt>
                <c:pt idx="604">
                  <c:v>42039.795324074075</c:v>
                </c:pt>
                <c:pt idx="605">
                  <c:v>42039.833657407406</c:v>
                </c:pt>
                <c:pt idx="606">
                  <c:v>42040.357800925929</c:v>
                </c:pt>
                <c:pt idx="607">
                  <c:v>42040.364803240744</c:v>
                </c:pt>
                <c:pt idx="608">
                  <c:v>42040.37703703704</c:v>
                </c:pt>
                <c:pt idx="609">
                  <c:v>42040.381898148145</c:v>
                </c:pt>
                <c:pt idx="610">
                  <c:v>42040.389166666668</c:v>
                </c:pt>
                <c:pt idx="611">
                  <c:v>42040.398518518516</c:v>
                </c:pt>
                <c:pt idx="612">
                  <c:v>42040.406539351854</c:v>
                </c:pt>
                <c:pt idx="613">
                  <c:v>42040.40865740741</c:v>
                </c:pt>
                <c:pt idx="614">
                  <c:v>42040.424351851849</c:v>
                </c:pt>
                <c:pt idx="615">
                  <c:v>42040.42690972222</c:v>
                </c:pt>
                <c:pt idx="616">
                  <c:v>42040.427662037036</c:v>
                </c:pt>
                <c:pt idx="617">
                  <c:v>42040.441261574073</c:v>
                </c:pt>
                <c:pt idx="618">
                  <c:v>42040.462094907409</c:v>
                </c:pt>
                <c:pt idx="619">
                  <c:v>42040.462256944447</c:v>
                </c:pt>
                <c:pt idx="620">
                  <c:v>42040.503668981481</c:v>
                </c:pt>
                <c:pt idx="621">
                  <c:v>42040.53502314815</c:v>
                </c:pt>
                <c:pt idx="622">
                  <c:v>42040.566203703704</c:v>
                </c:pt>
                <c:pt idx="623">
                  <c:v>42040.604861111111</c:v>
                </c:pt>
                <c:pt idx="624">
                  <c:v>42040.642523148148</c:v>
                </c:pt>
                <c:pt idx="625">
                  <c:v>42040.792199074072</c:v>
                </c:pt>
                <c:pt idx="626">
                  <c:v>42040.906446759262</c:v>
                </c:pt>
                <c:pt idx="627">
                  <c:v>42041.3512962963</c:v>
                </c:pt>
                <c:pt idx="628">
                  <c:v>42041.358715277776</c:v>
                </c:pt>
                <c:pt idx="629">
                  <c:v>42041.396504629629</c:v>
                </c:pt>
                <c:pt idx="630">
                  <c:v>42041.399537037039</c:v>
                </c:pt>
                <c:pt idx="631">
                  <c:v>42041.407037037039</c:v>
                </c:pt>
                <c:pt idx="632">
                  <c:v>42041.409131944441</c:v>
                </c:pt>
                <c:pt idx="633">
                  <c:v>42041.411168981482</c:v>
                </c:pt>
                <c:pt idx="634">
                  <c:v>42041.459583333337</c:v>
                </c:pt>
                <c:pt idx="635">
                  <c:v>42041.479803240742</c:v>
                </c:pt>
                <c:pt idx="636">
                  <c:v>42041.501701388886</c:v>
                </c:pt>
                <c:pt idx="637">
                  <c:v>42041.521620370368</c:v>
                </c:pt>
                <c:pt idx="638">
                  <c:v>42041.54283564815</c:v>
                </c:pt>
                <c:pt idx="639">
                  <c:v>42041.571944444448</c:v>
                </c:pt>
                <c:pt idx="640">
                  <c:v>42042.347488425927</c:v>
                </c:pt>
                <c:pt idx="641">
                  <c:v>42042.396504629629</c:v>
                </c:pt>
                <c:pt idx="642">
                  <c:v>42042.413356481484</c:v>
                </c:pt>
                <c:pt idx="643">
                  <c:v>42042.427523148152</c:v>
                </c:pt>
                <c:pt idx="644">
                  <c:v>42042.430787037039</c:v>
                </c:pt>
                <c:pt idx="645">
                  <c:v>42042.472442129627</c:v>
                </c:pt>
                <c:pt idx="646">
                  <c:v>42042.507199074076</c:v>
                </c:pt>
                <c:pt idx="647">
                  <c:v>42042.534930555557</c:v>
                </c:pt>
                <c:pt idx="648">
                  <c:v>42042.569675925923</c:v>
                </c:pt>
                <c:pt idx="649">
                  <c:v>42042.611342592594</c:v>
                </c:pt>
                <c:pt idx="650">
                  <c:v>42042.646296296298</c:v>
                </c:pt>
                <c:pt idx="651">
                  <c:v>42043.354525462964</c:v>
                </c:pt>
                <c:pt idx="652">
                  <c:v>42043.396435185183</c:v>
                </c:pt>
                <c:pt idx="653">
                  <c:v>42043.417546296296</c:v>
                </c:pt>
                <c:pt idx="654">
                  <c:v>42043.448206018518</c:v>
                </c:pt>
                <c:pt idx="655">
                  <c:v>42043.462013888886</c:v>
                </c:pt>
                <c:pt idx="656">
                  <c:v>42043.500937500001</c:v>
                </c:pt>
                <c:pt idx="657">
                  <c:v>42043.552337962959</c:v>
                </c:pt>
                <c:pt idx="658">
                  <c:v>42043.581967592596</c:v>
                </c:pt>
                <c:pt idx="659">
                  <c:v>42043.632199074076</c:v>
                </c:pt>
                <c:pt idx="660">
                  <c:v>42043.663275462961</c:v>
                </c:pt>
                <c:pt idx="661">
                  <c:v>42044.003738425927</c:v>
                </c:pt>
                <c:pt idx="662">
                  <c:v>42044.314340277779</c:v>
                </c:pt>
                <c:pt idx="663">
                  <c:v>42044.320243055554</c:v>
                </c:pt>
                <c:pt idx="664">
                  <c:v>42044.347546296296</c:v>
                </c:pt>
                <c:pt idx="665">
                  <c:v>42044.376064814816</c:v>
                </c:pt>
                <c:pt idx="666">
                  <c:v>42044.382488425923</c:v>
                </c:pt>
                <c:pt idx="667">
                  <c:v>42044.41783564815</c:v>
                </c:pt>
                <c:pt idx="668">
                  <c:v>42044.448275462964</c:v>
                </c:pt>
                <c:pt idx="669">
                  <c:v>42044.46197916667</c:v>
                </c:pt>
                <c:pt idx="670">
                  <c:v>42044.462118055555</c:v>
                </c:pt>
                <c:pt idx="671">
                  <c:v>42044.482928240737</c:v>
                </c:pt>
                <c:pt idx="672">
                  <c:v>42044.545347222222</c:v>
                </c:pt>
                <c:pt idx="673">
                  <c:v>42044.792395833334</c:v>
                </c:pt>
                <c:pt idx="674">
                  <c:v>42045.106412037036</c:v>
                </c:pt>
                <c:pt idx="675">
                  <c:v>42045.269016203703</c:v>
                </c:pt>
                <c:pt idx="676">
                  <c:v>42045.29246527778</c:v>
                </c:pt>
                <c:pt idx="677">
                  <c:v>42045.335057870368</c:v>
                </c:pt>
                <c:pt idx="678">
                  <c:v>42045.350289351853</c:v>
                </c:pt>
                <c:pt idx="679">
                  <c:v>42045.35560185185</c:v>
                </c:pt>
                <c:pt idx="680">
                  <c:v>42045.356319444443</c:v>
                </c:pt>
                <c:pt idx="681">
                  <c:v>42045.421458333331</c:v>
                </c:pt>
                <c:pt idx="682">
                  <c:v>42045.426689814813</c:v>
                </c:pt>
                <c:pt idx="683">
                  <c:v>42045.465439814812</c:v>
                </c:pt>
                <c:pt idx="684">
                  <c:v>42045.500717592593</c:v>
                </c:pt>
                <c:pt idx="685">
                  <c:v>42046.19358796296</c:v>
                </c:pt>
                <c:pt idx="686">
                  <c:v>42046.239733796298</c:v>
                </c:pt>
                <c:pt idx="687">
                  <c:v>42046.281840277778</c:v>
                </c:pt>
                <c:pt idx="688">
                  <c:v>42046.293032407404</c:v>
                </c:pt>
                <c:pt idx="689">
                  <c:v>42046.360208333332</c:v>
                </c:pt>
                <c:pt idx="690">
                  <c:v>42046.376944444448</c:v>
                </c:pt>
                <c:pt idx="691">
                  <c:v>42046.378564814811</c:v>
                </c:pt>
                <c:pt idx="692">
                  <c:v>42046.406354166669</c:v>
                </c:pt>
                <c:pt idx="693">
                  <c:v>42046.420289351852</c:v>
                </c:pt>
                <c:pt idx="694">
                  <c:v>42046.469224537039</c:v>
                </c:pt>
                <c:pt idx="695">
                  <c:v>42046.502858796295</c:v>
                </c:pt>
                <c:pt idx="696">
                  <c:v>42046.584374999999</c:v>
                </c:pt>
                <c:pt idx="697">
                  <c:v>42046.64947916667</c:v>
                </c:pt>
                <c:pt idx="698">
                  <c:v>42046.709374999999</c:v>
                </c:pt>
                <c:pt idx="699">
                  <c:v>42046.802222222221</c:v>
                </c:pt>
                <c:pt idx="700">
                  <c:v>42047.110949074071</c:v>
                </c:pt>
                <c:pt idx="701">
                  <c:v>42047.16306712963</c:v>
                </c:pt>
                <c:pt idx="702">
                  <c:v>42047.184282407405</c:v>
                </c:pt>
                <c:pt idx="703">
                  <c:v>42047.274571759262</c:v>
                </c:pt>
                <c:pt idx="704">
                  <c:v>42047.292314814818</c:v>
                </c:pt>
                <c:pt idx="705">
                  <c:v>42047.30327546296</c:v>
                </c:pt>
                <c:pt idx="706">
                  <c:v>42047.336875000001</c:v>
                </c:pt>
                <c:pt idx="707">
                  <c:v>42047.340590277781</c:v>
                </c:pt>
                <c:pt idx="708">
                  <c:v>42047.357708333337</c:v>
                </c:pt>
                <c:pt idx="709">
                  <c:v>42047.375520833331</c:v>
                </c:pt>
                <c:pt idx="710">
                  <c:v>42047.406770833331</c:v>
                </c:pt>
                <c:pt idx="711">
                  <c:v>42047.41605324074</c:v>
                </c:pt>
                <c:pt idx="712">
                  <c:v>42047.417650462965</c:v>
                </c:pt>
                <c:pt idx="713">
                  <c:v>42047.436168981483</c:v>
                </c:pt>
                <c:pt idx="714">
                  <c:v>42047.469039351854</c:v>
                </c:pt>
                <c:pt idx="715">
                  <c:v>42047.503738425927</c:v>
                </c:pt>
                <c:pt idx="716">
                  <c:v>42047.507453703707</c:v>
                </c:pt>
                <c:pt idx="717">
                  <c:v>42047.545231481483</c:v>
                </c:pt>
                <c:pt idx="718">
                  <c:v>42047.614861111113</c:v>
                </c:pt>
                <c:pt idx="719">
                  <c:v>42048.121631944443</c:v>
                </c:pt>
                <c:pt idx="720">
                  <c:v>42048.129687499997</c:v>
                </c:pt>
                <c:pt idx="721">
                  <c:v>42048.204976851855</c:v>
                </c:pt>
                <c:pt idx="722">
                  <c:v>42048.239884259259</c:v>
                </c:pt>
                <c:pt idx="723">
                  <c:v>42048.262916666667</c:v>
                </c:pt>
                <c:pt idx="724">
                  <c:v>42048.292291666665</c:v>
                </c:pt>
                <c:pt idx="725">
                  <c:v>42048.305833333332</c:v>
                </c:pt>
                <c:pt idx="726">
                  <c:v>42048.313217592593</c:v>
                </c:pt>
                <c:pt idx="727">
                  <c:v>42048.370613425926</c:v>
                </c:pt>
                <c:pt idx="728">
                  <c:v>42048.376574074071</c:v>
                </c:pt>
                <c:pt idx="729">
                  <c:v>42048.418645833335</c:v>
                </c:pt>
                <c:pt idx="730">
                  <c:v>42048.455590277779</c:v>
                </c:pt>
                <c:pt idx="731">
                  <c:v>42048.459791666668</c:v>
                </c:pt>
                <c:pt idx="732">
                  <c:v>42048.583993055552</c:v>
                </c:pt>
                <c:pt idx="733">
                  <c:v>42048.61818287037</c:v>
                </c:pt>
                <c:pt idx="734">
                  <c:v>42048.646377314813</c:v>
                </c:pt>
                <c:pt idx="735">
                  <c:v>42048.708958333336</c:v>
                </c:pt>
                <c:pt idx="736">
                  <c:v>42048.750601851854</c:v>
                </c:pt>
                <c:pt idx="737">
                  <c:v>42049.000381944446</c:v>
                </c:pt>
                <c:pt idx="738">
                  <c:v>42049.125740740739</c:v>
                </c:pt>
                <c:pt idx="739">
                  <c:v>42049.209004629629</c:v>
                </c:pt>
                <c:pt idx="740">
                  <c:v>42049.293171296296</c:v>
                </c:pt>
                <c:pt idx="741">
                  <c:v>42049.417048611111</c:v>
                </c:pt>
                <c:pt idx="742">
                  <c:v>42049.45957175926</c:v>
                </c:pt>
                <c:pt idx="743">
                  <c:v>42049.630972222221</c:v>
                </c:pt>
                <c:pt idx="744">
                  <c:v>42050.084016203706</c:v>
                </c:pt>
                <c:pt idx="745">
                  <c:v>42050.29210648148</c:v>
                </c:pt>
                <c:pt idx="746">
                  <c:v>42050.336944444447</c:v>
                </c:pt>
                <c:pt idx="747">
                  <c:v>42050.364918981482</c:v>
                </c:pt>
                <c:pt idx="748">
                  <c:v>42050.469108796293</c:v>
                </c:pt>
                <c:pt idx="749">
                  <c:v>42050.771180555559</c:v>
                </c:pt>
                <c:pt idx="750">
                  <c:v>42051.003657407404</c:v>
                </c:pt>
                <c:pt idx="751">
                  <c:v>42051.124247685184</c:v>
                </c:pt>
                <c:pt idx="752">
                  <c:v>42051.152962962966</c:v>
                </c:pt>
                <c:pt idx="753">
                  <c:v>42051.167604166665</c:v>
                </c:pt>
                <c:pt idx="754">
                  <c:v>42051.26798611111</c:v>
                </c:pt>
                <c:pt idx="755">
                  <c:v>42051.273541666669</c:v>
                </c:pt>
                <c:pt idx="756">
                  <c:v>42051.288425925923</c:v>
                </c:pt>
                <c:pt idx="757">
                  <c:v>42051.309594907405</c:v>
                </c:pt>
                <c:pt idx="758">
                  <c:v>42051.417685185188</c:v>
                </c:pt>
                <c:pt idx="759">
                  <c:v>42051.420312499999</c:v>
                </c:pt>
                <c:pt idx="760">
                  <c:v>42051.423483796294</c:v>
                </c:pt>
                <c:pt idx="761">
                  <c:v>42051.42759259259</c:v>
                </c:pt>
                <c:pt idx="762">
                  <c:v>42051.431585648148</c:v>
                </c:pt>
                <c:pt idx="763">
                  <c:v>42051.436273148145</c:v>
                </c:pt>
                <c:pt idx="764">
                  <c:v>42051.465636574074</c:v>
                </c:pt>
                <c:pt idx="765">
                  <c:v>42051.479803240742</c:v>
                </c:pt>
                <c:pt idx="766">
                  <c:v>42051.545300925929</c:v>
                </c:pt>
                <c:pt idx="767">
                  <c:v>42051.587060185186</c:v>
                </c:pt>
                <c:pt idx="768">
                  <c:v>42051.625717592593</c:v>
                </c:pt>
                <c:pt idx="769">
                  <c:v>42052.112974537034</c:v>
                </c:pt>
                <c:pt idx="770">
                  <c:v>42052.26599537037</c:v>
                </c:pt>
                <c:pt idx="771">
                  <c:v>42052.406435185185</c:v>
                </c:pt>
                <c:pt idx="772">
                  <c:v>42052.458738425928</c:v>
                </c:pt>
                <c:pt idx="773">
                  <c:v>42052.503912037035</c:v>
                </c:pt>
                <c:pt idx="774">
                  <c:v>42052.584363425929</c:v>
                </c:pt>
                <c:pt idx="775">
                  <c:v>42052.792442129627</c:v>
                </c:pt>
                <c:pt idx="776">
                  <c:v>42053.176122685189</c:v>
                </c:pt>
                <c:pt idx="777">
                  <c:v>42053.176990740743</c:v>
                </c:pt>
                <c:pt idx="778">
                  <c:v>42053.206666666665</c:v>
                </c:pt>
                <c:pt idx="779">
                  <c:v>42053.365902777776</c:v>
                </c:pt>
                <c:pt idx="780">
                  <c:v>42053.369837962964</c:v>
                </c:pt>
                <c:pt idx="781">
                  <c:v>42053.420451388891</c:v>
                </c:pt>
                <c:pt idx="782">
                  <c:v>42053.438240740739</c:v>
                </c:pt>
                <c:pt idx="783">
                  <c:v>42053.501539351855</c:v>
                </c:pt>
                <c:pt idx="784">
                  <c:v>42053.548854166664</c:v>
                </c:pt>
                <c:pt idx="785">
                  <c:v>42054.105034722219</c:v>
                </c:pt>
                <c:pt idx="786">
                  <c:v>42054.106979166667</c:v>
                </c:pt>
                <c:pt idx="787">
                  <c:v>42054.110601851855</c:v>
                </c:pt>
                <c:pt idx="788">
                  <c:v>42054.116655092592</c:v>
                </c:pt>
                <c:pt idx="789">
                  <c:v>42054.123530092591</c:v>
                </c:pt>
                <c:pt idx="790">
                  <c:v>42054.16747685185</c:v>
                </c:pt>
                <c:pt idx="791">
                  <c:v>42054.283738425926</c:v>
                </c:pt>
                <c:pt idx="792">
                  <c:v>42054.376203703701</c:v>
                </c:pt>
                <c:pt idx="793">
                  <c:v>42054.376331018517</c:v>
                </c:pt>
                <c:pt idx="794">
                  <c:v>42054.396481481483</c:v>
                </c:pt>
                <c:pt idx="795">
                  <c:v>42054.396817129629</c:v>
                </c:pt>
                <c:pt idx="796">
                  <c:v>42054.399537037039</c:v>
                </c:pt>
                <c:pt idx="797">
                  <c:v>42054.417662037034</c:v>
                </c:pt>
                <c:pt idx="798">
                  <c:v>42054.438298611109</c:v>
                </c:pt>
                <c:pt idx="799">
                  <c:v>42054.451099537036</c:v>
                </c:pt>
                <c:pt idx="800">
                  <c:v>42054.451724537037</c:v>
                </c:pt>
                <c:pt idx="801">
                  <c:v>42054.489988425928</c:v>
                </c:pt>
                <c:pt idx="802">
                  <c:v>42054.500185185185</c:v>
                </c:pt>
                <c:pt idx="803">
                  <c:v>42054.500416666669</c:v>
                </c:pt>
                <c:pt idx="804">
                  <c:v>42054.541967592595</c:v>
                </c:pt>
                <c:pt idx="805">
                  <c:v>42054.607812499999</c:v>
                </c:pt>
                <c:pt idx="806">
                  <c:v>42054.79241898148</c:v>
                </c:pt>
                <c:pt idx="807">
                  <c:v>42055.042627314811</c:v>
                </c:pt>
                <c:pt idx="808">
                  <c:v>42055.097060185188</c:v>
                </c:pt>
                <c:pt idx="809">
                  <c:v>42055.116122685184</c:v>
                </c:pt>
                <c:pt idx="810">
                  <c:v>42055.121446759258</c:v>
                </c:pt>
                <c:pt idx="811">
                  <c:v>42055.125810185185</c:v>
                </c:pt>
                <c:pt idx="812">
                  <c:v>42055.305775462963</c:v>
                </c:pt>
                <c:pt idx="813">
                  <c:v>42055.306793981479</c:v>
                </c:pt>
                <c:pt idx="814">
                  <c:v>42055.333425925928</c:v>
                </c:pt>
                <c:pt idx="815">
                  <c:v>42055.375960648147</c:v>
                </c:pt>
                <c:pt idx="816">
                  <c:v>42055.396458333336</c:v>
                </c:pt>
                <c:pt idx="817">
                  <c:v>42055.425254629627</c:v>
                </c:pt>
                <c:pt idx="818">
                  <c:v>42055.426724537036</c:v>
                </c:pt>
                <c:pt idx="819">
                  <c:v>42055.441261574073</c:v>
                </c:pt>
                <c:pt idx="820">
                  <c:v>42055.490057870367</c:v>
                </c:pt>
                <c:pt idx="821">
                  <c:v>42055.520995370367</c:v>
                </c:pt>
                <c:pt idx="822">
                  <c:v>42055.543067129627</c:v>
                </c:pt>
                <c:pt idx="823">
                  <c:v>42055.750879629632</c:v>
                </c:pt>
                <c:pt idx="824">
                  <c:v>42056.125937500001</c:v>
                </c:pt>
                <c:pt idx="825">
                  <c:v>42056.146168981482</c:v>
                </c:pt>
                <c:pt idx="826">
                  <c:v>42056.271469907406</c:v>
                </c:pt>
                <c:pt idx="827">
                  <c:v>42056.334293981483</c:v>
                </c:pt>
                <c:pt idx="828">
                  <c:v>42056.354872685188</c:v>
                </c:pt>
                <c:pt idx="829">
                  <c:v>42056.376250000001</c:v>
                </c:pt>
                <c:pt idx="830">
                  <c:v>42056.378668981481</c:v>
                </c:pt>
                <c:pt idx="831">
                  <c:v>42056.417824074073</c:v>
                </c:pt>
                <c:pt idx="832">
                  <c:v>42056.750752314816</c:v>
                </c:pt>
                <c:pt idx="833">
                  <c:v>42057.114814814813</c:v>
                </c:pt>
                <c:pt idx="834">
                  <c:v>42057.167048611111</c:v>
                </c:pt>
                <c:pt idx="835">
                  <c:v>42057.187847222223</c:v>
                </c:pt>
                <c:pt idx="836">
                  <c:v>42057.417719907404</c:v>
                </c:pt>
                <c:pt idx="837">
                  <c:v>42057.459502314814</c:v>
                </c:pt>
                <c:pt idx="838">
                  <c:v>42057.584293981483</c:v>
                </c:pt>
                <c:pt idx="839">
                  <c:v>42057.625879629632</c:v>
                </c:pt>
                <c:pt idx="840">
                  <c:v>42057.750451388885</c:v>
                </c:pt>
                <c:pt idx="841">
                  <c:v>42057.934178240743</c:v>
                </c:pt>
                <c:pt idx="842">
                  <c:v>42057.959027777775</c:v>
                </c:pt>
                <c:pt idx="843">
                  <c:v>42058.003692129627</c:v>
                </c:pt>
                <c:pt idx="844">
                  <c:v>42058.114965277775</c:v>
                </c:pt>
                <c:pt idx="845">
                  <c:v>42058.118298611109</c:v>
                </c:pt>
                <c:pt idx="846">
                  <c:v>42058.126180555555</c:v>
                </c:pt>
                <c:pt idx="847">
                  <c:v>42058.152962962966</c:v>
                </c:pt>
                <c:pt idx="848">
                  <c:v>42058.293391203704</c:v>
                </c:pt>
                <c:pt idx="849">
                  <c:v>42058.334039351852</c:v>
                </c:pt>
                <c:pt idx="850">
                  <c:v>42058.406377314815</c:v>
                </c:pt>
                <c:pt idx="851">
                  <c:v>42058.430902777778</c:v>
                </c:pt>
                <c:pt idx="852">
                  <c:v>42058.437893518516</c:v>
                </c:pt>
                <c:pt idx="853">
                  <c:v>42058.459560185183</c:v>
                </c:pt>
                <c:pt idx="854">
                  <c:v>42058.479872685188</c:v>
                </c:pt>
                <c:pt idx="855">
                  <c:v>42058.501932870371</c:v>
                </c:pt>
                <c:pt idx="856">
                  <c:v>42058.504074074073</c:v>
                </c:pt>
                <c:pt idx="857">
                  <c:v>42058.543356481481</c:v>
                </c:pt>
                <c:pt idx="858">
                  <c:v>42058.563067129631</c:v>
                </c:pt>
                <c:pt idx="859">
                  <c:v>42058.583969907406</c:v>
                </c:pt>
                <c:pt idx="860">
                  <c:v>42058.626238425924</c:v>
                </c:pt>
                <c:pt idx="861">
                  <c:v>42058.750717592593</c:v>
                </c:pt>
                <c:pt idx="862">
                  <c:v>42059.092604166668</c:v>
                </c:pt>
                <c:pt idx="863">
                  <c:v>42059.114710648151</c:v>
                </c:pt>
                <c:pt idx="864">
                  <c:v>42059.146550925929</c:v>
                </c:pt>
                <c:pt idx="865">
                  <c:v>42059.264502314814</c:v>
                </c:pt>
                <c:pt idx="866">
                  <c:v>42059.387037037035</c:v>
                </c:pt>
                <c:pt idx="867">
                  <c:v>42059.420694444445</c:v>
                </c:pt>
                <c:pt idx="868">
                  <c:v>42059.44023148148</c:v>
                </c:pt>
                <c:pt idx="869">
                  <c:v>42059.459745370368</c:v>
                </c:pt>
                <c:pt idx="870">
                  <c:v>42059.503599537034</c:v>
                </c:pt>
                <c:pt idx="871">
                  <c:v>42059.543020833335</c:v>
                </c:pt>
                <c:pt idx="872">
                  <c:v>42059.548854166664</c:v>
                </c:pt>
                <c:pt idx="873">
                  <c:v>42059.584583333337</c:v>
                </c:pt>
                <c:pt idx="874">
                  <c:v>42059.618391203701</c:v>
                </c:pt>
                <c:pt idx="875">
                  <c:v>42059.792395833334</c:v>
                </c:pt>
                <c:pt idx="876">
                  <c:v>42059.909849537034</c:v>
                </c:pt>
                <c:pt idx="877">
                  <c:v>42060.042754629627</c:v>
                </c:pt>
                <c:pt idx="878">
                  <c:v>42060.100069444445</c:v>
                </c:pt>
                <c:pt idx="879">
                  <c:v>42060.145601851851</c:v>
                </c:pt>
                <c:pt idx="880">
                  <c:v>42060.212164351855</c:v>
                </c:pt>
                <c:pt idx="881">
                  <c:v>42060.389513888891</c:v>
                </c:pt>
                <c:pt idx="882">
                  <c:v>42060.414652777778</c:v>
                </c:pt>
                <c:pt idx="883">
                  <c:v>42060.424039351848</c:v>
                </c:pt>
                <c:pt idx="884">
                  <c:v>42060.435590277775</c:v>
                </c:pt>
                <c:pt idx="885">
                  <c:v>42060.438055555554</c:v>
                </c:pt>
                <c:pt idx="886">
                  <c:v>42060.479409722226</c:v>
                </c:pt>
                <c:pt idx="887">
                  <c:v>42060.500428240739</c:v>
                </c:pt>
                <c:pt idx="888">
                  <c:v>42060.542800925927</c:v>
                </c:pt>
                <c:pt idx="889">
                  <c:v>42060.584166666667</c:v>
                </c:pt>
                <c:pt idx="890">
                  <c:v>42060.750694444447</c:v>
                </c:pt>
                <c:pt idx="891">
                  <c:v>42060.792291666665</c:v>
                </c:pt>
                <c:pt idx="892">
                  <c:v>42060.792673611111</c:v>
                </c:pt>
                <c:pt idx="893">
                  <c:v>42060.909942129627</c:v>
                </c:pt>
                <c:pt idx="894">
                  <c:v>42060.969097222223</c:v>
                </c:pt>
                <c:pt idx="895">
                  <c:v>42061.092534722222</c:v>
                </c:pt>
                <c:pt idx="896">
                  <c:v>42061.123159722221</c:v>
                </c:pt>
                <c:pt idx="897">
                  <c:v>42061.209328703706</c:v>
                </c:pt>
                <c:pt idx="898">
                  <c:v>42061.250763888886</c:v>
                </c:pt>
                <c:pt idx="899">
                  <c:v>42061.28328703704</c:v>
                </c:pt>
                <c:pt idx="900">
                  <c:v>42061.401539351849</c:v>
                </c:pt>
                <c:pt idx="901">
                  <c:v>42061.423333333332</c:v>
                </c:pt>
                <c:pt idx="902">
                  <c:v>42061.424386574072</c:v>
                </c:pt>
                <c:pt idx="903">
                  <c:v>42061.438217592593</c:v>
                </c:pt>
                <c:pt idx="904">
                  <c:v>42061.500173611108</c:v>
                </c:pt>
                <c:pt idx="905">
                  <c:v>42061.559270833335</c:v>
                </c:pt>
                <c:pt idx="906">
                  <c:v>42061.566076388888</c:v>
                </c:pt>
                <c:pt idx="907">
                  <c:v>42061.590497685182</c:v>
                </c:pt>
                <c:pt idx="908">
                  <c:v>42061.606423611112</c:v>
                </c:pt>
                <c:pt idx="909">
                  <c:v>42061.626377314817</c:v>
                </c:pt>
                <c:pt idx="910">
                  <c:v>42061.646562499998</c:v>
                </c:pt>
                <c:pt idx="911">
                  <c:v>42061.663449074076</c:v>
                </c:pt>
                <c:pt idx="912">
                  <c:v>42061.688287037039</c:v>
                </c:pt>
                <c:pt idx="913">
                  <c:v>42061.709444444445</c:v>
                </c:pt>
                <c:pt idx="914">
                  <c:v>42061.750497685185</c:v>
                </c:pt>
                <c:pt idx="915">
                  <c:v>42061.771261574075</c:v>
                </c:pt>
                <c:pt idx="916">
                  <c:v>42061.792662037034</c:v>
                </c:pt>
                <c:pt idx="917">
                  <c:v>42061.792754629627</c:v>
                </c:pt>
                <c:pt idx="918">
                  <c:v>42061.896296296298</c:v>
                </c:pt>
                <c:pt idx="919">
                  <c:v>42062.000416666669</c:v>
                </c:pt>
                <c:pt idx="920">
                  <c:v>42062.097430555557</c:v>
                </c:pt>
                <c:pt idx="921">
                  <c:v>42062.108263888891</c:v>
                </c:pt>
                <c:pt idx="922">
                  <c:v>42062.111215277779</c:v>
                </c:pt>
                <c:pt idx="923">
                  <c:v>42062.136620370373</c:v>
                </c:pt>
                <c:pt idx="924">
                  <c:v>42062.14471064815</c:v>
                </c:pt>
                <c:pt idx="925">
                  <c:v>42062.251238425924</c:v>
                </c:pt>
                <c:pt idx="926">
                  <c:v>42062.257650462961</c:v>
                </c:pt>
                <c:pt idx="927">
                  <c:v>42062.410104166665</c:v>
                </c:pt>
                <c:pt idx="928">
                  <c:v>42062.413622685184</c:v>
                </c:pt>
                <c:pt idx="929">
                  <c:v>42062.437581018516</c:v>
                </c:pt>
                <c:pt idx="930">
                  <c:v>42062.439571759256</c:v>
                </c:pt>
                <c:pt idx="931">
                  <c:v>42062.503599537034</c:v>
                </c:pt>
                <c:pt idx="932">
                  <c:v>42062.524537037039</c:v>
                </c:pt>
                <c:pt idx="933">
                  <c:v>42062.584745370368</c:v>
                </c:pt>
                <c:pt idx="934">
                  <c:v>42062.626284722224</c:v>
                </c:pt>
                <c:pt idx="935">
                  <c:v>42062.792569444442</c:v>
                </c:pt>
                <c:pt idx="936">
                  <c:v>42062.833993055552</c:v>
                </c:pt>
                <c:pt idx="937">
                  <c:v>42062.896238425928</c:v>
                </c:pt>
                <c:pt idx="938">
                  <c:v>42062.923761574071</c:v>
                </c:pt>
                <c:pt idx="939">
                  <c:v>42062.959247685183</c:v>
                </c:pt>
                <c:pt idx="940">
                  <c:v>42063.211956018517</c:v>
                </c:pt>
                <c:pt idx="941">
                  <c:v>42063.334756944445</c:v>
                </c:pt>
                <c:pt idx="942">
                  <c:v>42063.420486111114</c:v>
                </c:pt>
                <c:pt idx="943">
                  <c:v>42063.875439814816</c:v>
                </c:pt>
                <c:pt idx="944">
                  <c:v>42063.97934027778</c:v>
                </c:pt>
                <c:pt idx="945">
                  <c:v>42064.334224537037</c:v>
                </c:pt>
                <c:pt idx="946">
                  <c:v>42064.420613425929</c:v>
                </c:pt>
                <c:pt idx="947">
                  <c:v>42064.500520833331</c:v>
                </c:pt>
                <c:pt idx="948">
                  <c:v>42064.625972222224</c:v>
                </c:pt>
                <c:pt idx="949">
                  <c:v>42064.875590277778</c:v>
                </c:pt>
                <c:pt idx="950">
                  <c:v>42065.00068287037</c:v>
                </c:pt>
                <c:pt idx="951">
                  <c:v>42065.289733796293</c:v>
                </c:pt>
                <c:pt idx="952">
                  <c:v>42065.458425925928</c:v>
                </c:pt>
                <c:pt idx="953">
                  <c:v>42065.500567129631</c:v>
                </c:pt>
                <c:pt idx="954">
                  <c:v>42065.520949074074</c:v>
                </c:pt>
                <c:pt idx="955">
                  <c:v>42065.583634259259</c:v>
                </c:pt>
                <c:pt idx="956">
                  <c:v>42065.625196759262</c:v>
                </c:pt>
                <c:pt idx="957">
                  <c:v>42065.79247685185</c:v>
                </c:pt>
                <c:pt idx="958">
                  <c:v>42065.836956018517</c:v>
                </c:pt>
                <c:pt idx="959">
                  <c:v>42066.021365740744</c:v>
                </c:pt>
                <c:pt idx="960">
                  <c:v>42066.071388888886</c:v>
                </c:pt>
                <c:pt idx="961">
                  <c:v>42066.257557870369</c:v>
                </c:pt>
                <c:pt idx="962">
                  <c:v>42066.25880787037</c:v>
                </c:pt>
                <c:pt idx="963">
                  <c:v>42066.33489583333</c:v>
                </c:pt>
                <c:pt idx="964">
                  <c:v>42066.417245370372</c:v>
                </c:pt>
                <c:pt idx="965">
                  <c:v>42066.425300925926</c:v>
                </c:pt>
                <c:pt idx="966">
                  <c:v>42066.437986111108</c:v>
                </c:pt>
                <c:pt idx="967">
                  <c:v>42066.587210648147</c:v>
                </c:pt>
                <c:pt idx="968">
                  <c:v>42066.604907407411</c:v>
                </c:pt>
                <c:pt idx="969">
                  <c:v>42066.635844907411</c:v>
                </c:pt>
                <c:pt idx="970">
                  <c:v>42066.792245370372</c:v>
                </c:pt>
                <c:pt idx="971">
                  <c:v>42066.896273148152</c:v>
                </c:pt>
                <c:pt idx="972">
                  <c:v>42066.934189814812</c:v>
                </c:pt>
                <c:pt idx="973">
                  <c:v>42067.10365740741</c:v>
                </c:pt>
                <c:pt idx="974">
                  <c:v>42067.112708333334</c:v>
                </c:pt>
                <c:pt idx="975">
                  <c:v>42067.125393518516</c:v>
                </c:pt>
                <c:pt idx="976">
                  <c:v>42067.369641203702</c:v>
                </c:pt>
                <c:pt idx="977">
                  <c:v>42067.408912037034</c:v>
                </c:pt>
                <c:pt idx="978">
                  <c:v>42067.420243055552</c:v>
                </c:pt>
                <c:pt idx="979">
                  <c:v>42067.420277777775</c:v>
                </c:pt>
                <c:pt idx="980">
                  <c:v>42067.442384259259</c:v>
                </c:pt>
                <c:pt idx="981">
                  <c:v>42067.501875000002</c:v>
                </c:pt>
                <c:pt idx="982">
                  <c:v>42067.542164351849</c:v>
                </c:pt>
                <c:pt idx="983">
                  <c:v>42067.626238425924</c:v>
                </c:pt>
                <c:pt idx="984">
                  <c:v>42067.709722222222</c:v>
                </c:pt>
                <c:pt idx="985">
                  <c:v>42067.792754629627</c:v>
                </c:pt>
                <c:pt idx="986">
                  <c:v>42067.834166666667</c:v>
                </c:pt>
                <c:pt idx="987">
                  <c:v>42068.304826388892</c:v>
                </c:pt>
                <c:pt idx="988">
                  <c:v>42068.309479166666</c:v>
                </c:pt>
                <c:pt idx="989">
                  <c:v>42068.334907407407</c:v>
                </c:pt>
                <c:pt idx="990">
                  <c:v>42068.376562500001</c:v>
                </c:pt>
                <c:pt idx="991">
                  <c:v>42068.376759259256</c:v>
                </c:pt>
                <c:pt idx="992">
                  <c:v>42068.381851851853</c:v>
                </c:pt>
                <c:pt idx="993">
                  <c:v>42068.501435185186</c:v>
                </c:pt>
                <c:pt idx="994">
                  <c:v>42068.590555555558</c:v>
                </c:pt>
                <c:pt idx="995">
                  <c:v>42068.625798611109</c:v>
                </c:pt>
                <c:pt idx="996">
                  <c:v>42068.628865740742</c:v>
                </c:pt>
                <c:pt idx="997">
                  <c:v>42068.646365740744</c:v>
                </c:pt>
                <c:pt idx="998">
                  <c:v>42068.729791666665</c:v>
                </c:pt>
                <c:pt idx="999">
                  <c:v>42068.764143518521</c:v>
                </c:pt>
                <c:pt idx="1000">
                  <c:v>42068.792337962965</c:v>
                </c:pt>
                <c:pt idx="1001">
                  <c:v>42068.812939814816</c:v>
                </c:pt>
                <c:pt idx="1002">
                  <c:v>42068.857812499999</c:v>
                </c:pt>
                <c:pt idx="1003">
                  <c:v>42068.892557870371</c:v>
                </c:pt>
                <c:pt idx="1004">
                  <c:v>42068.917175925926</c:v>
                </c:pt>
                <c:pt idx="1005">
                  <c:v>42068.979722222219</c:v>
                </c:pt>
                <c:pt idx="1006">
                  <c:v>42069.106215277781</c:v>
                </c:pt>
                <c:pt idx="1007">
                  <c:v>42069.108912037038</c:v>
                </c:pt>
                <c:pt idx="1008">
                  <c:v>42069.12599537037</c:v>
                </c:pt>
                <c:pt idx="1009">
                  <c:v>42069.251944444448</c:v>
                </c:pt>
                <c:pt idx="1010">
                  <c:v>42069.334710648145</c:v>
                </c:pt>
                <c:pt idx="1011">
                  <c:v>42069.413148148145</c:v>
                </c:pt>
                <c:pt idx="1012">
                  <c:v>42069.421643518515</c:v>
                </c:pt>
                <c:pt idx="1013">
                  <c:v>42069.462025462963</c:v>
                </c:pt>
                <c:pt idx="1014">
                  <c:v>42069.545300925929</c:v>
                </c:pt>
                <c:pt idx="1015">
                  <c:v>42069.600902777776</c:v>
                </c:pt>
                <c:pt idx="1016">
                  <c:v>42069.709398148145</c:v>
                </c:pt>
                <c:pt idx="1017">
                  <c:v>42069.750185185185</c:v>
                </c:pt>
                <c:pt idx="1018">
                  <c:v>42069.792453703703</c:v>
                </c:pt>
                <c:pt idx="1019">
                  <c:v>42069.875752314816</c:v>
                </c:pt>
                <c:pt idx="1020">
                  <c:v>42070.250335648147</c:v>
                </c:pt>
                <c:pt idx="1021">
                  <c:v>42070.250335648147</c:v>
                </c:pt>
                <c:pt idx="1022">
                  <c:v>42070.335069444445</c:v>
                </c:pt>
                <c:pt idx="1023">
                  <c:v>42070.500798611109</c:v>
                </c:pt>
                <c:pt idx="1024">
                  <c:v>42070.503796296296</c:v>
                </c:pt>
                <c:pt idx="1025">
                  <c:v>42070.614884259259</c:v>
                </c:pt>
                <c:pt idx="1026">
                  <c:v>42070.625775462962</c:v>
                </c:pt>
                <c:pt idx="1027">
                  <c:v>42070.875671296293</c:v>
                </c:pt>
                <c:pt idx="1028">
                  <c:v>42070.9377662037</c:v>
                </c:pt>
                <c:pt idx="1029">
                  <c:v>42071.16746527778</c:v>
                </c:pt>
                <c:pt idx="1030">
                  <c:v>42071.229791666665</c:v>
                </c:pt>
                <c:pt idx="1031">
                  <c:v>42071.376018518517</c:v>
                </c:pt>
                <c:pt idx="1032">
                  <c:v>42071.378842592596</c:v>
                </c:pt>
                <c:pt idx="1033">
                  <c:v>42071.542523148149</c:v>
                </c:pt>
                <c:pt idx="1034">
                  <c:v>42071.833958333336</c:v>
                </c:pt>
                <c:pt idx="1035">
                  <c:v>42071.91741898148</c:v>
                </c:pt>
                <c:pt idx="1036">
                  <c:v>42071.937905092593</c:v>
                </c:pt>
                <c:pt idx="1037">
                  <c:v>42072.334861111114</c:v>
                </c:pt>
                <c:pt idx="1038">
                  <c:v>42072.340810185182</c:v>
                </c:pt>
                <c:pt idx="1039">
                  <c:v>42072.371759259258</c:v>
                </c:pt>
                <c:pt idx="1040">
                  <c:v>42072.376446759263</c:v>
                </c:pt>
                <c:pt idx="1041">
                  <c:v>42072.429016203707</c:v>
                </c:pt>
                <c:pt idx="1042">
                  <c:v>42072.436273148145</c:v>
                </c:pt>
                <c:pt idx="1043">
                  <c:v>42072.441053240742</c:v>
                </c:pt>
                <c:pt idx="1044">
                  <c:v>42072.503553240742</c:v>
                </c:pt>
                <c:pt idx="1045">
                  <c:v>42072.542141203703</c:v>
                </c:pt>
                <c:pt idx="1046">
                  <c:v>42072.626331018517</c:v>
                </c:pt>
                <c:pt idx="1047">
                  <c:v>42072.659907407404</c:v>
                </c:pt>
                <c:pt idx="1048">
                  <c:v>42072.751087962963</c:v>
                </c:pt>
                <c:pt idx="1049">
                  <c:v>42072.795381944445</c:v>
                </c:pt>
                <c:pt idx="1050">
                  <c:v>42072.834293981483</c:v>
                </c:pt>
                <c:pt idx="1051">
                  <c:v>42072.840648148151</c:v>
                </c:pt>
                <c:pt idx="1052">
                  <c:v>42072.937951388885</c:v>
                </c:pt>
                <c:pt idx="1053">
                  <c:v>42073.13894675926</c:v>
                </c:pt>
                <c:pt idx="1054">
                  <c:v>42073.296331018515</c:v>
                </c:pt>
                <c:pt idx="1055">
                  <c:v>42073.301354166666</c:v>
                </c:pt>
                <c:pt idx="1056">
                  <c:v>42073.375763888886</c:v>
                </c:pt>
                <c:pt idx="1057">
                  <c:v>42073.419247685182</c:v>
                </c:pt>
                <c:pt idx="1058">
                  <c:v>42073.423020833332</c:v>
                </c:pt>
                <c:pt idx="1059">
                  <c:v>42073.453310185185</c:v>
                </c:pt>
                <c:pt idx="1060">
                  <c:v>42073.460578703707</c:v>
                </c:pt>
                <c:pt idx="1061">
                  <c:v>42073.545243055552</c:v>
                </c:pt>
                <c:pt idx="1062">
                  <c:v>42073.632210648146</c:v>
                </c:pt>
                <c:pt idx="1063">
                  <c:v>42073.677430555559</c:v>
                </c:pt>
                <c:pt idx="1064">
                  <c:v>42073.712106481478</c:v>
                </c:pt>
                <c:pt idx="1065">
                  <c:v>42073.809212962966</c:v>
                </c:pt>
                <c:pt idx="1066">
                  <c:v>42073.843993055554</c:v>
                </c:pt>
                <c:pt idx="1067">
                  <c:v>42073.941087962965</c:v>
                </c:pt>
                <c:pt idx="1068">
                  <c:v>42074.373761574076</c:v>
                </c:pt>
                <c:pt idx="1069">
                  <c:v>42074.379953703705</c:v>
                </c:pt>
                <c:pt idx="1070">
                  <c:v>42074.382592592592</c:v>
                </c:pt>
                <c:pt idx="1071">
                  <c:v>42074.451018518521</c:v>
                </c:pt>
                <c:pt idx="1072">
                  <c:v>42074.462233796294</c:v>
                </c:pt>
                <c:pt idx="1073">
                  <c:v>42074.465601851851</c:v>
                </c:pt>
                <c:pt idx="1074">
                  <c:v>42074.468923611108</c:v>
                </c:pt>
                <c:pt idx="1075">
                  <c:v>42074.503784722219</c:v>
                </c:pt>
                <c:pt idx="1076">
                  <c:v>42074.543587962966</c:v>
                </c:pt>
                <c:pt idx="1077">
                  <c:v>42074.587280092594</c:v>
                </c:pt>
                <c:pt idx="1078">
                  <c:v>42074.628923611112</c:v>
                </c:pt>
                <c:pt idx="1079">
                  <c:v>42074.792326388888</c:v>
                </c:pt>
                <c:pt idx="1080">
                  <c:v>42074.847569444442</c:v>
                </c:pt>
                <c:pt idx="1081">
                  <c:v>42074.87871527778</c:v>
                </c:pt>
                <c:pt idx="1082">
                  <c:v>42074.938090277778</c:v>
                </c:pt>
                <c:pt idx="1083">
                  <c:v>42075.385381944441</c:v>
                </c:pt>
                <c:pt idx="1084">
                  <c:v>42075.388136574074</c:v>
                </c:pt>
                <c:pt idx="1085">
                  <c:v>42075.408912037034</c:v>
                </c:pt>
                <c:pt idx="1086">
                  <c:v>42075.460104166668</c:v>
                </c:pt>
                <c:pt idx="1087">
                  <c:v>42075.463275462964</c:v>
                </c:pt>
                <c:pt idx="1088">
                  <c:v>42075.47587962963</c:v>
                </c:pt>
                <c:pt idx="1089">
                  <c:v>42075.486481481479</c:v>
                </c:pt>
                <c:pt idx="1090">
                  <c:v>42075.503912037035</c:v>
                </c:pt>
                <c:pt idx="1091">
                  <c:v>42075.520960648151</c:v>
                </c:pt>
                <c:pt idx="1092">
                  <c:v>42075.552453703705</c:v>
                </c:pt>
                <c:pt idx="1093">
                  <c:v>42075.628784722219</c:v>
                </c:pt>
                <c:pt idx="1094">
                  <c:v>42075.663402777776</c:v>
                </c:pt>
                <c:pt idx="1095">
                  <c:v>42075.712129629632</c:v>
                </c:pt>
                <c:pt idx="1096">
                  <c:v>42075.751319444447</c:v>
                </c:pt>
                <c:pt idx="1097">
                  <c:v>42075.792245370372</c:v>
                </c:pt>
                <c:pt idx="1098">
                  <c:v>42075.813113425924</c:v>
                </c:pt>
                <c:pt idx="1099">
                  <c:v>42075.833807870367</c:v>
                </c:pt>
                <c:pt idx="1100">
                  <c:v>42075.896018518521</c:v>
                </c:pt>
                <c:pt idx="1101">
                  <c:v>42075.962002314816</c:v>
                </c:pt>
                <c:pt idx="1102">
                  <c:v>42076.007314814815</c:v>
                </c:pt>
                <c:pt idx="1103">
                  <c:v>42076.230995370373</c:v>
                </c:pt>
                <c:pt idx="1104">
                  <c:v>42076.311747685184</c:v>
                </c:pt>
                <c:pt idx="1105">
                  <c:v>42076.386550925927</c:v>
                </c:pt>
                <c:pt idx="1106">
                  <c:v>42076.389328703706</c:v>
                </c:pt>
                <c:pt idx="1107">
                  <c:v>42076.400740740741</c:v>
                </c:pt>
                <c:pt idx="1108">
                  <c:v>42076.41846064815</c:v>
                </c:pt>
                <c:pt idx="1109">
                  <c:v>42076.427083333336</c:v>
                </c:pt>
                <c:pt idx="1110">
                  <c:v>42076.460219907407</c:v>
                </c:pt>
                <c:pt idx="1111">
                  <c:v>42076.465601851851</c:v>
                </c:pt>
                <c:pt idx="1112">
                  <c:v>42076.466574074075</c:v>
                </c:pt>
                <c:pt idx="1113">
                  <c:v>42076.467523148145</c:v>
                </c:pt>
                <c:pt idx="1114">
                  <c:v>42076.542118055557</c:v>
                </c:pt>
                <c:pt idx="1115">
                  <c:v>42076.646608796298</c:v>
                </c:pt>
                <c:pt idx="1116">
                  <c:v>42076.834016203706</c:v>
                </c:pt>
                <c:pt idx="1117">
                  <c:v>42076.854687500003</c:v>
                </c:pt>
                <c:pt idx="1118">
                  <c:v>42076.875138888892</c:v>
                </c:pt>
                <c:pt idx="1119">
                  <c:v>42076.889108796298</c:v>
                </c:pt>
                <c:pt idx="1120">
                  <c:v>42076.969074074077</c:v>
                </c:pt>
                <c:pt idx="1121">
                  <c:v>42077.042141203703</c:v>
                </c:pt>
                <c:pt idx="1122">
                  <c:v>42077.05914351852</c:v>
                </c:pt>
                <c:pt idx="1123">
                  <c:v>42077.086111111108</c:v>
                </c:pt>
                <c:pt idx="1124">
                  <c:v>42077.125439814816</c:v>
                </c:pt>
                <c:pt idx="1125">
                  <c:v>42077.229375000003</c:v>
                </c:pt>
                <c:pt idx="1126">
                  <c:v>42077.250532407408</c:v>
                </c:pt>
                <c:pt idx="1127">
                  <c:v>42077.375717592593</c:v>
                </c:pt>
                <c:pt idx="1128">
                  <c:v>42077.420300925929</c:v>
                </c:pt>
                <c:pt idx="1129">
                  <c:v>42077.663414351853</c:v>
                </c:pt>
                <c:pt idx="1130">
                  <c:v>42077.750972222224</c:v>
                </c:pt>
                <c:pt idx="1131">
                  <c:v>42077.812939814816</c:v>
                </c:pt>
                <c:pt idx="1132">
                  <c:v>42077.889027777775</c:v>
                </c:pt>
                <c:pt idx="1133">
                  <c:v>42077.958807870367</c:v>
                </c:pt>
                <c:pt idx="1134">
                  <c:v>42078.000567129631</c:v>
                </c:pt>
                <c:pt idx="1135">
                  <c:v>42078.104814814818</c:v>
                </c:pt>
                <c:pt idx="1136">
                  <c:v>42078.167407407411</c:v>
                </c:pt>
                <c:pt idx="1137">
                  <c:v>42078.375462962962</c:v>
                </c:pt>
                <c:pt idx="1138">
                  <c:v>42078.459097222221</c:v>
                </c:pt>
                <c:pt idx="1139">
                  <c:v>42078.792314814818</c:v>
                </c:pt>
                <c:pt idx="1140">
                  <c:v>42078.892488425925</c:v>
                </c:pt>
                <c:pt idx="1141">
                  <c:v>42078.982766203706</c:v>
                </c:pt>
                <c:pt idx="1142">
                  <c:v>42079.100844907407</c:v>
                </c:pt>
                <c:pt idx="1143">
                  <c:v>42079.126284722224</c:v>
                </c:pt>
                <c:pt idx="1144">
                  <c:v>42079.311388888891</c:v>
                </c:pt>
                <c:pt idx="1145">
                  <c:v>42079.412824074076</c:v>
                </c:pt>
                <c:pt idx="1146">
                  <c:v>42079.45789351852</c:v>
                </c:pt>
                <c:pt idx="1147">
                  <c:v>42079.542002314818</c:v>
                </c:pt>
                <c:pt idx="1148">
                  <c:v>42079.584999999999</c:v>
                </c:pt>
                <c:pt idx="1149">
                  <c:v>42079.628842592596</c:v>
                </c:pt>
                <c:pt idx="1150">
                  <c:v>42079.751145833332</c:v>
                </c:pt>
                <c:pt idx="1151">
                  <c:v>42079.833761574075</c:v>
                </c:pt>
                <c:pt idx="1152">
                  <c:v>42080.014166666668</c:v>
                </c:pt>
                <c:pt idx="1153">
                  <c:v>42080.052465277775</c:v>
                </c:pt>
                <c:pt idx="1154">
                  <c:v>42080.452152777776</c:v>
                </c:pt>
                <c:pt idx="1155">
                  <c:v>42080.552164351851</c:v>
                </c:pt>
                <c:pt idx="1156">
                  <c:v>42080.854733796295</c:v>
                </c:pt>
                <c:pt idx="1157">
                  <c:v>42081.448854166665</c:v>
                </c:pt>
                <c:pt idx="1158">
                  <c:v>42081.453773148147</c:v>
                </c:pt>
                <c:pt idx="1159">
                  <c:v>42081.465671296297</c:v>
                </c:pt>
                <c:pt idx="1160">
                  <c:v>42081.470219907409</c:v>
                </c:pt>
                <c:pt idx="1161">
                  <c:v>42081.501423611109</c:v>
                </c:pt>
                <c:pt idx="1162">
                  <c:v>42081.521099537036</c:v>
                </c:pt>
                <c:pt idx="1163">
                  <c:v>42081.564375000002</c:v>
                </c:pt>
                <c:pt idx="1164">
                  <c:v>42081.62877314815</c:v>
                </c:pt>
                <c:pt idx="1165">
                  <c:v>42081.781539351854</c:v>
                </c:pt>
                <c:pt idx="1166">
                  <c:v>42081.792291666665</c:v>
                </c:pt>
                <c:pt idx="1167">
                  <c:v>42081.823217592595</c:v>
                </c:pt>
                <c:pt idx="1168">
                  <c:v>42081.8753125</c:v>
                </c:pt>
                <c:pt idx="1169">
                  <c:v>42082.336770833332</c:v>
                </c:pt>
                <c:pt idx="1170">
                  <c:v>42082.360381944447</c:v>
                </c:pt>
                <c:pt idx="1171">
                  <c:v>42082.36513888889</c:v>
                </c:pt>
                <c:pt idx="1172">
                  <c:v>42082.376273148147</c:v>
                </c:pt>
                <c:pt idx="1173">
                  <c:v>42082.418865740743</c:v>
                </c:pt>
                <c:pt idx="1174">
                  <c:v>42082.543391203704</c:v>
                </c:pt>
                <c:pt idx="1175">
                  <c:v>42082.628807870373</c:v>
                </c:pt>
                <c:pt idx="1176">
                  <c:v>42082.792500000003</c:v>
                </c:pt>
                <c:pt idx="1177">
                  <c:v>42082.833761574075</c:v>
                </c:pt>
                <c:pt idx="1178">
                  <c:v>42082.83388888889</c:v>
                </c:pt>
                <c:pt idx="1179">
                  <c:v>42082.959097222221</c:v>
                </c:pt>
                <c:pt idx="1180">
                  <c:v>42083.309594907405</c:v>
                </c:pt>
                <c:pt idx="1181">
                  <c:v>42083.313171296293</c:v>
                </c:pt>
                <c:pt idx="1182">
                  <c:v>42083.377129629633</c:v>
                </c:pt>
                <c:pt idx="1183">
                  <c:v>42083.398032407407</c:v>
                </c:pt>
                <c:pt idx="1184">
                  <c:v>42083.462314814817</c:v>
                </c:pt>
                <c:pt idx="1185">
                  <c:v>42083.639131944445</c:v>
                </c:pt>
                <c:pt idx="1186">
                  <c:v>42083.750451388885</c:v>
                </c:pt>
                <c:pt idx="1187">
                  <c:v>42083.792534722219</c:v>
                </c:pt>
                <c:pt idx="1188">
                  <c:v>42083.961956018517</c:v>
                </c:pt>
                <c:pt idx="1189">
                  <c:v>42084.107638888891</c:v>
                </c:pt>
                <c:pt idx="1190">
                  <c:v>42084.376435185186</c:v>
                </c:pt>
                <c:pt idx="1191">
                  <c:v>42084.416990740741</c:v>
                </c:pt>
                <c:pt idx="1192">
                  <c:v>42084.868206018517</c:v>
                </c:pt>
                <c:pt idx="1193">
                  <c:v>42084.92386574074</c:v>
                </c:pt>
                <c:pt idx="1194">
                  <c:v>42084.961898148147</c:v>
                </c:pt>
                <c:pt idx="1195">
                  <c:v>42085.337094907409</c:v>
                </c:pt>
                <c:pt idx="1196">
                  <c:v>42085.375520833331</c:v>
                </c:pt>
                <c:pt idx="1197">
                  <c:v>42085.417337962965</c:v>
                </c:pt>
                <c:pt idx="1198">
                  <c:v>42085.418043981481</c:v>
                </c:pt>
                <c:pt idx="1199">
                  <c:v>42085.462094907409</c:v>
                </c:pt>
                <c:pt idx="1200">
                  <c:v>42085.54215277778</c:v>
                </c:pt>
                <c:pt idx="1201">
                  <c:v>42085.812835648147</c:v>
                </c:pt>
                <c:pt idx="1202">
                  <c:v>42085.930868055555</c:v>
                </c:pt>
                <c:pt idx="1203">
                  <c:v>42085.989837962959</c:v>
                </c:pt>
                <c:pt idx="1204">
                  <c:v>42086.333865740744</c:v>
                </c:pt>
                <c:pt idx="1205">
                  <c:v>42086.542812500003</c:v>
                </c:pt>
                <c:pt idx="1206">
                  <c:v>42086.628877314812</c:v>
                </c:pt>
                <c:pt idx="1207">
                  <c:v>42086.709143518521</c:v>
                </c:pt>
                <c:pt idx="1208">
                  <c:v>42086.792592592596</c:v>
                </c:pt>
                <c:pt idx="1209">
                  <c:v>42086.819652777776</c:v>
                </c:pt>
                <c:pt idx="1210">
                  <c:v>42087.137673611112</c:v>
                </c:pt>
                <c:pt idx="1211">
                  <c:v>42087.376134259262</c:v>
                </c:pt>
                <c:pt idx="1212">
                  <c:v>42087.464467592596</c:v>
                </c:pt>
                <c:pt idx="1213">
                  <c:v>42087.542893518519</c:v>
                </c:pt>
                <c:pt idx="1214">
                  <c:v>42087.584351851852</c:v>
                </c:pt>
                <c:pt idx="1215">
                  <c:v>42087.590636574074</c:v>
                </c:pt>
                <c:pt idx="1216">
                  <c:v>42087.819606481484</c:v>
                </c:pt>
                <c:pt idx="1217">
                  <c:v>42087.834120370368</c:v>
                </c:pt>
                <c:pt idx="1218">
                  <c:v>42087.867326388892</c:v>
                </c:pt>
                <c:pt idx="1219">
                  <c:v>42087.930821759262</c:v>
                </c:pt>
                <c:pt idx="1220">
                  <c:v>42087.962025462963</c:v>
                </c:pt>
                <c:pt idx="1221">
                  <c:v>42088.328900462962</c:v>
                </c:pt>
                <c:pt idx="1222">
                  <c:v>42088.376655092594</c:v>
                </c:pt>
                <c:pt idx="1223">
                  <c:v>42088.462708333333</c:v>
                </c:pt>
                <c:pt idx="1224">
                  <c:v>42088.484606481485</c:v>
                </c:pt>
                <c:pt idx="1225">
                  <c:v>42088.542037037034</c:v>
                </c:pt>
                <c:pt idx="1226">
                  <c:v>42088.590833333335</c:v>
                </c:pt>
                <c:pt idx="1227">
                  <c:v>42088.628877314812</c:v>
                </c:pt>
                <c:pt idx="1228">
                  <c:v>42088.871655092589</c:v>
                </c:pt>
                <c:pt idx="1229">
                  <c:v>42088.937847222223</c:v>
                </c:pt>
                <c:pt idx="1230">
                  <c:v>42089.154282407406</c:v>
                </c:pt>
                <c:pt idx="1231">
                  <c:v>42089.173750000002</c:v>
                </c:pt>
                <c:pt idx="1232">
                  <c:v>42089.179513888892</c:v>
                </c:pt>
                <c:pt idx="1233">
                  <c:v>42089.182893518519</c:v>
                </c:pt>
                <c:pt idx="1234">
                  <c:v>42089.239351851851</c:v>
                </c:pt>
                <c:pt idx="1235">
                  <c:v>42089.326006944444</c:v>
                </c:pt>
                <c:pt idx="1236">
                  <c:v>42089.326851851853</c:v>
                </c:pt>
                <c:pt idx="1237">
                  <c:v>42089.330949074072</c:v>
                </c:pt>
                <c:pt idx="1238">
                  <c:v>42089.361550925925</c:v>
                </c:pt>
                <c:pt idx="1239">
                  <c:v>42089.462129629632</c:v>
                </c:pt>
                <c:pt idx="1240">
                  <c:v>42089.469212962962</c:v>
                </c:pt>
                <c:pt idx="1241">
                  <c:v>42089.476064814815</c:v>
                </c:pt>
                <c:pt idx="1242">
                  <c:v>42089.545277777775</c:v>
                </c:pt>
                <c:pt idx="1243">
                  <c:v>42089.604861111111</c:v>
                </c:pt>
                <c:pt idx="1244">
                  <c:v>42089.632303240738</c:v>
                </c:pt>
                <c:pt idx="1245">
                  <c:v>42089.667291666665</c:v>
                </c:pt>
                <c:pt idx="1246">
                  <c:v>42089.78833333333</c:v>
                </c:pt>
                <c:pt idx="1247">
                  <c:v>42089.885763888888</c:v>
                </c:pt>
                <c:pt idx="1248">
                  <c:v>42090.133391203701</c:v>
                </c:pt>
                <c:pt idx="1249">
                  <c:v>42090.13722222222</c:v>
                </c:pt>
                <c:pt idx="1250">
                  <c:v>42090.339745370373</c:v>
                </c:pt>
                <c:pt idx="1251">
                  <c:v>42090.352662037039</c:v>
                </c:pt>
                <c:pt idx="1252">
                  <c:v>42090.418321759258</c:v>
                </c:pt>
                <c:pt idx="1253">
                  <c:v>42090.452465277776</c:v>
                </c:pt>
                <c:pt idx="1254">
                  <c:v>42090.455196759256</c:v>
                </c:pt>
                <c:pt idx="1255">
                  <c:v>42090.468587962961</c:v>
                </c:pt>
                <c:pt idx="1256">
                  <c:v>42090.503935185188</c:v>
                </c:pt>
                <c:pt idx="1257">
                  <c:v>42090.628680555557</c:v>
                </c:pt>
                <c:pt idx="1258">
                  <c:v>42090.646307870367</c:v>
                </c:pt>
                <c:pt idx="1259">
                  <c:v>42090.687905092593</c:v>
                </c:pt>
                <c:pt idx="1260">
                  <c:v>42090.958784722221</c:v>
                </c:pt>
                <c:pt idx="1261">
                  <c:v>42091.337002314816</c:v>
                </c:pt>
                <c:pt idx="1262">
                  <c:v>42091.375486111108</c:v>
                </c:pt>
                <c:pt idx="1263">
                  <c:v>42091.621712962966</c:v>
                </c:pt>
                <c:pt idx="1264">
                  <c:v>42091.688055555554</c:v>
                </c:pt>
                <c:pt idx="1265">
                  <c:v>42091.819606481484</c:v>
                </c:pt>
                <c:pt idx="1266">
                  <c:v>42091.882187499999</c:v>
                </c:pt>
                <c:pt idx="1267">
                  <c:v>42092.118287037039</c:v>
                </c:pt>
                <c:pt idx="1268">
                  <c:v>42092.212013888886</c:v>
                </c:pt>
                <c:pt idx="1269">
                  <c:v>42092.382303240738</c:v>
                </c:pt>
                <c:pt idx="1270">
                  <c:v>42092.500972222224</c:v>
                </c:pt>
                <c:pt idx="1271">
                  <c:v>42092.587013888886</c:v>
                </c:pt>
                <c:pt idx="1272">
                  <c:v>42092.667488425926</c:v>
                </c:pt>
                <c:pt idx="1273">
                  <c:v>42092.843981481485</c:v>
                </c:pt>
                <c:pt idx="1274">
                  <c:v>42092.902997685182</c:v>
                </c:pt>
                <c:pt idx="1275">
                  <c:v>42092.948171296295</c:v>
                </c:pt>
                <c:pt idx="1276">
                  <c:v>42092.989884259259</c:v>
                </c:pt>
                <c:pt idx="1277">
                  <c:v>42093.079560185186</c:v>
                </c:pt>
                <c:pt idx="1278">
                  <c:v>42093.280648148146</c:v>
                </c:pt>
                <c:pt idx="1279">
                  <c:v>42005.277881944443</c:v>
                </c:pt>
                <c:pt idx="1280">
                  <c:v>42027.517534722225</c:v>
                </c:pt>
                <c:pt idx="1281">
                  <c:v>42032.482835648145</c:v>
                </c:pt>
                <c:pt idx="1282">
                  <c:v>42032.663310185184</c:v>
                </c:pt>
                <c:pt idx="1283">
                  <c:v>42032.833865740744</c:v>
                </c:pt>
                <c:pt idx="1284">
                  <c:v>42033.385763888888</c:v>
                </c:pt>
                <c:pt idx="1285">
                  <c:v>42034.21539351852</c:v>
                </c:pt>
                <c:pt idx="1286">
                  <c:v>42039.419710648152</c:v>
                </c:pt>
                <c:pt idx="1287">
                  <c:v>42043.593993055554</c:v>
                </c:pt>
                <c:pt idx="1288">
                  <c:v>42046.336863425924</c:v>
                </c:pt>
                <c:pt idx="1289">
                  <c:v>42048.003599537034</c:v>
                </c:pt>
                <c:pt idx="1290">
                  <c:v>42048.274513888886</c:v>
                </c:pt>
                <c:pt idx="1291">
                  <c:v>42048.420254629629</c:v>
                </c:pt>
                <c:pt idx="1292">
                  <c:v>42054.43136574074</c:v>
                </c:pt>
                <c:pt idx="1293">
                  <c:v>42055.40997685185</c:v>
                </c:pt>
                <c:pt idx="1294">
                  <c:v>42056.376087962963</c:v>
                </c:pt>
                <c:pt idx="1295">
                  <c:v>42058.431585648148</c:v>
                </c:pt>
                <c:pt idx="1296">
                  <c:v>42059.413310185184</c:v>
                </c:pt>
                <c:pt idx="1297">
                  <c:v>42060.435312499998</c:v>
                </c:pt>
                <c:pt idx="1298">
                  <c:v>42060.709328703706</c:v>
                </c:pt>
                <c:pt idx="1299">
                  <c:v>42061.086724537039</c:v>
                </c:pt>
                <c:pt idx="1300">
                  <c:v>42061.406585648147</c:v>
                </c:pt>
                <c:pt idx="1301">
                  <c:v>42062.135694444441</c:v>
                </c:pt>
                <c:pt idx="1302">
                  <c:v>42062.414629629631</c:v>
                </c:pt>
                <c:pt idx="1303">
                  <c:v>42065.431990740741</c:v>
                </c:pt>
                <c:pt idx="1304">
                  <c:v>42065.66333333333</c:v>
                </c:pt>
                <c:pt idx="1305">
                  <c:v>42067.479375000003</c:v>
                </c:pt>
                <c:pt idx="1306">
                  <c:v>42068.426006944443</c:v>
                </c:pt>
                <c:pt idx="1307">
                  <c:v>42072.456631944442</c:v>
                </c:pt>
                <c:pt idx="1308">
                  <c:v>42073.451469907406</c:v>
                </c:pt>
                <c:pt idx="1309">
                  <c:v>42074.496018518519</c:v>
                </c:pt>
                <c:pt idx="1310">
                  <c:v>42075.451435185183</c:v>
                </c:pt>
                <c:pt idx="1311">
                  <c:v>42076.46</c:v>
                </c:pt>
                <c:pt idx="1312">
                  <c:v>42080.448564814818</c:v>
                </c:pt>
                <c:pt idx="1313">
                  <c:v>42081.491122685184</c:v>
                </c:pt>
                <c:pt idx="1314">
                  <c:v>42082.471377314818</c:v>
                </c:pt>
                <c:pt idx="1315">
                  <c:v>42083.454444444447</c:v>
                </c:pt>
                <c:pt idx="1316">
                  <c:v>42086.449224537035</c:v>
                </c:pt>
                <c:pt idx="1317">
                  <c:v>42087.447951388887</c:v>
                </c:pt>
                <c:pt idx="1318">
                  <c:v>42088.501215277778</c:v>
                </c:pt>
                <c:pt idx="1319">
                  <c:v>42089.454016203701</c:v>
                </c:pt>
                <c:pt idx="1320">
                  <c:v>42090.463356481479</c:v>
                </c:pt>
                <c:pt idx="1321">
                  <c:v>42091.510659722226</c:v>
                </c:pt>
                <c:pt idx="1322">
                  <c:v>42019.416678240741</c:v>
                </c:pt>
                <c:pt idx="1323">
                  <c:v>42020.423750000002</c:v>
                </c:pt>
                <c:pt idx="1324">
                  <c:v>42025.404814814814</c:v>
                </c:pt>
                <c:pt idx="1325">
                  <c:v>42030.496527777781</c:v>
                </c:pt>
                <c:pt idx="1326">
                  <c:v>42031.406192129631</c:v>
                </c:pt>
                <c:pt idx="1327">
                  <c:v>42032.404374999998</c:v>
                </c:pt>
                <c:pt idx="1328">
                  <c:v>42032.40625</c:v>
                </c:pt>
                <c:pt idx="1329">
                  <c:v>42033.385023148148</c:v>
                </c:pt>
                <c:pt idx="1330">
                  <c:v>42039.114699074074</c:v>
                </c:pt>
                <c:pt idx="1331">
                  <c:v>42040.181423611109</c:v>
                </c:pt>
                <c:pt idx="1332">
                  <c:v>42040.416666666664</c:v>
                </c:pt>
                <c:pt idx="1333">
                  <c:v>42040.479178240741</c:v>
                </c:pt>
                <c:pt idx="1334">
                  <c:v>42040.520856481482</c:v>
                </c:pt>
                <c:pt idx="1335">
                  <c:v>42041.225162037037</c:v>
                </c:pt>
                <c:pt idx="1336">
                  <c:v>42041.346331018518</c:v>
                </c:pt>
                <c:pt idx="1337">
                  <c:v>42044.409201388888</c:v>
                </c:pt>
                <c:pt idx="1338">
                  <c:v>42044.503472222219</c:v>
                </c:pt>
                <c:pt idx="1339">
                  <c:v>42048.300173611111</c:v>
                </c:pt>
                <c:pt idx="1340">
                  <c:v>42051.282418981478</c:v>
                </c:pt>
                <c:pt idx="1341">
                  <c:v>42051.416666666664</c:v>
                </c:pt>
                <c:pt idx="1342">
                  <c:v>42053.386076388888</c:v>
                </c:pt>
                <c:pt idx="1343">
                  <c:v>42055.10800925926</c:v>
                </c:pt>
                <c:pt idx="1344">
                  <c:v>42059.101145833331</c:v>
                </c:pt>
                <c:pt idx="1345">
                  <c:v>42060.416678240741</c:v>
                </c:pt>
                <c:pt idx="1346">
                  <c:v>42068.393784722219</c:v>
                </c:pt>
                <c:pt idx="1347">
                  <c:v>42069.116446759261</c:v>
                </c:pt>
                <c:pt idx="1348">
                  <c:v>42069.429108796299</c:v>
                </c:pt>
                <c:pt idx="1349">
                  <c:v>42072.853472222225</c:v>
                </c:pt>
                <c:pt idx="1350">
                  <c:v>42073.438726851855</c:v>
                </c:pt>
                <c:pt idx="1351">
                  <c:v>42073.668055555558</c:v>
                </c:pt>
                <c:pt idx="1352">
                  <c:v>42074.374780092592</c:v>
                </c:pt>
                <c:pt idx="1353">
                  <c:v>42074.750011574077</c:v>
                </c:pt>
                <c:pt idx="1354">
                  <c:v>42075.884027777778</c:v>
                </c:pt>
                <c:pt idx="1355">
                  <c:v>42080.498680555553</c:v>
                </c:pt>
                <c:pt idx="1356">
                  <c:v>42081.155324074076</c:v>
                </c:pt>
                <c:pt idx="1357">
                  <c:v>42082.149976851855</c:v>
                </c:pt>
                <c:pt idx="1358">
                  <c:v>42083.304479166669</c:v>
                </c:pt>
                <c:pt idx="1359">
                  <c:v>42087.151597222219</c:v>
                </c:pt>
                <c:pt idx="1360">
                  <c:v>42088.360289351855</c:v>
                </c:pt>
                <c:pt idx="1361">
                  <c:v>42088.372835648152</c:v>
                </c:pt>
                <c:pt idx="1362">
                  <c:v>42090.165069444447</c:v>
                </c:pt>
              </c:numCache>
            </c:numRef>
          </c:xVal>
          <c:yVal>
            <c:numRef>
              <c:f>'URL clickthrough'!$T$3:$T$1365</c:f>
              <c:numCache>
                <c:formatCode>General</c:formatCode>
                <c:ptCount val="1363"/>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pt idx="61">
                  <c:v>0</c:v>
                </c:pt>
                <c:pt idx="62">
                  <c:v>0</c:v>
                </c:pt>
                <c:pt idx="63">
                  <c:v>0</c:v>
                </c:pt>
                <c:pt idx="64">
                  <c:v>0</c:v>
                </c:pt>
                <c:pt idx="65">
                  <c:v>0</c:v>
                </c:pt>
                <c:pt idx="66">
                  <c:v>0</c:v>
                </c:pt>
                <c:pt idx="67">
                  <c:v>0</c:v>
                </c:pt>
                <c:pt idx="68">
                  <c:v>0</c:v>
                </c:pt>
                <c:pt idx="69">
                  <c:v>0</c:v>
                </c:pt>
                <c:pt idx="70">
                  <c:v>0</c:v>
                </c:pt>
                <c:pt idx="71">
                  <c:v>0</c:v>
                </c:pt>
                <c:pt idx="72">
                  <c:v>0</c:v>
                </c:pt>
                <c:pt idx="73">
                  <c:v>0</c:v>
                </c:pt>
                <c:pt idx="74">
                  <c:v>0</c:v>
                </c:pt>
                <c:pt idx="75">
                  <c:v>0</c:v>
                </c:pt>
                <c:pt idx="76">
                  <c:v>0</c:v>
                </c:pt>
                <c:pt idx="77">
                  <c:v>0</c:v>
                </c:pt>
                <c:pt idx="78">
                  <c:v>0</c:v>
                </c:pt>
                <c:pt idx="79">
                  <c:v>0</c:v>
                </c:pt>
                <c:pt idx="80">
                  <c:v>0</c:v>
                </c:pt>
                <c:pt idx="81">
                  <c:v>0</c:v>
                </c:pt>
                <c:pt idx="82">
                  <c:v>0</c:v>
                </c:pt>
                <c:pt idx="83">
                  <c:v>0</c:v>
                </c:pt>
                <c:pt idx="84">
                  <c:v>0</c:v>
                </c:pt>
                <c:pt idx="85">
                  <c:v>0</c:v>
                </c:pt>
                <c:pt idx="86">
                  <c:v>0</c:v>
                </c:pt>
                <c:pt idx="87">
                  <c:v>0</c:v>
                </c:pt>
                <c:pt idx="88">
                  <c:v>0</c:v>
                </c:pt>
                <c:pt idx="89">
                  <c:v>0</c:v>
                </c:pt>
                <c:pt idx="90">
                  <c:v>0</c:v>
                </c:pt>
                <c:pt idx="91">
                  <c:v>0</c:v>
                </c:pt>
                <c:pt idx="92">
                  <c:v>0</c:v>
                </c:pt>
                <c:pt idx="93">
                  <c:v>0</c:v>
                </c:pt>
                <c:pt idx="94">
                  <c:v>0</c:v>
                </c:pt>
                <c:pt idx="95">
                  <c:v>0</c:v>
                </c:pt>
                <c:pt idx="96">
                  <c:v>0</c:v>
                </c:pt>
                <c:pt idx="97">
                  <c:v>0</c:v>
                </c:pt>
                <c:pt idx="98">
                  <c:v>0</c:v>
                </c:pt>
                <c:pt idx="99">
                  <c:v>0</c:v>
                </c:pt>
                <c:pt idx="100">
                  <c:v>0</c:v>
                </c:pt>
                <c:pt idx="101">
                  <c:v>0</c:v>
                </c:pt>
                <c:pt idx="102">
                  <c:v>0</c:v>
                </c:pt>
                <c:pt idx="103">
                  <c:v>0</c:v>
                </c:pt>
                <c:pt idx="104">
                  <c:v>0</c:v>
                </c:pt>
                <c:pt idx="105">
                  <c:v>0</c:v>
                </c:pt>
                <c:pt idx="106">
                  <c:v>0</c:v>
                </c:pt>
                <c:pt idx="107">
                  <c:v>0</c:v>
                </c:pt>
                <c:pt idx="108">
                  <c:v>0</c:v>
                </c:pt>
                <c:pt idx="109">
                  <c:v>0</c:v>
                </c:pt>
                <c:pt idx="110">
                  <c:v>0</c:v>
                </c:pt>
                <c:pt idx="111">
                  <c:v>0</c:v>
                </c:pt>
                <c:pt idx="112">
                  <c:v>0</c:v>
                </c:pt>
                <c:pt idx="113">
                  <c:v>0</c:v>
                </c:pt>
                <c:pt idx="114">
                  <c:v>0</c:v>
                </c:pt>
                <c:pt idx="115">
                  <c:v>0</c:v>
                </c:pt>
                <c:pt idx="116">
                  <c:v>0</c:v>
                </c:pt>
                <c:pt idx="117">
                  <c:v>0</c:v>
                </c:pt>
                <c:pt idx="118">
                  <c:v>0</c:v>
                </c:pt>
                <c:pt idx="119">
                  <c:v>0</c:v>
                </c:pt>
                <c:pt idx="120">
                  <c:v>0</c:v>
                </c:pt>
                <c:pt idx="121">
                  <c:v>0</c:v>
                </c:pt>
                <c:pt idx="122">
                  <c:v>0</c:v>
                </c:pt>
                <c:pt idx="123">
                  <c:v>0</c:v>
                </c:pt>
                <c:pt idx="124">
                  <c:v>0</c:v>
                </c:pt>
                <c:pt idx="125">
                  <c:v>0</c:v>
                </c:pt>
                <c:pt idx="126">
                  <c:v>0</c:v>
                </c:pt>
                <c:pt idx="127">
                  <c:v>0</c:v>
                </c:pt>
                <c:pt idx="128">
                  <c:v>0</c:v>
                </c:pt>
                <c:pt idx="129">
                  <c:v>0</c:v>
                </c:pt>
                <c:pt idx="130">
                  <c:v>0</c:v>
                </c:pt>
                <c:pt idx="131">
                  <c:v>0</c:v>
                </c:pt>
                <c:pt idx="132">
                  <c:v>0</c:v>
                </c:pt>
                <c:pt idx="133">
                  <c:v>0</c:v>
                </c:pt>
                <c:pt idx="134">
                  <c:v>0</c:v>
                </c:pt>
                <c:pt idx="135">
                  <c:v>0</c:v>
                </c:pt>
                <c:pt idx="136">
                  <c:v>0</c:v>
                </c:pt>
                <c:pt idx="137">
                  <c:v>0</c:v>
                </c:pt>
                <c:pt idx="138">
                  <c:v>0</c:v>
                </c:pt>
                <c:pt idx="139">
                  <c:v>0</c:v>
                </c:pt>
                <c:pt idx="140">
                  <c:v>0</c:v>
                </c:pt>
                <c:pt idx="141">
                  <c:v>0</c:v>
                </c:pt>
                <c:pt idx="142">
                  <c:v>0</c:v>
                </c:pt>
                <c:pt idx="143">
                  <c:v>0</c:v>
                </c:pt>
                <c:pt idx="144">
                  <c:v>0</c:v>
                </c:pt>
                <c:pt idx="145">
                  <c:v>0</c:v>
                </c:pt>
                <c:pt idx="146">
                  <c:v>0</c:v>
                </c:pt>
                <c:pt idx="147">
                  <c:v>0</c:v>
                </c:pt>
                <c:pt idx="148">
                  <c:v>0</c:v>
                </c:pt>
                <c:pt idx="149">
                  <c:v>0</c:v>
                </c:pt>
                <c:pt idx="150">
                  <c:v>0</c:v>
                </c:pt>
                <c:pt idx="151">
                  <c:v>0</c:v>
                </c:pt>
                <c:pt idx="152">
                  <c:v>0</c:v>
                </c:pt>
                <c:pt idx="153">
                  <c:v>0</c:v>
                </c:pt>
                <c:pt idx="154">
                  <c:v>0</c:v>
                </c:pt>
                <c:pt idx="155">
                  <c:v>0</c:v>
                </c:pt>
                <c:pt idx="156">
                  <c:v>0</c:v>
                </c:pt>
                <c:pt idx="157">
                  <c:v>0</c:v>
                </c:pt>
                <c:pt idx="158">
                  <c:v>0</c:v>
                </c:pt>
                <c:pt idx="159">
                  <c:v>0</c:v>
                </c:pt>
                <c:pt idx="160">
                  <c:v>0</c:v>
                </c:pt>
                <c:pt idx="161">
                  <c:v>0</c:v>
                </c:pt>
                <c:pt idx="162">
                  <c:v>0</c:v>
                </c:pt>
                <c:pt idx="163">
                  <c:v>0</c:v>
                </c:pt>
                <c:pt idx="164">
                  <c:v>0</c:v>
                </c:pt>
                <c:pt idx="165">
                  <c:v>0</c:v>
                </c:pt>
                <c:pt idx="166">
                  <c:v>0</c:v>
                </c:pt>
                <c:pt idx="167">
                  <c:v>0</c:v>
                </c:pt>
                <c:pt idx="168">
                  <c:v>0</c:v>
                </c:pt>
                <c:pt idx="169">
                  <c:v>0</c:v>
                </c:pt>
                <c:pt idx="170">
                  <c:v>0</c:v>
                </c:pt>
                <c:pt idx="171">
                  <c:v>0</c:v>
                </c:pt>
                <c:pt idx="172">
                  <c:v>0</c:v>
                </c:pt>
                <c:pt idx="173">
                  <c:v>0</c:v>
                </c:pt>
                <c:pt idx="174">
                  <c:v>0</c:v>
                </c:pt>
                <c:pt idx="175">
                  <c:v>0</c:v>
                </c:pt>
                <c:pt idx="176">
                  <c:v>0</c:v>
                </c:pt>
                <c:pt idx="177">
                  <c:v>0</c:v>
                </c:pt>
                <c:pt idx="178">
                  <c:v>0</c:v>
                </c:pt>
                <c:pt idx="179">
                  <c:v>0</c:v>
                </c:pt>
                <c:pt idx="180">
                  <c:v>0</c:v>
                </c:pt>
                <c:pt idx="181" formatCode="0">
                  <c:v>3556</c:v>
                </c:pt>
                <c:pt idx="182" formatCode="0">
                  <c:v>17376</c:v>
                </c:pt>
                <c:pt idx="183" formatCode="0">
                  <c:v>1047</c:v>
                </c:pt>
                <c:pt idx="184" formatCode="0">
                  <c:v>1590</c:v>
                </c:pt>
                <c:pt idx="185" formatCode="0">
                  <c:v>2178</c:v>
                </c:pt>
                <c:pt idx="186" formatCode="0">
                  <c:v>2436</c:v>
                </c:pt>
                <c:pt idx="187" formatCode="0">
                  <c:v>165</c:v>
                </c:pt>
                <c:pt idx="188" formatCode="0">
                  <c:v>694</c:v>
                </c:pt>
                <c:pt idx="189" formatCode="0">
                  <c:v>420</c:v>
                </c:pt>
                <c:pt idx="190" formatCode="0">
                  <c:v>1031</c:v>
                </c:pt>
                <c:pt idx="191" formatCode="0">
                  <c:v>1342</c:v>
                </c:pt>
                <c:pt idx="192" formatCode="0">
                  <c:v>116</c:v>
                </c:pt>
                <c:pt idx="193" formatCode="0">
                  <c:v>6212</c:v>
                </c:pt>
                <c:pt idx="194" formatCode="0">
                  <c:v>245</c:v>
                </c:pt>
                <c:pt idx="195" formatCode="0">
                  <c:v>818</c:v>
                </c:pt>
                <c:pt idx="196" formatCode="0">
                  <c:v>1432</c:v>
                </c:pt>
                <c:pt idx="197" formatCode="0">
                  <c:v>842</c:v>
                </c:pt>
                <c:pt idx="198" formatCode="0">
                  <c:v>678</c:v>
                </c:pt>
                <c:pt idx="199" formatCode="0">
                  <c:v>88</c:v>
                </c:pt>
                <c:pt idx="200" formatCode="0">
                  <c:v>380</c:v>
                </c:pt>
                <c:pt idx="201" formatCode="0">
                  <c:v>3114</c:v>
                </c:pt>
                <c:pt idx="202" formatCode="0">
                  <c:v>327</c:v>
                </c:pt>
                <c:pt idx="203" formatCode="0">
                  <c:v>256</c:v>
                </c:pt>
                <c:pt idx="204" formatCode="0">
                  <c:v>1124</c:v>
                </c:pt>
                <c:pt idx="205" formatCode="0">
                  <c:v>1069</c:v>
                </c:pt>
                <c:pt idx="206" formatCode="0">
                  <c:v>878</c:v>
                </c:pt>
                <c:pt idx="207" formatCode="0">
                  <c:v>2746</c:v>
                </c:pt>
                <c:pt idx="208" formatCode="0">
                  <c:v>1404</c:v>
                </c:pt>
                <c:pt idx="209" formatCode="0">
                  <c:v>1024</c:v>
                </c:pt>
                <c:pt idx="210" formatCode="0">
                  <c:v>3576</c:v>
                </c:pt>
                <c:pt idx="211" formatCode="0">
                  <c:v>183</c:v>
                </c:pt>
                <c:pt idx="212" formatCode="0">
                  <c:v>100</c:v>
                </c:pt>
                <c:pt idx="213" formatCode="0">
                  <c:v>1636</c:v>
                </c:pt>
                <c:pt idx="214" formatCode="0">
                  <c:v>1028</c:v>
                </c:pt>
                <c:pt idx="215" formatCode="0">
                  <c:v>194</c:v>
                </c:pt>
                <c:pt idx="216" formatCode="0">
                  <c:v>251</c:v>
                </c:pt>
                <c:pt idx="217" formatCode="0">
                  <c:v>52</c:v>
                </c:pt>
                <c:pt idx="218" formatCode="0">
                  <c:v>3952</c:v>
                </c:pt>
                <c:pt idx="219" formatCode="0">
                  <c:v>1004</c:v>
                </c:pt>
                <c:pt idx="220" formatCode="0">
                  <c:v>281</c:v>
                </c:pt>
                <c:pt idx="221" formatCode="0">
                  <c:v>2880</c:v>
                </c:pt>
                <c:pt idx="222" formatCode="0">
                  <c:v>162</c:v>
                </c:pt>
                <c:pt idx="223" formatCode="0">
                  <c:v>254</c:v>
                </c:pt>
                <c:pt idx="224" formatCode="0">
                  <c:v>808</c:v>
                </c:pt>
                <c:pt idx="225" formatCode="0">
                  <c:v>632</c:v>
                </c:pt>
                <c:pt idx="226" formatCode="0">
                  <c:v>141</c:v>
                </c:pt>
                <c:pt idx="227" formatCode="0">
                  <c:v>1954</c:v>
                </c:pt>
                <c:pt idx="228" formatCode="0">
                  <c:v>4064</c:v>
                </c:pt>
                <c:pt idx="229" formatCode="0">
                  <c:v>202</c:v>
                </c:pt>
                <c:pt idx="230" formatCode="0">
                  <c:v>344</c:v>
                </c:pt>
                <c:pt idx="231" formatCode="0">
                  <c:v>178</c:v>
                </c:pt>
                <c:pt idx="232" formatCode="0">
                  <c:v>460</c:v>
                </c:pt>
                <c:pt idx="233" formatCode="0">
                  <c:v>4092</c:v>
                </c:pt>
                <c:pt idx="234" formatCode="0">
                  <c:v>197</c:v>
                </c:pt>
                <c:pt idx="235" formatCode="0">
                  <c:v>1104</c:v>
                </c:pt>
                <c:pt idx="236" formatCode="0">
                  <c:v>181</c:v>
                </c:pt>
                <c:pt idx="237" formatCode="0">
                  <c:v>40</c:v>
                </c:pt>
                <c:pt idx="238" formatCode="0">
                  <c:v>186</c:v>
                </c:pt>
                <c:pt idx="239" formatCode="0">
                  <c:v>420</c:v>
                </c:pt>
                <c:pt idx="240" formatCode="0">
                  <c:v>163</c:v>
                </c:pt>
                <c:pt idx="241" formatCode="0">
                  <c:v>605</c:v>
                </c:pt>
                <c:pt idx="242" formatCode="0">
                  <c:v>71</c:v>
                </c:pt>
                <c:pt idx="243" formatCode="0">
                  <c:v>164</c:v>
                </c:pt>
                <c:pt idx="244" formatCode="0">
                  <c:v>386</c:v>
                </c:pt>
                <c:pt idx="245" formatCode="0">
                  <c:v>72</c:v>
                </c:pt>
                <c:pt idx="246" formatCode="0">
                  <c:v>1440</c:v>
                </c:pt>
                <c:pt idx="247" formatCode="0">
                  <c:v>223</c:v>
                </c:pt>
                <c:pt idx="248" formatCode="0">
                  <c:v>28</c:v>
                </c:pt>
                <c:pt idx="249" formatCode="0">
                  <c:v>132</c:v>
                </c:pt>
                <c:pt idx="250" formatCode="0">
                  <c:v>646</c:v>
                </c:pt>
                <c:pt idx="251" formatCode="0">
                  <c:v>40</c:v>
                </c:pt>
                <c:pt idx="252" formatCode="0">
                  <c:v>571</c:v>
                </c:pt>
                <c:pt idx="253" formatCode="0">
                  <c:v>618</c:v>
                </c:pt>
                <c:pt idx="254" formatCode="0">
                  <c:v>160</c:v>
                </c:pt>
                <c:pt idx="255" formatCode="0">
                  <c:v>291</c:v>
                </c:pt>
                <c:pt idx="256" formatCode="0">
                  <c:v>33</c:v>
                </c:pt>
                <c:pt idx="257" formatCode="0">
                  <c:v>1602</c:v>
                </c:pt>
                <c:pt idx="258" formatCode="0">
                  <c:v>223</c:v>
                </c:pt>
                <c:pt idx="259" formatCode="0">
                  <c:v>199</c:v>
                </c:pt>
                <c:pt idx="260" formatCode="0">
                  <c:v>37</c:v>
                </c:pt>
                <c:pt idx="261" formatCode="0">
                  <c:v>1262</c:v>
                </c:pt>
                <c:pt idx="262" formatCode="0">
                  <c:v>3920</c:v>
                </c:pt>
                <c:pt idx="263" formatCode="0">
                  <c:v>2670</c:v>
                </c:pt>
                <c:pt idx="264" formatCode="0">
                  <c:v>92</c:v>
                </c:pt>
                <c:pt idx="265" formatCode="0">
                  <c:v>329</c:v>
                </c:pt>
                <c:pt idx="266" formatCode="0">
                  <c:v>130</c:v>
                </c:pt>
                <c:pt idx="267" formatCode="0">
                  <c:v>43776</c:v>
                </c:pt>
                <c:pt idx="268" formatCode="0">
                  <c:v>192</c:v>
                </c:pt>
                <c:pt idx="269" formatCode="0">
                  <c:v>407</c:v>
                </c:pt>
                <c:pt idx="270" formatCode="0">
                  <c:v>125</c:v>
                </c:pt>
                <c:pt idx="271" formatCode="0">
                  <c:v>3184</c:v>
                </c:pt>
                <c:pt idx="272" formatCode="0">
                  <c:v>276</c:v>
                </c:pt>
                <c:pt idx="273" formatCode="0">
                  <c:v>41</c:v>
                </c:pt>
                <c:pt idx="274" formatCode="0">
                  <c:v>1168</c:v>
                </c:pt>
                <c:pt idx="275" formatCode="0">
                  <c:v>315</c:v>
                </c:pt>
                <c:pt idx="276" formatCode="0">
                  <c:v>1164</c:v>
                </c:pt>
                <c:pt idx="277" formatCode="0">
                  <c:v>1074</c:v>
                </c:pt>
                <c:pt idx="278" formatCode="0">
                  <c:v>328</c:v>
                </c:pt>
                <c:pt idx="279" formatCode="0">
                  <c:v>8432</c:v>
                </c:pt>
                <c:pt idx="280" formatCode="0">
                  <c:v>205</c:v>
                </c:pt>
                <c:pt idx="281" formatCode="0">
                  <c:v>201</c:v>
                </c:pt>
                <c:pt idx="282" formatCode="0">
                  <c:v>85</c:v>
                </c:pt>
                <c:pt idx="283" formatCode="0">
                  <c:v>498</c:v>
                </c:pt>
                <c:pt idx="284" formatCode="0">
                  <c:v>1436</c:v>
                </c:pt>
                <c:pt idx="285" formatCode="0">
                  <c:v>245</c:v>
                </c:pt>
                <c:pt idx="286" formatCode="0">
                  <c:v>137</c:v>
                </c:pt>
                <c:pt idx="287" formatCode="0">
                  <c:v>6772</c:v>
                </c:pt>
                <c:pt idx="288" formatCode="0">
                  <c:v>1060</c:v>
                </c:pt>
                <c:pt idx="289" formatCode="0">
                  <c:v>68</c:v>
                </c:pt>
                <c:pt idx="290" formatCode="0">
                  <c:v>805</c:v>
                </c:pt>
                <c:pt idx="291" formatCode="0">
                  <c:v>894</c:v>
                </c:pt>
                <c:pt idx="292" formatCode="0">
                  <c:v>920</c:v>
                </c:pt>
                <c:pt idx="293" formatCode="0">
                  <c:v>328</c:v>
                </c:pt>
                <c:pt idx="294" formatCode="0">
                  <c:v>191</c:v>
                </c:pt>
                <c:pt idx="295" formatCode="0">
                  <c:v>105</c:v>
                </c:pt>
                <c:pt idx="296" formatCode="0">
                  <c:v>494</c:v>
                </c:pt>
                <c:pt idx="297" formatCode="0">
                  <c:v>98</c:v>
                </c:pt>
                <c:pt idx="298" formatCode="0">
                  <c:v>300</c:v>
                </c:pt>
                <c:pt idx="299" formatCode="0">
                  <c:v>238</c:v>
                </c:pt>
                <c:pt idx="300" formatCode="0">
                  <c:v>582</c:v>
                </c:pt>
                <c:pt idx="301" formatCode="0">
                  <c:v>29</c:v>
                </c:pt>
                <c:pt idx="302" formatCode="0">
                  <c:v>95</c:v>
                </c:pt>
                <c:pt idx="303" formatCode="0">
                  <c:v>22</c:v>
                </c:pt>
                <c:pt idx="304" formatCode="0">
                  <c:v>1890</c:v>
                </c:pt>
                <c:pt idx="305" formatCode="0">
                  <c:v>78</c:v>
                </c:pt>
                <c:pt idx="306" formatCode="0">
                  <c:v>951</c:v>
                </c:pt>
                <c:pt idx="307" formatCode="0">
                  <c:v>211</c:v>
                </c:pt>
                <c:pt idx="308" formatCode="0">
                  <c:v>66</c:v>
                </c:pt>
                <c:pt idx="309" formatCode="0">
                  <c:v>256</c:v>
                </c:pt>
                <c:pt idx="310" formatCode="0">
                  <c:v>700</c:v>
                </c:pt>
                <c:pt idx="311" formatCode="0">
                  <c:v>3712</c:v>
                </c:pt>
                <c:pt idx="312" formatCode="0">
                  <c:v>51</c:v>
                </c:pt>
                <c:pt idx="313" formatCode="0">
                  <c:v>362</c:v>
                </c:pt>
                <c:pt idx="314" formatCode="0">
                  <c:v>74</c:v>
                </c:pt>
                <c:pt idx="315" formatCode="0">
                  <c:v>84</c:v>
                </c:pt>
                <c:pt idx="316" formatCode="0">
                  <c:v>226</c:v>
                </c:pt>
                <c:pt idx="317" formatCode="0">
                  <c:v>377</c:v>
                </c:pt>
                <c:pt idx="318" formatCode="0">
                  <c:v>317</c:v>
                </c:pt>
                <c:pt idx="319" formatCode="0">
                  <c:v>2154</c:v>
                </c:pt>
                <c:pt idx="320" formatCode="0">
                  <c:v>519</c:v>
                </c:pt>
                <c:pt idx="321" formatCode="0">
                  <c:v>187</c:v>
                </c:pt>
                <c:pt idx="322" formatCode="0">
                  <c:v>311</c:v>
                </c:pt>
                <c:pt idx="323" formatCode="0">
                  <c:v>700</c:v>
                </c:pt>
                <c:pt idx="324" formatCode="0">
                  <c:v>103</c:v>
                </c:pt>
                <c:pt idx="325" formatCode="0">
                  <c:v>102</c:v>
                </c:pt>
                <c:pt idx="326" formatCode="0">
                  <c:v>186</c:v>
                </c:pt>
                <c:pt idx="327" formatCode="0">
                  <c:v>400</c:v>
                </c:pt>
                <c:pt idx="328" formatCode="0">
                  <c:v>137</c:v>
                </c:pt>
                <c:pt idx="329" formatCode="0">
                  <c:v>420</c:v>
                </c:pt>
                <c:pt idx="330" formatCode="0">
                  <c:v>386</c:v>
                </c:pt>
                <c:pt idx="331" formatCode="0">
                  <c:v>2660</c:v>
                </c:pt>
                <c:pt idx="332" formatCode="0">
                  <c:v>65</c:v>
                </c:pt>
                <c:pt idx="333" formatCode="0">
                  <c:v>1288</c:v>
                </c:pt>
                <c:pt idx="334" formatCode="0">
                  <c:v>20</c:v>
                </c:pt>
                <c:pt idx="335" formatCode="0">
                  <c:v>127</c:v>
                </c:pt>
                <c:pt idx="336" formatCode="0">
                  <c:v>72</c:v>
                </c:pt>
                <c:pt idx="337" formatCode="0">
                  <c:v>173</c:v>
                </c:pt>
                <c:pt idx="338" formatCode="0">
                  <c:v>5872</c:v>
                </c:pt>
                <c:pt idx="339" formatCode="0">
                  <c:v>5616</c:v>
                </c:pt>
                <c:pt idx="340" formatCode="0">
                  <c:v>91</c:v>
                </c:pt>
                <c:pt idx="341" formatCode="0">
                  <c:v>394</c:v>
                </c:pt>
                <c:pt idx="342" formatCode="0">
                  <c:v>466</c:v>
                </c:pt>
                <c:pt idx="343" formatCode="0">
                  <c:v>523</c:v>
                </c:pt>
                <c:pt idx="344" formatCode="0">
                  <c:v>93</c:v>
                </c:pt>
                <c:pt idx="345" formatCode="0">
                  <c:v>788</c:v>
                </c:pt>
                <c:pt idx="346" formatCode="0">
                  <c:v>152</c:v>
                </c:pt>
                <c:pt idx="347" formatCode="0">
                  <c:v>122</c:v>
                </c:pt>
                <c:pt idx="348" formatCode="0">
                  <c:v>30</c:v>
                </c:pt>
                <c:pt idx="349" formatCode="0">
                  <c:v>493</c:v>
                </c:pt>
                <c:pt idx="350" formatCode="0">
                  <c:v>1469</c:v>
                </c:pt>
                <c:pt idx="351" formatCode="0">
                  <c:v>86</c:v>
                </c:pt>
                <c:pt idx="352" formatCode="0">
                  <c:v>615</c:v>
                </c:pt>
                <c:pt idx="353" formatCode="0">
                  <c:v>101</c:v>
                </c:pt>
                <c:pt idx="354" formatCode="0">
                  <c:v>130</c:v>
                </c:pt>
                <c:pt idx="355" formatCode="0">
                  <c:v>550</c:v>
                </c:pt>
                <c:pt idx="356" formatCode="0">
                  <c:v>4032</c:v>
                </c:pt>
                <c:pt idx="357" formatCode="0">
                  <c:v>71</c:v>
                </c:pt>
                <c:pt idx="358" formatCode="0">
                  <c:v>259</c:v>
                </c:pt>
                <c:pt idx="359" formatCode="0">
                  <c:v>4688</c:v>
                </c:pt>
                <c:pt idx="360" formatCode="0">
                  <c:v>1254</c:v>
                </c:pt>
                <c:pt idx="361" formatCode="0">
                  <c:v>163</c:v>
                </c:pt>
                <c:pt idx="362" formatCode="0">
                  <c:v>637</c:v>
                </c:pt>
                <c:pt idx="363" formatCode="0">
                  <c:v>735</c:v>
                </c:pt>
                <c:pt idx="364" formatCode="0">
                  <c:v>1798</c:v>
                </c:pt>
                <c:pt idx="365" formatCode="0">
                  <c:v>593</c:v>
                </c:pt>
                <c:pt idx="366" formatCode="0">
                  <c:v>588</c:v>
                </c:pt>
                <c:pt idx="367" formatCode="0">
                  <c:v>123</c:v>
                </c:pt>
                <c:pt idx="368" formatCode="0">
                  <c:v>452</c:v>
                </c:pt>
                <c:pt idx="369" formatCode="0">
                  <c:v>303</c:v>
                </c:pt>
                <c:pt idx="370" formatCode="0">
                  <c:v>1032</c:v>
                </c:pt>
                <c:pt idx="371" formatCode="0">
                  <c:v>97</c:v>
                </c:pt>
                <c:pt idx="372" formatCode="0">
                  <c:v>940</c:v>
                </c:pt>
                <c:pt idx="373" formatCode="0">
                  <c:v>712</c:v>
                </c:pt>
                <c:pt idx="374" formatCode="0">
                  <c:v>464</c:v>
                </c:pt>
                <c:pt idx="375" formatCode="0">
                  <c:v>1144</c:v>
                </c:pt>
                <c:pt idx="376" formatCode="0">
                  <c:v>91</c:v>
                </c:pt>
                <c:pt idx="377" formatCode="0">
                  <c:v>186</c:v>
                </c:pt>
                <c:pt idx="378" formatCode="0">
                  <c:v>1962</c:v>
                </c:pt>
                <c:pt idx="379" formatCode="0">
                  <c:v>560</c:v>
                </c:pt>
                <c:pt idx="380" formatCode="0">
                  <c:v>1108</c:v>
                </c:pt>
                <c:pt idx="381" formatCode="0">
                  <c:v>2342</c:v>
                </c:pt>
                <c:pt idx="382" formatCode="0">
                  <c:v>830</c:v>
                </c:pt>
                <c:pt idx="383" formatCode="0">
                  <c:v>880</c:v>
                </c:pt>
                <c:pt idx="384" formatCode="0">
                  <c:v>14904</c:v>
                </c:pt>
                <c:pt idx="385" formatCode="0">
                  <c:v>717</c:v>
                </c:pt>
                <c:pt idx="386" formatCode="0">
                  <c:v>318</c:v>
                </c:pt>
                <c:pt idx="387" formatCode="0">
                  <c:v>4048</c:v>
                </c:pt>
                <c:pt idx="388" formatCode="0">
                  <c:v>44</c:v>
                </c:pt>
                <c:pt idx="389" formatCode="0">
                  <c:v>103</c:v>
                </c:pt>
                <c:pt idx="390" formatCode="0">
                  <c:v>294</c:v>
                </c:pt>
                <c:pt idx="391" formatCode="0">
                  <c:v>388</c:v>
                </c:pt>
                <c:pt idx="392" formatCode="0">
                  <c:v>942</c:v>
                </c:pt>
                <c:pt idx="393" formatCode="0">
                  <c:v>1798</c:v>
                </c:pt>
                <c:pt idx="394" formatCode="0">
                  <c:v>209</c:v>
                </c:pt>
                <c:pt idx="395" formatCode="0">
                  <c:v>145</c:v>
                </c:pt>
                <c:pt idx="396" formatCode="0">
                  <c:v>113</c:v>
                </c:pt>
                <c:pt idx="397" formatCode="0">
                  <c:v>1010</c:v>
                </c:pt>
                <c:pt idx="398" formatCode="0">
                  <c:v>218</c:v>
                </c:pt>
                <c:pt idx="399" formatCode="0">
                  <c:v>121</c:v>
                </c:pt>
                <c:pt idx="400" formatCode="0">
                  <c:v>237</c:v>
                </c:pt>
                <c:pt idx="401" formatCode="0">
                  <c:v>1482</c:v>
                </c:pt>
                <c:pt idx="402" formatCode="0">
                  <c:v>175</c:v>
                </c:pt>
                <c:pt idx="403" formatCode="0">
                  <c:v>1858</c:v>
                </c:pt>
                <c:pt idx="404" formatCode="0">
                  <c:v>367</c:v>
                </c:pt>
                <c:pt idx="405" formatCode="0">
                  <c:v>647</c:v>
                </c:pt>
                <c:pt idx="406" formatCode="0">
                  <c:v>2880</c:v>
                </c:pt>
                <c:pt idx="407" formatCode="0">
                  <c:v>535</c:v>
                </c:pt>
                <c:pt idx="408" formatCode="0">
                  <c:v>1154</c:v>
                </c:pt>
                <c:pt idx="409" formatCode="0">
                  <c:v>132</c:v>
                </c:pt>
                <c:pt idx="410" formatCode="0">
                  <c:v>285</c:v>
                </c:pt>
                <c:pt idx="411" formatCode="0">
                  <c:v>2254</c:v>
                </c:pt>
                <c:pt idx="412" formatCode="0">
                  <c:v>433</c:v>
                </c:pt>
                <c:pt idx="413" formatCode="0">
                  <c:v>329</c:v>
                </c:pt>
                <c:pt idx="414" formatCode="0">
                  <c:v>4128</c:v>
                </c:pt>
                <c:pt idx="415" formatCode="0">
                  <c:v>480</c:v>
                </c:pt>
                <c:pt idx="416" formatCode="0">
                  <c:v>43</c:v>
                </c:pt>
                <c:pt idx="417" formatCode="0">
                  <c:v>515</c:v>
                </c:pt>
                <c:pt idx="418" formatCode="0">
                  <c:v>691</c:v>
                </c:pt>
                <c:pt idx="419" formatCode="0">
                  <c:v>417</c:v>
                </c:pt>
                <c:pt idx="420" formatCode="0">
                  <c:v>3504</c:v>
                </c:pt>
                <c:pt idx="421" formatCode="0">
                  <c:v>33</c:v>
                </c:pt>
                <c:pt idx="422" formatCode="0">
                  <c:v>38</c:v>
                </c:pt>
                <c:pt idx="423" formatCode="0">
                  <c:v>56</c:v>
                </c:pt>
                <c:pt idx="424" formatCode="0">
                  <c:v>115</c:v>
                </c:pt>
                <c:pt idx="425" formatCode="0">
                  <c:v>554</c:v>
                </c:pt>
                <c:pt idx="426" formatCode="0">
                  <c:v>31</c:v>
                </c:pt>
                <c:pt idx="427" formatCode="0">
                  <c:v>595</c:v>
                </c:pt>
                <c:pt idx="428" formatCode="0">
                  <c:v>2608</c:v>
                </c:pt>
                <c:pt idx="429" formatCode="0">
                  <c:v>701</c:v>
                </c:pt>
                <c:pt idx="430" formatCode="0">
                  <c:v>88</c:v>
                </c:pt>
                <c:pt idx="431" formatCode="0">
                  <c:v>72</c:v>
                </c:pt>
                <c:pt idx="432" formatCode="0">
                  <c:v>79</c:v>
                </c:pt>
                <c:pt idx="433" formatCode="0">
                  <c:v>388</c:v>
                </c:pt>
                <c:pt idx="434" formatCode="0">
                  <c:v>240</c:v>
                </c:pt>
                <c:pt idx="435" formatCode="0">
                  <c:v>232</c:v>
                </c:pt>
                <c:pt idx="436" formatCode="0">
                  <c:v>93</c:v>
                </c:pt>
                <c:pt idx="437" formatCode="0">
                  <c:v>164</c:v>
                </c:pt>
                <c:pt idx="438" formatCode="0">
                  <c:v>165</c:v>
                </c:pt>
                <c:pt idx="439" formatCode="0">
                  <c:v>279</c:v>
                </c:pt>
                <c:pt idx="440" formatCode="0">
                  <c:v>173</c:v>
                </c:pt>
                <c:pt idx="441" formatCode="0">
                  <c:v>427</c:v>
                </c:pt>
                <c:pt idx="442" formatCode="0">
                  <c:v>269</c:v>
                </c:pt>
                <c:pt idx="443" formatCode="0">
                  <c:v>57</c:v>
                </c:pt>
                <c:pt idx="444" formatCode="0">
                  <c:v>342</c:v>
                </c:pt>
                <c:pt idx="445" formatCode="0">
                  <c:v>240</c:v>
                </c:pt>
                <c:pt idx="446" formatCode="0">
                  <c:v>232</c:v>
                </c:pt>
                <c:pt idx="447" formatCode="0">
                  <c:v>69</c:v>
                </c:pt>
                <c:pt idx="448" formatCode="0">
                  <c:v>58</c:v>
                </c:pt>
                <c:pt idx="449" formatCode="0">
                  <c:v>57</c:v>
                </c:pt>
                <c:pt idx="450" formatCode="0">
                  <c:v>237</c:v>
                </c:pt>
                <c:pt idx="451" formatCode="0">
                  <c:v>829</c:v>
                </c:pt>
                <c:pt idx="452" formatCode="0">
                  <c:v>342</c:v>
                </c:pt>
                <c:pt idx="453" formatCode="0">
                  <c:v>496</c:v>
                </c:pt>
                <c:pt idx="454" formatCode="0">
                  <c:v>28</c:v>
                </c:pt>
                <c:pt idx="455" formatCode="0">
                  <c:v>1032</c:v>
                </c:pt>
                <c:pt idx="456" formatCode="0">
                  <c:v>2586</c:v>
                </c:pt>
                <c:pt idx="457" formatCode="0">
                  <c:v>223</c:v>
                </c:pt>
                <c:pt idx="458" formatCode="0">
                  <c:v>374</c:v>
                </c:pt>
                <c:pt idx="459" formatCode="0">
                  <c:v>1066</c:v>
                </c:pt>
                <c:pt idx="460" formatCode="0">
                  <c:v>312</c:v>
                </c:pt>
                <c:pt idx="461" formatCode="0">
                  <c:v>5324</c:v>
                </c:pt>
                <c:pt idx="462" formatCode="0">
                  <c:v>179</c:v>
                </c:pt>
                <c:pt idx="463" formatCode="0">
                  <c:v>847</c:v>
                </c:pt>
                <c:pt idx="464" formatCode="0">
                  <c:v>9160</c:v>
                </c:pt>
                <c:pt idx="465" formatCode="0">
                  <c:v>1072</c:v>
                </c:pt>
                <c:pt idx="466" formatCode="0">
                  <c:v>1684</c:v>
                </c:pt>
                <c:pt idx="467" formatCode="0">
                  <c:v>842</c:v>
                </c:pt>
                <c:pt idx="468" formatCode="0">
                  <c:v>168</c:v>
                </c:pt>
                <c:pt idx="469" formatCode="0">
                  <c:v>3470</c:v>
                </c:pt>
                <c:pt idx="470" formatCode="0">
                  <c:v>373</c:v>
                </c:pt>
                <c:pt idx="471" formatCode="0">
                  <c:v>289</c:v>
                </c:pt>
                <c:pt idx="472" formatCode="0">
                  <c:v>99</c:v>
                </c:pt>
                <c:pt idx="473" formatCode="0">
                  <c:v>82</c:v>
                </c:pt>
                <c:pt idx="474" formatCode="0">
                  <c:v>96</c:v>
                </c:pt>
                <c:pt idx="475" formatCode="0">
                  <c:v>213</c:v>
                </c:pt>
                <c:pt idx="476" formatCode="0">
                  <c:v>57</c:v>
                </c:pt>
                <c:pt idx="477" formatCode="0">
                  <c:v>1738</c:v>
                </c:pt>
                <c:pt idx="478" formatCode="0">
                  <c:v>132</c:v>
                </c:pt>
                <c:pt idx="479" formatCode="0">
                  <c:v>604</c:v>
                </c:pt>
                <c:pt idx="480" formatCode="0">
                  <c:v>1620</c:v>
                </c:pt>
                <c:pt idx="481" formatCode="0">
                  <c:v>544</c:v>
                </c:pt>
                <c:pt idx="482" formatCode="0">
                  <c:v>1136</c:v>
                </c:pt>
                <c:pt idx="483" formatCode="0">
                  <c:v>440</c:v>
                </c:pt>
                <c:pt idx="484" formatCode="0">
                  <c:v>732</c:v>
                </c:pt>
                <c:pt idx="485" formatCode="0">
                  <c:v>117</c:v>
                </c:pt>
                <c:pt idx="486" formatCode="0">
                  <c:v>2396</c:v>
                </c:pt>
                <c:pt idx="487" formatCode="0">
                  <c:v>104</c:v>
                </c:pt>
                <c:pt idx="488" formatCode="0">
                  <c:v>926</c:v>
                </c:pt>
                <c:pt idx="489" formatCode="0">
                  <c:v>508</c:v>
                </c:pt>
                <c:pt idx="490" formatCode="0">
                  <c:v>544</c:v>
                </c:pt>
                <c:pt idx="491" formatCode="0">
                  <c:v>1782</c:v>
                </c:pt>
                <c:pt idx="492" formatCode="0">
                  <c:v>1400</c:v>
                </c:pt>
                <c:pt idx="493" formatCode="0">
                  <c:v>13</c:v>
                </c:pt>
                <c:pt idx="494" formatCode="0">
                  <c:v>35</c:v>
                </c:pt>
                <c:pt idx="495" formatCode="0">
                  <c:v>140</c:v>
                </c:pt>
                <c:pt idx="496" formatCode="0">
                  <c:v>8064</c:v>
                </c:pt>
                <c:pt idx="497" formatCode="0">
                  <c:v>56</c:v>
                </c:pt>
                <c:pt idx="498" formatCode="0">
                  <c:v>234</c:v>
                </c:pt>
                <c:pt idx="499" formatCode="0">
                  <c:v>506</c:v>
                </c:pt>
                <c:pt idx="500" formatCode="0">
                  <c:v>123</c:v>
                </c:pt>
                <c:pt idx="501" formatCode="0">
                  <c:v>634</c:v>
                </c:pt>
                <c:pt idx="502" formatCode="0">
                  <c:v>49</c:v>
                </c:pt>
                <c:pt idx="503" formatCode="0">
                  <c:v>40</c:v>
                </c:pt>
                <c:pt idx="504" formatCode="0">
                  <c:v>30</c:v>
                </c:pt>
                <c:pt idx="505" formatCode="0">
                  <c:v>45</c:v>
                </c:pt>
                <c:pt idx="506" formatCode="0">
                  <c:v>82</c:v>
                </c:pt>
                <c:pt idx="507" formatCode="0">
                  <c:v>139</c:v>
                </c:pt>
                <c:pt idx="508" formatCode="0">
                  <c:v>70</c:v>
                </c:pt>
                <c:pt idx="509" formatCode="0">
                  <c:v>824</c:v>
                </c:pt>
                <c:pt idx="510" formatCode="0">
                  <c:v>260</c:v>
                </c:pt>
                <c:pt idx="511" formatCode="0">
                  <c:v>1408</c:v>
                </c:pt>
                <c:pt idx="512" formatCode="0">
                  <c:v>118</c:v>
                </c:pt>
                <c:pt idx="513" formatCode="0">
                  <c:v>209</c:v>
                </c:pt>
                <c:pt idx="514" formatCode="0">
                  <c:v>927</c:v>
                </c:pt>
                <c:pt idx="515" formatCode="0">
                  <c:v>165</c:v>
                </c:pt>
                <c:pt idx="516" formatCode="0">
                  <c:v>206</c:v>
                </c:pt>
                <c:pt idx="517" formatCode="0">
                  <c:v>2744</c:v>
                </c:pt>
                <c:pt idx="518" formatCode="0">
                  <c:v>54</c:v>
                </c:pt>
                <c:pt idx="519" formatCode="0">
                  <c:v>597</c:v>
                </c:pt>
                <c:pt idx="520" formatCode="0">
                  <c:v>67</c:v>
                </c:pt>
                <c:pt idx="521" formatCode="0">
                  <c:v>32</c:v>
                </c:pt>
                <c:pt idx="522" formatCode="0">
                  <c:v>228</c:v>
                </c:pt>
                <c:pt idx="523" formatCode="0">
                  <c:v>85</c:v>
                </c:pt>
                <c:pt idx="524" formatCode="0">
                  <c:v>465</c:v>
                </c:pt>
                <c:pt idx="525" formatCode="0">
                  <c:v>172</c:v>
                </c:pt>
                <c:pt idx="526" formatCode="0">
                  <c:v>186</c:v>
                </c:pt>
                <c:pt idx="527" formatCode="0">
                  <c:v>129</c:v>
                </c:pt>
                <c:pt idx="528" formatCode="0">
                  <c:v>227</c:v>
                </c:pt>
                <c:pt idx="529" formatCode="0">
                  <c:v>57</c:v>
                </c:pt>
                <c:pt idx="530" formatCode="0">
                  <c:v>1083</c:v>
                </c:pt>
                <c:pt idx="531" formatCode="0">
                  <c:v>1360</c:v>
                </c:pt>
                <c:pt idx="532" formatCode="0">
                  <c:v>216</c:v>
                </c:pt>
                <c:pt idx="533" formatCode="0">
                  <c:v>136</c:v>
                </c:pt>
                <c:pt idx="534" formatCode="0">
                  <c:v>864</c:v>
                </c:pt>
                <c:pt idx="535" formatCode="0">
                  <c:v>471</c:v>
                </c:pt>
                <c:pt idx="536" formatCode="0">
                  <c:v>464</c:v>
                </c:pt>
                <c:pt idx="537" formatCode="0">
                  <c:v>152</c:v>
                </c:pt>
                <c:pt idx="538" formatCode="0">
                  <c:v>302</c:v>
                </c:pt>
                <c:pt idx="539" formatCode="0">
                  <c:v>46</c:v>
                </c:pt>
                <c:pt idx="540" formatCode="0">
                  <c:v>122</c:v>
                </c:pt>
                <c:pt idx="541" formatCode="0">
                  <c:v>3118</c:v>
                </c:pt>
                <c:pt idx="542" formatCode="0">
                  <c:v>366</c:v>
                </c:pt>
                <c:pt idx="543" formatCode="0">
                  <c:v>3112</c:v>
                </c:pt>
                <c:pt idx="544" formatCode="0">
                  <c:v>2110</c:v>
                </c:pt>
                <c:pt idx="545" formatCode="0">
                  <c:v>590</c:v>
                </c:pt>
                <c:pt idx="546" formatCode="0">
                  <c:v>947</c:v>
                </c:pt>
                <c:pt idx="547" formatCode="0">
                  <c:v>1416</c:v>
                </c:pt>
                <c:pt idx="548" formatCode="0">
                  <c:v>130</c:v>
                </c:pt>
                <c:pt idx="549" formatCode="0">
                  <c:v>417</c:v>
                </c:pt>
                <c:pt idx="550" formatCode="0">
                  <c:v>72</c:v>
                </c:pt>
                <c:pt idx="551" formatCode="0">
                  <c:v>538</c:v>
                </c:pt>
                <c:pt idx="552" formatCode="0">
                  <c:v>378</c:v>
                </c:pt>
                <c:pt idx="553" formatCode="0">
                  <c:v>372</c:v>
                </c:pt>
                <c:pt idx="554" formatCode="0">
                  <c:v>202</c:v>
                </c:pt>
                <c:pt idx="555" formatCode="0">
                  <c:v>461</c:v>
                </c:pt>
                <c:pt idx="556" formatCode="0">
                  <c:v>124</c:v>
                </c:pt>
                <c:pt idx="557" formatCode="0">
                  <c:v>106</c:v>
                </c:pt>
                <c:pt idx="558" formatCode="0">
                  <c:v>62</c:v>
                </c:pt>
                <c:pt idx="559" formatCode="0">
                  <c:v>167</c:v>
                </c:pt>
                <c:pt idx="560" formatCode="0">
                  <c:v>1000</c:v>
                </c:pt>
                <c:pt idx="561" formatCode="0">
                  <c:v>139</c:v>
                </c:pt>
                <c:pt idx="562" formatCode="0">
                  <c:v>426</c:v>
                </c:pt>
                <c:pt idx="563" formatCode="0">
                  <c:v>156</c:v>
                </c:pt>
                <c:pt idx="564" formatCode="0">
                  <c:v>42</c:v>
                </c:pt>
                <c:pt idx="565" formatCode="0">
                  <c:v>190</c:v>
                </c:pt>
                <c:pt idx="566" formatCode="0">
                  <c:v>256</c:v>
                </c:pt>
                <c:pt idx="567" formatCode="0">
                  <c:v>4564</c:v>
                </c:pt>
                <c:pt idx="568" formatCode="0">
                  <c:v>1864</c:v>
                </c:pt>
                <c:pt idx="569" formatCode="0">
                  <c:v>67</c:v>
                </c:pt>
                <c:pt idx="570" formatCode="0">
                  <c:v>604</c:v>
                </c:pt>
                <c:pt idx="571" formatCode="0">
                  <c:v>1372</c:v>
                </c:pt>
                <c:pt idx="572" formatCode="0">
                  <c:v>370</c:v>
                </c:pt>
                <c:pt idx="573" formatCode="0">
                  <c:v>1180</c:v>
                </c:pt>
                <c:pt idx="574" formatCode="0">
                  <c:v>135</c:v>
                </c:pt>
                <c:pt idx="575" formatCode="0">
                  <c:v>383</c:v>
                </c:pt>
                <c:pt idx="576" formatCode="0">
                  <c:v>34</c:v>
                </c:pt>
                <c:pt idx="577" formatCode="0">
                  <c:v>288</c:v>
                </c:pt>
                <c:pt idx="578" formatCode="0">
                  <c:v>427</c:v>
                </c:pt>
                <c:pt idx="579" formatCode="0">
                  <c:v>258</c:v>
                </c:pt>
                <c:pt idx="580" formatCode="0">
                  <c:v>1430</c:v>
                </c:pt>
                <c:pt idx="581" formatCode="0">
                  <c:v>573</c:v>
                </c:pt>
                <c:pt idx="582" formatCode="0">
                  <c:v>24</c:v>
                </c:pt>
                <c:pt idx="583" formatCode="0">
                  <c:v>483</c:v>
                </c:pt>
                <c:pt idx="584" formatCode="0">
                  <c:v>49</c:v>
                </c:pt>
                <c:pt idx="585" formatCode="0">
                  <c:v>1144</c:v>
                </c:pt>
                <c:pt idx="586" formatCode="0">
                  <c:v>5832</c:v>
                </c:pt>
                <c:pt idx="587" formatCode="0">
                  <c:v>676</c:v>
                </c:pt>
                <c:pt idx="588" formatCode="0">
                  <c:v>1050</c:v>
                </c:pt>
                <c:pt idx="589" formatCode="0">
                  <c:v>134</c:v>
                </c:pt>
                <c:pt idx="590" formatCode="0">
                  <c:v>1248</c:v>
                </c:pt>
                <c:pt idx="591" formatCode="0">
                  <c:v>1093</c:v>
                </c:pt>
                <c:pt idx="592" formatCode="0">
                  <c:v>40</c:v>
                </c:pt>
                <c:pt idx="593" formatCode="0">
                  <c:v>720</c:v>
                </c:pt>
                <c:pt idx="594" formatCode="0">
                  <c:v>1306</c:v>
                </c:pt>
                <c:pt idx="595" formatCode="0">
                  <c:v>336</c:v>
                </c:pt>
                <c:pt idx="596" formatCode="0">
                  <c:v>4240</c:v>
                </c:pt>
                <c:pt idx="597" formatCode="0">
                  <c:v>487</c:v>
                </c:pt>
                <c:pt idx="598" formatCode="0">
                  <c:v>91</c:v>
                </c:pt>
                <c:pt idx="599" formatCode="0">
                  <c:v>285</c:v>
                </c:pt>
                <c:pt idx="600" formatCode="0">
                  <c:v>123</c:v>
                </c:pt>
                <c:pt idx="601" formatCode="0">
                  <c:v>2622</c:v>
                </c:pt>
                <c:pt idx="602" formatCode="0">
                  <c:v>551</c:v>
                </c:pt>
                <c:pt idx="603" formatCode="0">
                  <c:v>265</c:v>
                </c:pt>
                <c:pt idx="604" formatCode="0">
                  <c:v>284</c:v>
                </c:pt>
                <c:pt idx="605" formatCode="0">
                  <c:v>105</c:v>
                </c:pt>
                <c:pt idx="606" formatCode="0">
                  <c:v>1051</c:v>
                </c:pt>
                <c:pt idx="607" formatCode="0">
                  <c:v>1112</c:v>
                </c:pt>
                <c:pt idx="608" formatCode="0">
                  <c:v>385</c:v>
                </c:pt>
                <c:pt idx="609" formatCode="0">
                  <c:v>86</c:v>
                </c:pt>
                <c:pt idx="610" formatCode="0">
                  <c:v>317</c:v>
                </c:pt>
                <c:pt idx="611" formatCode="0">
                  <c:v>1534</c:v>
                </c:pt>
                <c:pt idx="612" formatCode="0">
                  <c:v>117</c:v>
                </c:pt>
                <c:pt idx="613" formatCode="0">
                  <c:v>177</c:v>
                </c:pt>
                <c:pt idx="614" formatCode="0">
                  <c:v>684</c:v>
                </c:pt>
                <c:pt idx="615" formatCode="0">
                  <c:v>67</c:v>
                </c:pt>
                <c:pt idx="616" formatCode="0">
                  <c:v>151</c:v>
                </c:pt>
                <c:pt idx="617" formatCode="0">
                  <c:v>87</c:v>
                </c:pt>
                <c:pt idx="618" formatCode="0">
                  <c:v>495</c:v>
                </c:pt>
                <c:pt idx="619" formatCode="0">
                  <c:v>40</c:v>
                </c:pt>
                <c:pt idx="620" formatCode="0">
                  <c:v>6716</c:v>
                </c:pt>
                <c:pt idx="621" formatCode="0">
                  <c:v>355</c:v>
                </c:pt>
                <c:pt idx="622" formatCode="0">
                  <c:v>525</c:v>
                </c:pt>
                <c:pt idx="623" formatCode="0">
                  <c:v>63</c:v>
                </c:pt>
                <c:pt idx="624" formatCode="0">
                  <c:v>48</c:v>
                </c:pt>
                <c:pt idx="625" formatCode="0">
                  <c:v>83</c:v>
                </c:pt>
                <c:pt idx="626" formatCode="0">
                  <c:v>133</c:v>
                </c:pt>
                <c:pt idx="627" formatCode="0">
                  <c:v>884</c:v>
                </c:pt>
                <c:pt idx="628" formatCode="0">
                  <c:v>264</c:v>
                </c:pt>
                <c:pt idx="629" formatCode="0">
                  <c:v>54</c:v>
                </c:pt>
                <c:pt idx="630" formatCode="0">
                  <c:v>569</c:v>
                </c:pt>
                <c:pt idx="631" formatCode="0">
                  <c:v>2250</c:v>
                </c:pt>
                <c:pt idx="632" formatCode="0">
                  <c:v>1300</c:v>
                </c:pt>
                <c:pt idx="633" formatCode="0">
                  <c:v>287</c:v>
                </c:pt>
                <c:pt idx="634" formatCode="0">
                  <c:v>25</c:v>
                </c:pt>
                <c:pt idx="635" formatCode="0">
                  <c:v>539</c:v>
                </c:pt>
                <c:pt idx="636" formatCode="0">
                  <c:v>190</c:v>
                </c:pt>
                <c:pt idx="637" formatCode="0">
                  <c:v>362</c:v>
                </c:pt>
                <c:pt idx="638" formatCode="0">
                  <c:v>574</c:v>
                </c:pt>
                <c:pt idx="639" formatCode="0">
                  <c:v>2496</c:v>
                </c:pt>
                <c:pt idx="640" formatCode="0">
                  <c:v>379</c:v>
                </c:pt>
                <c:pt idx="641" formatCode="0">
                  <c:v>283</c:v>
                </c:pt>
                <c:pt idx="642" formatCode="0">
                  <c:v>1022</c:v>
                </c:pt>
                <c:pt idx="643" formatCode="0">
                  <c:v>49</c:v>
                </c:pt>
                <c:pt idx="644" formatCode="0">
                  <c:v>89</c:v>
                </c:pt>
                <c:pt idx="645" formatCode="0">
                  <c:v>473</c:v>
                </c:pt>
                <c:pt idx="646" formatCode="0">
                  <c:v>1528</c:v>
                </c:pt>
                <c:pt idx="647" formatCode="0">
                  <c:v>3644</c:v>
                </c:pt>
                <c:pt idx="648" formatCode="0">
                  <c:v>604</c:v>
                </c:pt>
                <c:pt idx="649" formatCode="0">
                  <c:v>83</c:v>
                </c:pt>
                <c:pt idx="650" formatCode="0">
                  <c:v>356</c:v>
                </c:pt>
                <c:pt idx="651" formatCode="0">
                  <c:v>221</c:v>
                </c:pt>
                <c:pt idx="652" formatCode="0">
                  <c:v>106</c:v>
                </c:pt>
                <c:pt idx="653" formatCode="0">
                  <c:v>338</c:v>
                </c:pt>
                <c:pt idx="654" formatCode="0">
                  <c:v>618</c:v>
                </c:pt>
                <c:pt idx="655" formatCode="0">
                  <c:v>3154</c:v>
                </c:pt>
                <c:pt idx="656" formatCode="0">
                  <c:v>721</c:v>
                </c:pt>
                <c:pt idx="657" formatCode="0">
                  <c:v>455</c:v>
                </c:pt>
                <c:pt idx="658" formatCode="0">
                  <c:v>401</c:v>
                </c:pt>
                <c:pt idx="659" formatCode="0">
                  <c:v>146</c:v>
                </c:pt>
                <c:pt idx="660" formatCode="0">
                  <c:v>183</c:v>
                </c:pt>
                <c:pt idx="661" formatCode="0">
                  <c:v>1796</c:v>
                </c:pt>
                <c:pt idx="662" formatCode="0">
                  <c:v>3104</c:v>
                </c:pt>
                <c:pt idx="663" formatCode="0">
                  <c:v>183</c:v>
                </c:pt>
                <c:pt idx="664" formatCode="0">
                  <c:v>994</c:v>
                </c:pt>
                <c:pt idx="665" formatCode="0">
                  <c:v>727</c:v>
                </c:pt>
                <c:pt idx="666" formatCode="0">
                  <c:v>64</c:v>
                </c:pt>
                <c:pt idx="667" formatCode="0">
                  <c:v>120</c:v>
                </c:pt>
                <c:pt idx="668" formatCode="0">
                  <c:v>132</c:v>
                </c:pt>
                <c:pt idx="669" formatCode="0">
                  <c:v>198</c:v>
                </c:pt>
                <c:pt idx="670" formatCode="0">
                  <c:v>129</c:v>
                </c:pt>
                <c:pt idx="671" formatCode="0">
                  <c:v>160</c:v>
                </c:pt>
                <c:pt idx="672" formatCode="0">
                  <c:v>506</c:v>
                </c:pt>
                <c:pt idx="673" formatCode="0">
                  <c:v>810</c:v>
                </c:pt>
                <c:pt idx="674" formatCode="0">
                  <c:v>673</c:v>
                </c:pt>
                <c:pt idx="675" formatCode="0">
                  <c:v>623</c:v>
                </c:pt>
                <c:pt idx="676" formatCode="0">
                  <c:v>1322</c:v>
                </c:pt>
                <c:pt idx="677" formatCode="0">
                  <c:v>513</c:v>
                </c:pt>
                <c:pt idx="678" formatCode="0">
                  <c:v>171</c:v>
                </c:pt>
                <c:pt idx="679" formatCode="0">
                  <c:v>1366</c:v>
                </c:pt>
                <c:pt idx="680" formatCode="0">
                  <c:v>157</c:v>
                </c:pt>
                <c:pt idx="681" formatCode="0">
                  <c:v>554</c:v>
                </c:pt>
                <c:pt idx="682" formatCode="0">
                  <c:v>1128</c:v>
                </c:pt>
                <c:pt idx="683" formatCode="0">
                  <c:v>843</c:v>
                </c:pt>
                <c:pt idx="684" formatCode="0">
                  <c:v>149</c:v>
                </c:pt>
                <c:pt idx="685" formatCode="0">
                  <c:v>444</c:v>
                </c:pt>
                <c:pt idx="686" formatCode="0">
                  <c:v>565</c:v>
                </c:pt>
                <c:pt idx="687" formatCode="0">
                  <c:v>1426</c:v>
                </c:pt>
                <c:pt idx="688" formatCode="0">
                  <c:v>6880</c:v>
                </c:pt>
                <c:pt idx="689" formatCode="0">
                  <c:v>46</c:v>
                </c:pt>
                <c:pt idx="690" formatCode="0">
                  <c:v>411</c:v>
                </c:pt>
                <c:pt idx="691" formatCode="0">
                  <c:v>529</c:v>
                </c:pt>
                <c:pt idx="692" formatCode="0">
                  <c:v>56</c:v>
                </c:pt>
                <c:pt idx="693" formatCode="0">
                  <c:v>108</c:v>
                </c:pt>
                <c:pt idx="694" formatCode="0">
                  <c:v>574</c:v>
                </c:pt>
                <c:pt idx="695" formatCode="0">
                  <c:v>135</c:v>
                </c:pt>
                <c:pt idx="696" formatCode="0">
                  <c:v>658</c:v>
                </c:pt>
                <c:pt idx="697" formatCode="0">
                  <c:v>1600</c:v>
                </c:pt>
                <c:pt idx="698" formatCode="0">
                  <c:v>219</c:v>
                </c:pt>
                <c:pt idx="699" formatCode="0">
                  <c:v>123</c:v>
                </c:pt>
                <c:pt idx="700" formatCode="0">
                  <c:v>579</c:v>
                </c:pt>
                <c:pt idx="701" formatCode="0">
                  <c:v>1490</c:v>
                </c:pt>
                <c:pt idx="702" formatCode="0">
                  <c:v>180</c:v>
                </c:pt>
                <c:pt idx="703" formatCode="0">
                  <c:v>490</c:v>
                </c:pt>
                <c:pt idx="704" formatCode="0">
                  <c:v>463</c:v>
                </c:pt>
                <c:pt idx="705" formatCode="0">
                  <c:v>63</c:v>
                </c:pt>
                <c:pt idx="706" formatCode="0">
                  <c:v>1140</c:v>
                </c:pt>
                <c:pt idx="707" formatCode="0">
                  <c:v>399</c:v>
                </c:pt>
                <c:pt idx="708" formatCode="0">
                  <c:v>368</c:v>
                </c:pt>
                <c:pt idx="709" formatCode="0">
                  <c:v>154</c:v>
                </c:pt>
                <c:pt idx="710" formatCode="0">
                  <c:v>302</c:v>
                </c:pt>
                <c:pt idx="711" formatCode="0">
                  <c:v>327</c:v>
                </c:pt>
                <c:pt idx="712" formatCode="0">
                  <c:v>360</c:v>
                </c:pt>
                <c:pt idx="713" formatCode="0">
                  <c:v>170</c:v>
                </c:pt>
                <c:pt idx="714" formatCode="0">
                  <c:v>2146</c:v>
                </c:pt>
                <c:pt idx="715" formatCode="0">
                  <c:v>934</c:v>
                </c:pt>
                <c:pt idx="716" formatCode="0">
                  <c:v>277</c:v>
                </c:pt>
                <c:pt idx="717" formatCode="0">
                  <c:v>1339</c:v>
                </c:pt>
                <c:pt idx="718" formatCode="0">
                  <c:v>49</c:v>
                </c:pt>
                <c:pt idx="719" formatCode="0">
                  <c:v>142</c:v>
                </c:pt>
                <c:pt idx="720" formatCode="0">
                  <c:v>1080</c:v>
                </c:pt>
                <c:pt idx="721" formatCode="0">
                  <c:v>973</c:v>
                </c:pt>
                <c:pt idx="722" formatCode="0">
                  <c:v>417</c:v>
                </c:pt>
                <c:pt idx="723" formatCode="0">
                  <c:v>2174</c:v>
                </c:pt>
                <c:pt idx="724" formatCode="0">
                  <c:v>968</c:v>
                </c:pt>
                <c:pt idx="725" formatCode="0">
                  <c:v>173</c:v>
                </c:pt>
                <c:pt idx="726" formatCode="0">
                  <c:v>82</c:v>
                </c:pt>
                <c:pt idx="727" formatCode="0">
                  <c:v>3808</c:v>
                </c:pt>
                <c:pt idx="728" formatCode="0">
                  <c:v>13</c:v>
                </c:pt>
                <c:pt idx="729" formatCode="0">
                  <c:v>63</c:v>
                </c:pt>
                <c:pt idx="730" formatCode="0">
                  <c:v>99</c:v>
                </c:pt>
                <c:pt idx="731" formatCode="0">
                  <c:v>472</c:v>
                </c:pt>
                <c:pt idx="732" formatCode="0">
                  <c:v>29</c:v>
                </c:pt>
                <c:pt idx="733" formatCode="0">
                  <c:v>2180</c:v>
                </c:pt>
                <c:pt idx="734" formatCode="0">
                  <c:v>745</c:v>
                </c:pt>
                <c:pt idx="735" formatCode="0">
                  <c:v>434</c:v>
                </c:pt>
                <c:pt idx="736" formatCode="0">
                  <c:v>704</c:v>
                </c:pt>
                <c:pt idx="737" formatCode="0">
                  <c:v>133</c:v>
                </c:pt>
                <c:pt idx="738" formatCode="0">
                  <c:v>823</c:v>
                </c:pt>
                <c:pt idx="739" formatCode="0">
                  <c:v>203</c:v>
                </c:pt>
                <c:pt idx="740" formatCode="0">
                  <c:v>297</c:v>
                </c:pt>
                <c:pt idx="741" formatCode="0">
                  <c:v>213</c:v>
                </c:pt>
                <c:pt idx="742" formatCode="0">
                  <c:v>260</c:v>
                </c:pt>
                <c:pt idx="743" formatCode="0">
                  <c:v>1420</c:v>
                </c:pt>
                <c:pt idx="744" formatCode="0">
                  <c:v>2432</c:v>
                </c:pt>
                <c:pt idx="745" formatCode="0">
                  <c:v>1562</c:v>
                </c:pt>
                <c:pt idx="746" formatCode="0">
                  <c:v>207</c:v>
                </c:pt>
                <c:pt idx="747" formatCode="0">
                  <c:v>107</c:v>
                </c:pt>
                <c:pt idx="748" formatCode="0">
                  <c:v>786</c:v>
                </c:pt>
                <c:pt idx="749" formatCode="0">
                  <c:v>1430</c:v>
                </c:pt>
                <c:pt idx="750" formatCode="0">
                  <c:v>533</c:v>
                </c:pt>
                <c:pt idx="751" formatCode="0">
                  <c:v>421</c:v>
                </c:pt>
                <c:pt idx="752" formatCode="0">
                  <c:v>1324</c:v>
                </c:pt>
                <c:pt idx="753" formatCode="0">
                  <c:v>85</c:v>
                </c:pt>
                <c:pt idx="754" formatCode="0">
                  <c:v>1924</c:v>
                </c:pt>
                <c:pt idx="755" formatCode="0">
                  <c:v>64</c:v>
                </c:pt>
                <c:pt idx="756" formatCode="0">
                  <c:v>795</c:v>
                </c:pt>
                <c:pt idx="757" formatCode="0">
                  <c:v>231</c:v>
                </c:pt>
                <c:pt idx="758" formatCode="0">
                  <c:v>300</c:v>
                </c:pt>
                <c:pt idx="759" formatCode="0">
                  <c:v>127</c:v>
                </c:pt>
                <c:pt idx="760" formatCode="0">
                  <c:v>2276</c:v>
                </c:pt>
                <c:pt idx="761" formatCode="0">
                  <c:v>370</c:v>
                </c:pt>
                <c:pt idx="762" formatCode="0">
                  <c:v>34</c:v>
                </c:pt>
                <c:pt idx="763" formatCode="0">
                  <c:v>2222</c:v>
                </c:pt>
                <c:pt idx="764" formatCode="0">
                  <c:v>151</c:v>
                </c:pt>
                <c:pt idx="765" formatCode="0">
                  <c:v>276</c:v>
                </c:pt>
                <c:pt idx="766" formatCode="0">
                  <c:v>2164</c:v>
                </c:pt>
                <c:pt idx="767" formatCode="0">
                  <c:v>215</c:v>
                </c:pt>
                <c:pt idx="768" formatCode="0">
                  <c:v>112</c:v>
                </c:pt>
                <c:pt idx="769" formatCode="0">
                  <c:v>544</c:v>
                </c:pt>
                <c:pt idx="770" formatCode="0">
                  <c:v>1358</c:v>
                </c:pt>
                <c:pt idx="771" formatCode="0">
                  <c:v>42</c:v>
                </c:pt>
                <c:pt idx="772" formatCode="0">
                  <c:v>4080</c:v>
                </c:pt>
                <c:pt idx="773" formatCode="0">
                  <c:v>106</c:v>
                </c:pt>
                <c:pt idx="774" formatCode="0">
                  <c:v>543</c:v>
                </c:pt>
                <c:pt idx="775" formatCode="0">
                  <c:v>255</c:v>
                </c:pt>
                <c:pt idx="776" formatCode="0">
                  <c:v>3808</c:v>
                </c:pt>
                <c:pt idx="777" formatCode="0">
                  <c:v>187</c:v>
                </c:pt>
                <c:pt idx="778" formatCode="0">
                  <c:v>344</c:v>
                </c:pt>
                <c:pt idx="779" formatCode="0">
                  <c:v>962</c:v>
                </c:pt>
                <c:pt idx="780" formatCode="0">
                  <c:v>462</c:v>
                </c:pt>
                <c:pt idx="781" formatCode="0">
                  <c:v>1892</c:v>
                </c:pt>
                <c:pt idx="782" formatCode="0">
                  <c:v>211</c:v>
                </c:pt>
                <c:pt idx="783" formatCode="0">
                  <c:v>511</c:v>
                </c:pt>
                <c:pt idx="784" formatCode="0">
                  <c:v>82</c:v>
                </c:pt>
                <c:pt idx="785" formatCode="0">
                  <c:v>890</c:v>
                </c:pt>
                <c:pt idx="786" formatCode="0">
                  <c:v>438</c:v>
                </c:pt>
                <c:pt idx="787" formatCode="0">
                  <c:v>39</c:v>
                </c:pt>
                <c:pt idx="788" formatCode="0">
                  <c:v>264</c:v>
                </c:pt>
                <c:pt idx="789" formatCode="0">
                  <c:v>1415</c:v>
                </c:pt>
                <c:pt idx="790" formatCode="0">
                  <c:v>185</c:v>
                </c:pt>
                <c:pt idx="791" formatCode="0">
                  <c:v>134</c:v>
                </c:pt>
                <c:pt idx="792" formatCode="0">
                  <c:v>377</c:v>
                </c:pt>
                <c:pt idx="793" formatCode="0">
                  <c:v>134</c:v>
                </c:pt>
                <c:pt idx="794" formatCode="0">
                  <c:v>29</c:v>
                </c:pt>
                <c:pt idx="795" formatCode="0">
                  <c:v>83</c:v>
                </c:pt>
                <c:pt idx="796" formatCode="0">
                  <c:v>1444</c:v>
                </c:pt>
                <c:pt idx="797" formatCode="0">
                  <c:v>145</c:v>
                </c:pt>
                <c:pt idx="798" formatCode="0">
                  <c:v>38</c:v>
                </c:pt>
                <c:pt idx="799" formatCode="0">
                  <c:v>1624</c:v>
                </c:pt>
                <c:pt idx="800" formatCode="0">
                  <c:v>468</c:v>
                </c:pt>
                <c:pt idx="801" formatCode="0">
                  <c:v>25</c:v>
                </c:pt>
                <c:pt idx="802" formatCode="0">
                  <c:v>4870</c:v>
                </c:pt>
                <c:pt idx="803" formatCode="0">
                  <c:v>596</c:v>
                </c:pt>
                <c:pt idx="804" formatCode="0">
                  <c:v>5840</c:v>
                </c:pt>
                <c:pt idx="805" formatCode="0">
                  <c:v>18</c:v>
                </c:pt>
                <c:pt idx="806" formatCode="0">
                  <c:v>132</c:v>
                </c:pt>
                <c:pt idx="807" formatCode="0">
                  <c:v>222</c:v>
                </c:pt>
                <c:pt idx="808" formatCode="0">
                  <c:v>257</c:v>
                </c:pt>
                <c:pt idx="809" formatCode="0">
                  <c:v>782</c:v>
                </c:pt>
                <c:pt idx="810" formatCode="0">
                  <c:v>1288</c:v>
                </c:pt>
                <c:pt idx="811" formatCode="0">
                  <c:v>652</c:v>
                </c:pt>
                <c:pt idx="812" formatCode="0">
                  <c:v>588</c:v>
                </c:pt>
                <c:pt idx="813" formatCode="0">
                  <c:v>661</c:v>
                </c:pt>
                <c:pt idx="814" formatCode="0">
                  <c:v>89</c:v>
                </c:pt>
                <c:pt idx="815" formatCode="0">
                  <c:v>106</c:v>
                </c:pt>
                <c:pt idx="816" formatCode="0">
                  <c:v>358</c:v>
                </c:pt>
                <c:pt idx="817" formatCode="0">
                  <c:v>201</c:v>
                </c:pt>
                <c:pt idx="818" formatCode="0">
                  <c:v>101</c:v>
                </c:pt>
                <c:pt idx="819" formatCode="0">
                  <c:v>880</c:v>
                </c:pt>
                <c:pt idx="820" formatCode="0">
                  <c:v>56</c:v>
                </c:pt>
                <c:pt idx="821" formatCode="0">
                  <c:v>101</c:v>
                </c:pt>
                <c:pt idx="822" formatCode="0">
                  <c:v>366</c:v>
                </c:pt>
                <c:pt idx="823" formatCode="0">
                  <c:v>277</c:v>
                </c:pt>
                <c:pt idx="824" formatCode="0">
                  <c:v>811</c:v>
                </c:pt>
                <c:pt idx="825" formatCode="0">
                  <c:v>103</c:v>
                </c:pt>
                <c:pt idx="826" formatCode="0">
                  <c:v>97</c:v>
                </c:pt>
                <c:pt idx="827" formatCode="0">
                  <c:v>2268</c:v>
                </c:pt>
                <c:pt idx="828" formatCode="0">
                  <c:v>86</c:v>
                </c:pt>
                <c:pt idx="829" formatCode="0">
                  <c:v>209</c:v>
                </c:pt>
                <c:pt idx="830" formatCode="0">
                  <c:v>866</c:v>
                </c:pt>
                <c:pt idx="831" formatCode="0">
                  <c:v>154</c:v>
                </c:pt>
                <c:pt idx="832" formatCode="0">
                  <c:v>2776</c:v>
                </c:pt>
                <c:pt idx="833" formatCode="0">
                  <c:v>444</c:v>
                </c:pt>
                <c:pt idx="834" formatCode="0">
                  <c:v>75</c:v>
                </c:pt>
                <c:pt idx="835" formatCode="0">
                  <c:v>2230</c:v>
                </c:pt>
                <c:pt idx="836" formatCode="0">
                  <c:v>47</c:v>
                </c:pt>
                <c:pt idx="837" formatCode="0">
                  <c:v>765</c:v>
                </c:pt>
                <c:pt idx="838" formatCode="0">
                  <c:v>1972</c:v>
                </c:pt>
                <c:pt idx="839" formatCode="0">
                  <c:v>3240</c:v>
                </c:pt>
                <c:pt idx="840" formatCode="0">
                  <c:v>144</c:v>
                </c:pt>
                <c:pt idx="841" formatCode="0">
                  <c:v>159</c:v>
                </c:pt>
                <c:pt idx="842" formatCode="0">
                  <c:v>294</c:v>
                </c:pt>
                <c:pt idx="843" formatCode="0">
                  <c:v>549</c:v>
                </c:pt>
                <c:pt idx="844" formatCode="0">
                  <c:v>158</c:v>
                </c:pt>
                <c:pt idx="845" formatCode="0">
                  <c:v>62</c:v>
                </c:pt>
                <c:pt idx="846" formatCode="0">
                  <c:v>168</c:v>
                </c:pt>
                <c:pt idx="847" formatCode="0">
                  <c:v>5816</c:v>
                </c:pt>
                <c:pt idx="848" formatCode="0">
                  <c:v>61</c:v>
                </c:pt>
                <c:pt idx="849" formatCode="0">
                  <c:v>95</c:v>
                </c:pt>
                <c:pt idx="850" formatCode="0">
                  <c:v>158</c:v>
                </c:pt>
                <c:pt idx="851" formatCode="0">
                  <c:v>2178</c:v>
                </c:pt>
                <c:pt idx="852" formatCode="0">
                  <c:v>275</c:v>
                </c:pt>
                <c:pt idx="853" formatCode="0">
                  <c:v>242</c:v>
                </c:pt>
                <c:pt idx="854" formatCode="0">
                  <c:v>15</c:v>
                </c:pt>
                <c:pt idx="855" formatCode="0">
                  <c:v>112</c:v>
                </c:pt>
                <c:pt idx="856" formatCode="0">
                  <c:v>699</c:v>
                </c:pt>
                <c:pt idx="857" formatCode="0">
                  <c:v>1720</c:v>
                </c:pt>
                <c:pt idx="858" formatCode="0">
                  <c:v>348</c:v>
                </c:pt>
                <c:pt idx="859" formatCode="0">
                  <c:v>584</c:v>
                </c:pt>
                <c:pt idx="860" formatCode="0">
                  <c:v>1224</c:v>
                </c:pt>
                <c:pt idx="861" formatCode="0">
                  <c:v>233</c:v>
                </c:pt>
                <c:pt idx="862" formatCode="0">
                  <c:v>278</c:v>
                </c:pt>
                <c:pt idx="863" formatCode="0">
                  <c:v>550</c:v>
                </c:pt>
                <c:pt idx="864" formatCode="0">
                  <c:v>171</c:v>
                </c:pt>
                <c:pt idx="865" formatCode="0">
                  <c:v>1034</c:v>
                </c:pt>
                <c:pt idx="866" formatCode="0">
                  <c:v>292</c:v>
                </c:pt>
                <c:pt idx="867" formatCode="0">
                  <c:v>401</c:v>
                </c:pt>
                <c:pt idx="868" formatCode="0">
                  <c:v>60</c:v>
                </c:pt>
                <c:pt idx="869" formatCode="0">
                  <c:v>408</c:v>
                </c:pt>
                <c:pt idx="870" formatCode="0">
                  <c:v>85</c:v>
                </c:pt>
                <c:pt idx="871" formatCode="0">
                  <c:v>72</c:v>
                </c:pt>
                <c:pt idx="872" formatCode="0">
                  <c:v>738</c:v>
                </c:pt>
                <c:pt idx="873" formatCode="0">
                  <c:v>564</c:v>
                </c:pt>
                <c:pt idx="874" formatCode="0">
                  <c:v>119</c:v>
                </c:pt>
                <c:pt idx="875" formatCode="0">
                  <c:v>211</c:v>
                </c:pt>
                <c:pt idx="876" formatCode="0">
                  <c:v>273</c:v>
                </c:pt>
                <c:pt idx="877" formatCode="0">
                  <c:v>824</c:v>
                </c:pt>
                <c:pt idx="878" formatCode="0">
                  <c:v>1484</c:v>
                </c:pt>
                <c:pt idx="879" formatCode="0">
                  <c:v>715</c:v>
                </c:pt>
                <c:pt idx="880" formatCode="0">
                  <c:v>1316</c:v>
                </c:pt>
                <c:pt idx="881" formatCode="0">
                  <c:v>4544</c:v>
                </c:pt>
                <c:pt idx="882" formatCode="0">
                  <c:v>170</c:v>
                </c:pt>
                <c:pt idx="883" formatCode="0">
                  <c:v>619</c:v>
                </c:pt>
                <c:pt idx="884" formatCode="0">
                  <c:v>325</c:v>
                </c:pt>
                <c:pt idx="885" formatCode="0">
                  <c:v>283</c:v>
                </c:pt>
                <c:pt idx="886" formatCode="0">
                  <c:v>381</c:v>
                </c:pt>
                <c:pt idx="887" formatCode="0">
                  <c:v>982</c:v>
                </c:pt>
                <c:pt idx="888" formatCode="0">
                  <c:v>956</c:v>
                </c:pt>
                <c:pt idx="889" formatCode="0">
                  <c:v>1713</c:v>
                </c:pt>
                <c:pt idx="890" formatCode="0">
                  <c:v>68</c:v>
                </c:pt>
                <c:pt idx="891" formatCode="0">
                  <c:v>133</c:v>
                </c:pt>
                <c:pt idx="892" formatCode="0">
                  <c:v>1454</c:v>
                </c:pt>
                <c:pt idx="893" formatCode="0">
                  <c:v>136</c:v>
                </c:pt>
                <c:pt idx="894" formatCode="0">
                  <c:v>2584</c:v>
                </c:pt>
                <c:pt idx="895" formatCode="0">
                  <c:v>218</c:v>
                </c:pt>
                <c:pt idx="896" formatCode="0">
                  <c:v>511</c:v>
                </c:pt>
                <c:pt idx="897" formatCode="0">
                  <c:v>1310</c:v>
                </c:pt>
                <c:pt idx="898" formatCode="0">
                  <c:v>6424</c:v>
                </c:pt>
                <c:pt idx="899" formatCode="0">
                  <c:v>760</c:v>
                </c:pt>
                <c:pt idx="900" formatCode="0">
                  <c:v>1784</c:v>
                </c:pt>
                <c:pt idx="901" formatCode="0">
                  <c:v>30</c:v>
                </c:pt>
                <c:pt idx="902" formatCode="0">
                  <c:v>313</c:v>
                </c:pt>
                <c:pt idx="903" formatCode="0">
                  <c:v>166</c:v>
                </c:pt>
                <c:pt idx="904" formatCode="0">
                  <c:v>102</c:v>
                </c:pt>
                <c:pt idx="905" formatCode="0">
                  <c:v>114</c:v>
                </c:pt>
                <c:pt idx="906" formatCode="0">
                  <c:v>81</c:v>
                </c:pt>
                <c:pt idx="907" formatCode="0">
                  <c:v>87</c:v>
                </c:pt>
                <c:pt idx="908" formatCode="0">
                  <c:v>1786</c:v>
                </c:pt>
                <c:pt idx="909" formatCode="0">
                  <c:v>47</c:v>
                </c:pt>
                <c:pt idx="910" formatCode="0">
                  <c:v>86</c:v>
                </c:pt>
                <c:pt idx="911" formatCode="0">
                  <c:v>645</c:v>
                </c:pt>
                <c:pt idx="912" formatCode="0">
                  <c:v>21</c:v>
                </c:pt>
                <c:pt idx="913" formatCode="0">
                  <c:v>56</c:v>
                </c:pt>
                <c:pt idx="914" formatCode="0">
                  <c:v>419</c:v>
                </c:pt>
                <c:pt idx="915" formatCode="0">
                  <c:v>201</c:v>
                </c:pt>
                <c:pt idx="916" formatCode="0">
                  <c:v>201</c:v>
                </c:pt>
                <c:pt idx="917" formatCode="0">
                  <c:v>368</c:v>
                </c:pt>
                <c:pt idx="918" formatCode="0">
                  <c:v>113</c:v>
                </c:pt>
                <c:pt idx="919" formatCode="0">
                  <c:v>849</c:v>
                </c:pt>
                <c:pt idx="920" formatCode="0">
                  <c:v>36</c:v>
                </c:pt>
                <c:pt idx="921" formatCode="0">
                  <c:v>495</c:v>
                </c:pt>
                <c:pt idx="922" formatCode="0">
                  <c:v>476</c:v>
                </c:pt>
                <c:pt idx="923" formatCode="0">
                  <c:v>1052</c:v>
                </c:pt>
                <c:pt idx="924" formatCode="0">
                  <c:v>598</c:v>
                </c:pt>
                <c:pt idx="925" formatCode="0">
                  <c:v>771</c:v>
                </c:pt>
                <c:pt idx="926" formatCode="0">
                  <c:v>11</c:v>
                </c:pt>
                <c:pt idx="927" formatCode="0">
                  <c:v>776</c:v>
                </c:pt>
                <c:pt idx="928" formatCode="0">
                  <c:v>67</c:v>
                </c:pt>
                <c:pt idx="929" formatCode="0">
                  <c:v>186</c:v>
                </c:pt>
                <c:pt idx="930" formatCode="0">
                  <c:v>790</c:v>
                </c:pt>
                <c:pt idx="931" formatCode="0">
                  <c:v>55</c:v>
                </c:pt>
                <c:pt idx="932" formatCode="0">
                  <c:v>574</c:v>
                </c:pt>
                <c:pt idx="933" formatCode="0">
                  <c:v>71</c:v>
                </c:pt>
                <c:pt idx="934" formatCode="0">
                  <c:v>296</c:v>
                </c:pt>
                <c:pt idx="935" formatCode="0">
                  <c:v>242</c:v>
                </c:pt>
                <c:pt idx="936" formatCode="0">
                  <c:v>113</c:v>
                </c:pt>
                <c:pt idx="937" formatCode="0">
                  <c:v>404</c:v>
                </c:pt>
                <c:pt idx="938" formatCode="0">
                  <c:v>163</c:v>
                </c:pt>
                <c:pt idx="939" formatCode="0">
                  <c:v>1108</c:v>
                </c:pt>
                <c:pt idx="940" formatCode="0">
                  <c:v>597</c:v>
                </c:pt>
                <c:pt idx="941" formatCode="0">
                  <c:v>448</c:v>
                </c:pt>
                <c:pt idx="942" formatCode="0">
                  <c:v>480</c:v>
                </c:pt>
                <c:pt idx="943" formatCode="0">
                  <c:v>283</c:v>
                </c:pt>
                <c:pt idx="944" formatCode="0">
                  <c:v>162</c:v>
                </c:pt>
                <c:pt idx="945" formatCode="0">
                  <c:v>53</c:v>
                </c:pt>
                <c:pt idx="946" formatCode="0">
                  <c:v>2112</c:v>
                </c:pt>
                <c:pt idx="947" formatCode="0">
                  <c:v>338</c:v>
                </c:pt>
                <c:pt idx="948" formatCode="0">
                  <c:v>22</c:v>
                </c:pt>
                <c:pt idx="949" formatCode="0">
                  <c:v>418</c:v>
                </c:pt>
                <c:pt idx="950" formatCode="0">
                  <c:v>202</c:v>
                </c:pt>
                <c:pt idx="951" formatCode="0">
                  <c:v>497</c:v>
                </c:pt>
                <c:pt idx="952" formatCode="0">
                  <c:v>94</c:v>
                </c:pt>
                <c:pt idx="953" formatCode="0">
                  <c:v>268</c:v>
                </c:pt>
                <c:pt idx="954" formatCode="0">
                  <c:v>211</c:v>
                </c:pt>
                <c:pt idx="955" formatCode="0">
                  <c:v>3026</c:v>
                </c:pt>
                <c:pt idx="956" formatCode="0">
                  <c:v>342</c:v>
                </c:pt>
                <c:pt idx="957" formatCode="0">
                  <c:v>417</c:v>
                </c:pt>
                <c:pt idx="958" formatCode="0">
                  <c:v>33</c:v>
                </c:pt>
                <c:pt idx="959" formatCode="0">
                  <c:v>65</c:v>
                </c:pt>
                <c:pt idx="960" formatCode="0">
                  <c:v>2856</c:v>
                </c:pt>
                <c:pt idx="961" formatCode="0">
                  <c:v>107</c:v>
                </c:pt>
                <c:pt idx="962" formatCode="0">
                  <c:v>294</c:v>
                </c:pt>
                <c:pt idx="963" formatCode="0">
                  <c:v>187</c:v>
                </c:pt>
                <c:pt idx="964" formatCode="0">
                  <c:v>231</c:v>
                </c:pt>
                <c:pt idx="965" formatCode="0">
                  <c:v>291</c:v>
                </c:pt>
                <c:pt idx="966" formatCode="0">
                  <c:v>590</c:v>
                </c:pt>
                <c:pt idx="967" formatCode="0">
                  <c:v>661</c:v>
                </c:pt>
                <c:pt idx="968" formatCode="0">
                  <c:v>37</c:v>
                </c:pt>
                <c:pt idx="969" formatCode="0">
                  <c:v>26</c:v>
                </c:pt>
                <c:pt idx="970" formatCode="0">
                  <c:v>87</c:v>
                </c:pt>
                <c:pt idx="971" formatCode="0">
                  <c:v>471</c:v>
                </c:pt>
                <c:pt idx="972" formatCode="0">
                  <c:v>20</c:v>
                </c:pt>
                <c:pt idx="973" formatCode="0">
                  <c:v>685</c:v>
                </c:pt>
                <c:pt idx="974" formatCode="0">
                  <c:v>2910</c:v>
                </c:pt>
                <c:pt idx="975" formatCode="0">
                  <c:v>170</c:v>
                </c:pt>
                <c:pt idx="976" formatCode="0">
                  <c:v>739</c:v>
                </c:pt>
                <c:pt idx="977" formatCode="0">
                  <c:v>890</c:v>
                </c:pt>
                <c:pt idx="978" formatCode="0">
                  <c:v>104</c:v>
                </c:pt>
                <c:pt idx="979" formatCode="0">
                  <c:v>853</c:v>
                </c:pt>
                <c:pt idx="980" formatCode="0">
                  <c:v>280</c:v>
                </c:pt>
                <c:pt idx="981" formatCode="0">
                  <c:v>800</c:v>
                </c:pt>
                <c:pt idx="982" formatCode="0">
                  <c:v>22</c:v>
                </c:pt>
                <c:pt idx="983" formatCode="0">
                  <c:v>1045</c:v>
                </c:pt>
                <c:pt idx="984" formatCode="0">
                  <c:v>237</c:v>
                </c:pt>
                <c:pt idx="985" formatCode="0">
                  <c:v>726</c:v>
                </c:pt>
                <c:pt idx="986" formatCode="0">
                  <c:v>113</c:v>
                </c:pt>
                <c:pt idx="987" formatCode="0">
                  <c:v>910</c:v>
                </c:pt>
                <c:pt idx="988" formatCode="0">
                  <c:v>222</c:v>
                </c:pt>
                <c:pt idx="989" formatCode="0">
                  <c:v>87</c:v>
                </c:pt>
                <c:pt idx="990" formatCode="0">
                  <c:v>49</c:v>
                </c:pt>
                <c:pt idx="991" formatCode="0">
                  <c:v>547</c:v>
                </c:pt>
                <c:pt idx="992" formatCode="0">
                  <c:v>45</c:v>
                </c:pt>
                <c:pt idx="993" formatCode="0">
                  <c:v>3038</c:v>
                </c:pt>
                <c:pt idx="994" formatCode="0">
                  <c:v>81</c:v>
                </c:pt>
                <c:pt idx="995" formatCode="0">
                  <c:v>250</c:v>
                </c:pt>
                <c:pt idx="996" formatCode="0">
                  <c:v>146</c:v>
                </c:pt>
                <c:pt idx="997" formatCode="0">
                  <c:v>236</c:v>
                </c:pt>
                <c:pt idx="998" formatCode="0">
                  <c:v>31</c:v>
                </c:pt>
                <c:pt idx="999" formatCode="0">
                  <c:v>145</c:v>
                </c:pt>
                <c:pt idx="1000" formatCode="0">
                  <c:v>1049</c:v>
                </c:pt>
                <c:pt idx="1001" formatCode="0">
                  <c:v>8192</c:v>
                </c:pt>
                <c:pt idx="1002" formatCode="0">
                  <c:v>1254</c:v>
                </c:pt>
                <c:pt idx="1003" formatCode="0">
                  <c:v>404</c:v>
                </c:pt>
                <c:pt idx="1004" formatCode="0">
                  <c:v>146</c:v>
                </c:pt>
                <c:pt idx="1005" formatCode="0">
                  <c:v>380</c:v>
                </c:pt>
                <c:pt idx="1006" formatCode="0">
                  <c:v>265</c:v>
                </c:pt>
                <c:pt idx="1007" formatCode="0">
                  <c:v>301</c:v>
                </c:pt>
                <c:pt idx="1008" formatCode="0">
                  <c:v>119</c:v>
                </c:pt>
                <c:pt idx="1009" formatCode="0">
                  <c:v>1021</c:v>
                </c:pt>
                <c:pt idx="1010" formatCode="0">
                  <c:v>1068</c:v>
                </c:pt>
                <c:pt idx="1011" formatCode="0">
                  <c:v>256</c:v>
                </c:pt>
                <c:pt idx="1012" formatCode="0">
                  <c:v>55</c:v>
                </c:pt>
                <c:pt idx="1013" formatCode="0">
                  <c:v>169</c:v>
                </c:pt>
                <c:pt idx="1014" formatCode="0">
                  <c:v>559</c:v>
                </c:pt>
                <c:pt idx="1015" formatCode="0">
                  <c:v>1373</c:v>
                </c:pt>
                <c:pt idx="1016" formatCode="0">
                  <c:v>93</c:v>
                </c:pt>
                <c:pt idx="1017" formatCode="0">
                  <c:v>2652</c:v>
                </c:pt>
                <c:pt idx="1018" formatCode="0">
                  <c:v>80</c:v>
                </c:pt>
                <c:pt idx="1019" formatCode="0">
                  <c:v>161</c:v>
                </c:pt>
                <c:pt idx="1020" formatCode="0">
                  <c:v>6956</c:v>
                </c:pt>
                <c:pt idx="1021" formatCode="0">
                  <c:v>2402</c:v>
                </c:pt>
                <c:pt idx="1022" formatCode="0">
                  <c:v>370</c:v>
                </c:pt>
                <c:pt idx="1023" formatCode="0">
                  <c:v>1525</c:v>
                </c:pt>
                <c:pt idx="1024" formatCode="0">
                  <c:v>0</c:v>
                </c:pt>
                <c:pt idx="1025" formatCode="0">
                  <c:v>1860</c:v>
                </c:pt>
                <c:pt idx="1026" formatCode="0">
                  <c:v>3442</c:v>
                </c:pt>
                <c:pt idx="1027" formatCode="0">
                  <c:v>202</c:v>
                </c:pt>
                <c:pt idx="1028" formatCode="0">
                  <c:v>308</c:v>
                </c:pt>
                <c:pt idx="1029" formatCode="0">
                  <c:v>798</c:v>
                </c:pt>
                <c:pt idx="1030" formatCode="0">
                  <c:v>166</c:v>
                </c:pt>
                <c:pt idx="1031" formatCode="0">
                  <c:v>19488</c:v>
                </c:pt>
                <c:pt idx="1032" formatCode="0">
                  <c:v>167</c:v>
                </c:pt>
                <c:pt idx="1033" formatCode="0">
                  <c:v>2600</c:v>
                </c:pt>
                <c:pt idx="1034" formatCode="0">
                  <c:v>1076</c:v>
                </c:pt>
                <c:pt idx="1035" formatCode="0">
                  <c:v>53</c:v>
                </c:pt>
                <c:pt idx="1036" formatCode="0">
                  <c:v>58</c:v>
                </c:pt>
                <c:pt idx="1037" formatCode="0">
                  <c:v>458</c:v>
                </c:pt>
                <c:pt idx="1038" formatCode="0">
                  <c:v>406</c:v>
                </c:pt>
                <c:pt idx="1039" formatCode="0">
                  <c:v>232</c:v>
                </c:pt>
                <c:pt idx="1040" formatCode="0">
                  <c:v>3192</c:v>
                </c:pt>
                <c:pt idx="1041" formatCode="0">
                  <c:v>2924</c:v>
                </c:pt>
                <c:pt idx="1042" formatCode="0">
                  <c:v>282</c:v>
                </c:pt>
                <c:pt idx="1043" formatCode="0">
                  <c:v>758</c:v>
                </c:pt>
                <c:pt idx="1044" formatCode="0">
                  <c:v>3188</c:v>
                </c:pt>
                <c:pt idx="1045" formatCode="0">
                  <c:v>254</c:v>
                </c:pt>
                <c:pt idx="1046" formatCode="0">
                  <c:v>499</c:v>
                </c:pt>
                <c:pt idx="1047" formatCode="0">
                  <c:v>60</c:v>
                </c:pt>
                <c:pt idx="1048" formatCode="0">
                  <c:v>30</c:v>
                </c:pt>
                <c:pt idx="1049" formatCode="0">
                  <c:v>307</c:v>
                </c:pt>
                <c:pt idx="1050" formatCode="0">
                  <c:v>864</c:v>
                </c:pt>
                <c:pt idx="1051" formatCode="0">
                  <c:v>6340</c:v>
                </c:pt>
                <c:pt idx="1052" formatCode="0">
                  <c:v>384</c:v>
                </c:pt>
                <c:pt idx="1053" formatCode="0">
                  <c:v>32</c:v>
                </c:pt>
                <c:pt idx="1054" formatCode="0">
                  <c:v>400</c:v>
                </c:pt>
                <c:pt idx="1055" formatCode="0">
                  <c:v>2292</c:v>
                </c:pt>
                <c:pt idx="1056" formatCode="0">
                  <c:v>32</c:v>
                </c:pt>
                <c:pt idx="1057" formatCode="0">
                  <c:v>46</c:v>
                </c:pt>
                <c:pt idx="1058" formatCode="0">
                  <c:v>217</c:v>
                </c:pt>
                <c:pt idx="1059" formatCode="0">
                  <c:v>2020</c:v>
                </c:pt>
                <c:pt idx="1060" formatCode="0">
                  <c:v>167</c:v>
                </c:pt>
                <c:pt idx="1061" formatCode="0">
                  <c:v>1088</c:v>
                </c:pt>
                <c:pt idx="1062" formatCode="0">
                  <c:v>331</c:v>
                </c:pt>
                <c:pt idx="1063" formatCode="0">
                  <c:v>181</c:v>
                </c:pt>
                <c:pt idx="1064" formatCode="0">
                  <c:v>1118</c:v>
                </c:pt>
                <c:pt idx="1065" formatCode="0">
                  <c:v>764</c:v>
                </c:pt>
                <c:pt idx="1066" formatCode="0">
                  <c:v>265</c:v>
                </c:pt>
                <c:pt idx="1067" formatCode="0">
                  <c:v>195</c:v>
                </c:pt>
                <c:pt idx="1068" formatCode="0">
                  <c:v>13</c:v>
                </c:pt>
                <c:pt idx="1069" formatCode="0">
                  <c:v>64</c:v>
                </c:pt>
                <c:pt idx="1070" formatCode="0">
                  <c:v>127</c:v>
                </c:pt>
                <c:pt idx="1071" formatCode="0">
                  <c:v>1478</c:v>
                </c:pt>
                <c:pt idx="1072" formatCode="0">
                  <c:v>4784</c:v>
                </c:pt>
                <c:pt idx="1073" formatCode="0">
                  <c:v>91</c:v>
                </c:pt>
                <c:pt idx="1074" formatCode="0">
                  <c:v>76</c:v>
                </c:pt>
                <c:pt idx="1075" formatCode="0">
                  <c:v>85</c:v>
                </c:pt>
                <c:pt idx="1076" formatCode="0">
                  <c:v>540</c:v>
                </c:pt>
                <c:pt idx="1077" formatCode="0">
                  <c:v>836</c:v>
                </c:pt>
                <c:pt idx="1078" formatCode="0">
                  <c:v>928</c:v>
                </c:pt>
                <c:pt idx="1079" formatCode="0">
                  <c:v>437</c:v>
                </c:pt>
                <c:pt idx="1080" formatCode="0">
                  <c:v>374</c:v>
                </c:pt>
                <c:pt idx="1081" formatCode="0">
                  <c:v>62</c:v>
                </c:pt>
                <c:pt idx="1082" formatCode="0">
                  <c:v>1146</c:v>
                </c:pt>
                <c:pt idx="1083" formatCode="0">
                  <c:v>324</c:v>
                </c:pt>
                <c:pt idx="1084" formatCode="0">
                  <c:v>156</c:v>
                </c:pt>
                <c:pt idx="1085" formatCode="0">
                  <c:v>381</c:v>
                </c:pt>
                <c:pt idx="1086" formatCode="0">
                  <c:v>987</c:v>
                </c:pt>
                <c:pt idx="1087" formatCode="0">
                  <c:v>221</c:v>
                </c:pt>
                <c:pt idx="1088" formatCode="0">
                  <c:v>73</c:v>
                </c:pt>
                <c:pt idx="1089" formatCode="0">
                  <c:v>87</c:v>
                </c:pt>
                <c:pt idx="1090" formatCode="0">
                  <c:v>859</c:v>
                </c:pt>
                <c:pt idx="1091" formatCode="0">
                  <c:v>450</c:v>
                </c:pt>
                <c:pt idx="1092" formatCode="0">
                  <c:v>143</c:v>
                </c:pt>
                <c:pt idx="1093" formatCode="0">
                  <c:v>862</c:v>
                </c:pt>
                <c:pt idx="1094" formatCode="0">
                  <c:v>21</c:v>
                </c:pt>
                <c:pt idx="1095" formatCode="0">
                  <c:v>1011</c:v>
                </c:pt>
                <c:pt idx="1096" formatCode="0">
                  <c:v>50</c:v>
                </c:pt>
                <c:pt idx="1097" formatCode="0">
                  <c:v>606</c:v>
                </c:pt>
                <c:pt idx="1098" formatCode="0">
                  <c:v>169</c:v>
                </c:pt>
                <c:pt idx="1099" formatCode="0">
                  <c:v>137</c:v>
                </c:pt>
                <c:pt idx="1100" formatCode="0">
                  <c:v>134</c:v>
                </c:pt>
                <c:pt idx="1101" formatCode="0">
                  <c:v>392</c:v>
                </c:pt>
                <c:pt idx="1102" formatCode="0">
                  <c:v>898</c:v>
                </c:pt>
                <c:pt idx="1103" formatCode="0">
                  <c:v>223</c:v>
                </c:pt>
                <c:pt idx="1104" formatCode="0">
                  <c:v>4</c:v>
                </c:pt>
                <c:pt idx="1105" formatCode="0">
                  <c:v>9</c:v>
                </c:pt>
                <c:pt idx="1106" formatCode="0">
                  <c:v>67</c:v>
                </c:pt>
                <c:pt idx="1107" formatCode="0">
                  <c:v>60</c:v>
                </c:pt>
                <c:pt idx="1108" formatCode="0">
                  <c:v>1688</c:v>
                </c:pt>
                <c:pt idx="1109" formatCode="0">
                  <c:v>208</c:v>
                </c:pt>
                <c:pt idx="1110" formatCode="0">
                  <c:v>111</c:v>
                </c:pt>
                <c:pt idx="1111" formatCode="0">
                  <c:v>195</c:v>
                </c:pt>
                <c:pt idx="1112" formatCode="0">
                  <c:v>10</c:v>
                </c:pt>
                <c:pt idx="1113" formatCode="0">
                  <c:v>80</c:v>
                </c:pt>
                <c:pt idx="1114" formatCode="0">
                  <c:v>1778</c:v>
                </c:pt>
                <c:pt idx="1115" formatCode="0">
                  <c:v>23</c:v>
                </c:pt>
                <c:pt idx="1116" formatCode="0">
                  <c:v>204</c:v>
                </c:pt>
                <c:pt idx="1117" formatCode="0">
                  <c:v>674</c:v>
                </c:pt>
                <c:pt idx="1118" formatCode="0">
                  <c:v>1358</c:v>
                </c:pt>
                <c:pt idx="1119" formatCode="0">
                  <c:v>236</c:v>
                </c:pt>
                <c:pt idx="1120" formatCode="0">
                  <c:v>352</c:v>
                </c:pt>
                <c:pt idx="1121" formatCode="0">
                  <c:v>24</c:v>
                </c:pt>
                <c:pt idx="1122" formatCode="0">
                  <c:v>3876</c:v>
                </c:pt>
                <c:pt idx="1123" formatCode="0">
                  <c:v>1</c:v>
                </c:pt>
                <c:pt idx="1124" formatCode="0">
                  <c:v>308</c:v>
                </c:pt>
                <c:pt idx="1125" formatCode="0">
                  <c:v>640</c:v>
                </c:pt>
                <c:pt idx="1126" formatCode="0">
                  <c:v>796</c:v>
                </c:pt>
                <c:pt idx="1127" formatCode="0">
                  <c:v>2646</c:v>
                </c:pt>
                <c:pt idx="1128" formatCode="0">
                  <c:v>202</c:v>
                </c:pt>
                <c:pt idx="1129" formatCode="0">
                  <c:v>547</c:v>
                </c:pt>
                <c:pt idx="1130" formatCode="0">
                  <c:v>1364</c:v>
                </c:pt>
                <c:pt idx="1131" formatCode="0">
                  <c:v>1492</c:v>
                </c:pt>
                <c:pt idx="1132" formatCode="0">
                  <c:v>332</c:v>
                </c:pt>
                <c:pt idx="1133" formatCode="0">
                  <c:v>972</c:v>
                </c:pt>
                <c:pt idx="1134" formatCode="0">
                  <c:v>1664</c:v>
                </c:pt>
                <c:pt idx="1135" formatCode="0">
                  <c:v>598</c:v>
                </c:pt>
                <c:pt idx="1136" formatCode="0">
                  <c:v>235</c:v>
                </c:pt>
                <c:pt idx="1137" formatCode="0">
                  <c:v>110</c:v>
                </c:pt>
                <c:pt idx="1138" formatCode="0">
                  <c:v>47</c:v>
                </c:pt>
                <c:pt idx="1139" formatCode="0">
                  <c:v>139</c:v>
                </c:pt>
                <c:pt idx="1140" formatCode="0">
                  <c:v>107</c:v>
                </c:pt>
                <c:pt idx="1141" formatCode="0">
                  <c:v>41</c:v>
                </c:pt>
                <c:pt idx="1142" formatCode="0">
                  <c:v>128</c:v>
                </c:pt>
                <c:pt idx="1143" formatCode="0">
                  <c:v>533</c:v>
                </c:pt>
                <c:pt idx="1144" formatCode="0">
                  <c:v>181</c:v>
                </c:pt>
                <c:pt idx="1145" formatCode="0">
                  <c:v>490</c:v>
                </c:pt>
                <c:pt idx="1146" formatCode="0">
                  <c:v>1290</c:v>
                </c:pt>
                <c:pt idx="1147" formatCode="0">
                  <c:v>74</c:v>
                </c:pt>
                <c:pt idx="1148" formatCode="0">
                  <c:v>698</c:v>
                </c:pt>
                <c:pt idx="1149" formatCode="0">
                  <c:v>105</c:v>
                </c:pt>
                <c:pt idx="1150" formatCode="0">
                  <c:v>178</c:v>
                </c:pt>
                <c:pt idx="1151" formatCode="0">
                  <c:v>376</c:v>
                </c:pt>
                <c:pt idx="1152" formatCode="0">
                  <c:v>149</c:v>
                </c:pt>
                <c:pt idx="1153" formatCode="0">
                  <c:v>139</c:v>
                </c:pt>
                <c:pt idx="1154" formatCode="0">
                  <c:v>140</c:v>
                </c:pt>
                <c:pt idx="1155" formatCode="0">
                  <c:v>152</c:v>
                </c:pt>
                <c:pt idx="1156" formatCode="0">
                  <c:v>532</c:v>
                </c:pt>
                <c:pt idx="1157" formatCode="0">
                  <c:v>3024</c:v>
                </c:pt>
                <c:pt idx="1158" formatCode="0">
                  <c:v>155</c:v>
                </c:pt>
                <c:pt idx="1159" formatCode="0">
                  <c:v>1452</c:v>
                </c:pt>
                <c:pt idx="1160" formatCode="0">
                  <c:v>56</c:v>
                </c:pt>
                <c:pt idx="1161" formatCode="0">
                  <c:v>1059</c:v>
                </c:pt>
                <c:pt idx="1162" formatCode="0">
                  <c:v>1252</c:v>
                </c:pt>
                <c:pt idx="1163" formatCode="0">
                  <c:v>561</c:v>
                </c:pt>
                <c:pt idx="1164" formatCode="0">
                  <c:v>277</c:v>
                </c:pt>
                <c:pt idx="1165" formatCode="0">
                  <c:v>955</c:v>
                </c:pt>
                <c:pt idx="1166" formatCode="0">
                  <c:v>1314</c:v>
                </c:pt>
                <c:pt idx="1167" formatCode="0">
                  <c:v>173</c:v>
                </c:pt>
                <c:pt idx="1168" formatCode="0">
                  <c:v>1111</c:v>
                </c:pt>
                <c:pt idx="1169" formatCode="0">
                  <c:v>562</c:v>
                </c:pt>
                <c:pt idx="1170" formatCode="0">
                  <c:v>226</c:v>
                </c:pt>
                <c:pt idx="1171" formatCode="0">
                  <c:v>543</c:v>
                </c:pt>
                <c:pt idx="1172" formatCode="0">
                  <c:v>43</c:v>
                </c:pt>
                <c:pt idx="1173" formatCode="0">
                  <c:v>8168</c:v>
                </c:pt>
                <c:pt idx="1174" formatCode="0">
                  <c:v>198</c:v>
                </c:pt>
                <c:pt idx="1175" formatCode="0">
                  <c:v>3092</c:v>
                </c:pt>
                <c:pt idx="1176" formatCode="0">
                  <c:v>480</c:v>
                </c:pt>
                <c:pt idx="1177" formatCode="0">
                  <c:v>18</c:v>
                </c:pt>
                <c:pt idx="1178" formatCode="0">
                  <c:v>337</c:v>
                </c:pt>
                <c:pt idx="1179" formatCode="0">
                  <c:v>475</c:v>
                </c:pt>
                <c:pt idx="1180" formatCode="0">
                  <c:v>33</c:v>
                </c:pt>
                <c:pt idx="1181" formatCode="0">
                  <c:v>155</c:v>
                </c:pt>
                <c:pt idx="1182" formatCode="0">
                  <c:v>258</c:v>
                </c:pt>
                <c:pt idx="1183" formatCode="0">
                  <c:v>1846</c:v>
                </c:pt>
                <c:pt idx="1184" formatCode="0">
                  <c:v>88</c:v>
                </c:pt>
                <c:pt idx="1185" formatCode="0">
                  <c:v>5628</c:v>
                </c:pt>
                <c:pt idx="1186" formatCode="0">
                  <c:v>7104</c:v>
                </c:pt>
                <c:pt idx="1187" formatCode="0">
                  <c:v>74</c:v>
                </c:pt>
                <c:pt idx="1188" formatCode="0">
                  <c:v>87</c:v>
                </c:pt>
                <c:pt idx="1189" formatCode="0">
                  <c:v>1596</c:v>
                </c:pt>
                <c:pt idx="1190" formatCode="0">
                  <c:v>126</c:v>
                </c:pt>
                <c:pt idx="1191" formatCode="0">
                  <c:v>243</c:v>
                </c:pt>
                <c:pt idx="1192" formatCode="0">
                  <c:v>161</c:v>
                </c:pt>
                <c:pt idx="1193" formatCode="0">
                  <c:v>3208</c:v>
                </c:pt>
                <c:pt idx="1194" formatCode="0">
                  <c:v>129</c:v>
                </c:pt>
                <c:pt idx="1195" formatCode="0">
                  <c:v>30</c:v>
                </c:pt>
                <c:pt idx="1196" formatCode="0">
                  <c:v>1682</c:v>
                </c:pt>
                <c:pt idx="1197" formatCode="0">
                  <c:v>116</c:v>
                </c:pt>
                <c:pt idx="1198" formatCode="0">
                  <c:v>434</c:v>
                </c:pt>
                <c:pt idx="1199" formatCode="0">
                  <c:v>4084</c:v>
                </c:pt>
                <c:pt idx="1200" formatCode="0">
                  <c:v>1512</c:v>
                </c:pt>
                <c:pt idx="1201" formatCode="0">
                  <c:v>538</c:v>
                </c:pt>
                <c:pt idx="1202" formatCode="0">
                  <c:v>291</c:v>
                </c:pt>
                <c:pt idx="1203" formatCode="0">
                  <c:v>2752</c:v>
                </c:pt>
                <c:pt idx="1204" formatCode="0">
                  <c:v>45</c:v>
                </c:pt>
                <c:pt idx="1205" formatCode="0">
                  <c:v>1554</c:v>
                </c:pt>
                <c:pt idx="1206" formatCode="0">
                  <c:v>148</c:v>
                </c:pt>
                <c:pt idx="1207" formatCode="0">
                  <c:v>95</c:v>
                </c:pt>
                <c:pt idx="1208" formatCode="0">
                  <c:v>207</c:v>
                </c:pt>
                <c:pt idx="1209" formatCode="0">
                  <c:v>62</c:v>
                </c:pt>
                <c:pt idx="1210" formatCode="0">
                  <c:v>1063</c:v>
                </c:pt>
                <c:pt idx="1211" formatCode="0">
                  <c:v>270</c:v>
                </c:pt>
                <c:pt idx="1212" formatCode="0">
                  <c:v>55</c:v>
                </c:pt>
                <c:pt idx="1213" formatCode="0">
                  <c:v>53</c:v>
                </c:pt>
                <c:pt idx="1214" formatCode="0">
                  <c:v>446</c:v>
                </c:pt>
                <c:pt idx="1215" formatCode="0">
                  <c:v>439</c:v>
                </c:pt>
                <c:pt idx="1216" formatCode="0">
                  <c:v>563</c:v>
                </c:pt>
                <c:pt idx="1217" formatCode="0">
                  <c:v>2004</c:v>
                </c:pt>
                <c:pt idx="1218" formatCode="0">
                  <c:v>132</c:v>
                </c:pt>
                <c:pt idx="1219" formatCode="0">
                  <c:v>382</c:v>
                </c:pt>
                <c:pt idx="1220" formatCode="0">
                  <c:v>1752</c:v>
                </c:pt>
                <c:pt idx="1221" formatCode="0">
                  <c:v>276</c:v>
                </c:pt>
                <c:pt idx="1222" formatCode="0">
                  <c:v>73</c:v>
                </c:pt>
                <c:pt idx="1223" formatCode="0">
                  <c:v>346</c:v>
                </c:pt>
                <c:pt idx="1224" formatCode="0">
                  <c:v>2122</c:v>
                </c:pt>
                <c:pt idx="1225" formatCode="0">
                  <c:v>4812</c:v>
                </c:pt>
                <c:pt idx="1226" formatCode="0">
                  <c:v>275</c:v>
                </c:pt>
                <c:pt idx="1227" formatCode="0">
                  <c:v>546</c:v>
                </c:pt>
                <c:pt idx="1228" formatCode="0">
                  <c:v>546</c:v>
                </c:pt>
                <c:pt idx="1229" formatCode="0">
                  <c:v>297</c:v>
                </c:pt>
                <c:pt idx="1230" formatCode="0">
                  <c:v>284</c:v>
                </c:pt>
                <c:pt idx="1231" formatCode="0">
                  <c:v>52</c:v>
                </c:pt>
                <c:pt idx="1232" formatCode="0">
                  <c:v>7568</c:v>
                </c:pt>
                <c:pt idx="1233" formatCode="0">
                  <c:v>43</c:v>
                </c:pt>
                <c:pt idx="1234" formatCode="0">
                  <c:v>1384</c:v>
                </c:pt>
                <c:pt idx="1235" formatCode="0">
                  <c:v>118</c:v>
                </c:pt>
                <c:pt idx="1236" formatCode="0">
                  <c:v>643</c:v>
                </c:pt>
                <c:pt idx="1237" formatCode="0">
                  <c:v>5312</c:v>
                </c:pt>
                <c:pt idx="1238" formatCode="0">
                  <c:v>50</c:v>
                </c:pt>
                <c:pt idx="1239" formatCode="0">
                  <c:v>328</c:v>
                </c:pt>
                <c:pt idx="1240" formatCode="0">
                  <c:v>296</c:v>
                </c:pt>
                <c:pt idx="1241" formatCode="0">
                  <c:v>487</c:v>
                </c:pt>
                <c:pt idx="1242" formatCode="0">
                  <c:v>188</c:v>
                </c:pt>
                <c:pt idx="1243" formatCode="0">
                  <c:v>294</c:v>
                </c:pt>
                <c:pt idx="1244" formatCode="0">
                  <c:v>2158</c:v>
                </c:pt>
                <c:pt idx="1245" formatCode="0">
                  <c:v>1080</c:v>
                </c:pt>
                <c:pt idx="1246" formatCode="0">
                  <c:v>892</c:v>
                </c:pt>
                <c:pt idx="1247" formatCode="0">
                  <c:v>328</c:v>
                </c:pt>
                <c:pt idx="1248" formatCode="0">
                  <c:v>1096</c:v>
                </c:pt>
                <c:pt idx="1249" formatCode="0">
                  <c:v>686</c:v>
                </c:pt>
                <c:pt idx="1250" formatCode="0">
                  <c:v>50</c:v>
                </c:pt>
                <c:pt idx="1251" formatCode="0">
                  <c:v>68</c:v>
                </c:pt>
                <c:pt idx="1252" formatCode="0">
                  <c:v>3288</c:v>
                </c:pt>
                <c:pt idx="1253" formatCode="0">
                  <c:v>436</c:v>
                </c:pt>
                <c:pt idx="1254" formatCode="0">
                  <c:v>347</c:v>
                </c:pt>
                <c:pt idx="1255" formatCode="0">
                  <c:v>239</c:v>
                </c:pt>
                <c:pt idx="1256" formatCode="0">
                  <c:v>1267</c:v>
                </c:pt>
                <c:pt idx="1257" formatCode="0">
                  <c:v>425</c:v>
                </c:pt>
                <c:pt idx="1258" formatCode="0">
                  <c:v>67</c:v>
                </c:pt>
                <c:pt idx="1259" formatCode="0">
                  <c:v>90</c:v>
                </c:pt>
                <c:pt idx="1260" formatCode="0">
                  <c:v>522</c:v>
                </c:pt>
                <c:pt idx="1261" formatCode="0">
                  <c:v>324</c:v>
                </c:pt>
                <c:pt idx="1262" formatCode="0">
                  <c:v>290</c:v>
                </c:pt>
                <c:pt idx="1263" formatCode="0">
                  <c:v>559</c:v>
                </c:pt>
                <c:pt idx="1264" formatCode="0">
                  <c:v>52</c:v>
                </c:pt>
                <c:pt idx="1265" formatCode="0">
                  <c:v>35</c:v>
                </c:pt>
                <c:pt idx="1266" formatCode="0">
                  <c:v>173</c:v>
                </c:pt>
                <c:pt idx="1267" formatCode="0">
                  <c:v>500</c:v>
                </c:pt>
                <c:pt idx="1268" formatCode="0">
                  <c:v>1002</c:v>
                </c:pt>
                <c:pt idx="1269" formatCode="0">
                  <c:v>186</c:v>
                </c:pt>
                <c:pt idx="1270" formatCode="0">
                  <c:v>980</c:v>
                </c:pt>
                <c:pt idx="1271" formatCode="0">
                  <c:v>474</c:v>
                </c:pt>
                <c:pt idx="1272" formatCode="0">
                  <c:v>435</c:v>
                </c:pt>
                <c:pt idx="1273" formatCode="0">
                  <c:v>102</c:v>
                </c:pt>
                <c:pt idx="1274" formatCode="0">
                  <c:v>185</c:v>
                </c:pt>
                <c:pt idx="1275" formatCode="0">
                  <c:v>38</c:v>
                </c:pt>
                <c:pt idx="1276" formatCode="0">
                  <c:v>237</c:v>
                </c:pt>
                <c:pt idx="1277" formatCode="0">
                  <c:v>2188</c:v>
                </c:pt>
                <c:pt idx="1278" formatCode="0">
                  <c:v>50</c:v>
                </c:pt>
                <c:pt idx="1279">
                  <c:v>0</c:v>
                </c:pt>
                <c:pt idx="1280">
                  <c:v>0</c:v>
                </c:pt>
                <c:pt idx="1281">
                  <c:v>0</c:v>
                </c:pt>
                <c:pt idx="1282">
                  <c:v>0</c:v>
                </c:pt>
                <c:pt idx="1283">
                  <c:v>0</c:v>
                </c:pt>
                <c:pt idx="1284">
                  <c:v>0</c:v>
                </c:pt>
                <c:pt idx="1285">
                  <c:v>0</c:v>
                </c:pt>
                <c:pt idx="1286">
                  <c:v>0</c:v>
                </c:pt>
                <c:pt idx="1287">
                  <c:v>0</c:v>
                </c:pt>
                <c:pt idx="1288">
                  <c:v>0</c:v>
                </c:pt>
                <c:pt idx="1289">
                  <c:v>0</c:v>
                </c:pt>
                <c:pt idx="1290">
                  <c:v>0</c:v>
                </c:pt>
                <c:pt idx="1291">
                  <c:v>0</c:v>
                </c:pt>
                <c:pt idx="1292">
                  <c:v>0</c:v>
                </c:pt>
                <c:pt idx="1293">
                  <c:v>0</c:v>
                </c:pt>
                <c:pt idx="1294">
                  <c:v>0</c:v>
                </c:pt>
                <c:pt idx="1295">
                  <c:v>0</c:v>
                </c:pt>
                <c:pt idx="1296">
                  <c:v>0</c:v>
                </c:pt>
                <c:pt idx="1297">
                  <c:v>0</c:v>
                </c:pt>
                <c:pt idx="1298">
                  <c:v>0</c:v>
                </c:pt>
                <c:pt idx="1299">
                  <c:v>0</c:v>
                </c:pt>
                <c:pt idx="1300">
                  <c:v>0</c:v>
                </c:pt>
                <c:pt idx="1301">
                  <c:v>0</c:v>
                </c:pt>
                <c:pt idx="1302">
                  <c:v>0</c:v>
                </c:pt>
                <c:pt idx="1303">
                  <c:v>0</c:v>
                </c:pt>
                <c:pt idx="1304">
                  <c:v>0</c:v>
                </c:pt>
                <c:pt idx="1305">
                  <c:v>0</c:v>
                </c:pt>
                <c:pt idx="1306">
                  <c:v>0</c:v>
                </c:pt>
                <c:pt idx="1307">
                  <c:v>0</c:v>
                </c:pt>
                <c:pt idx="1308">
                  <c:v>0</c:v>
                </c:pt>
                <c:pt idx="1309">
                  <c:v>0</c:v>
                </c:pt>
                <c:pt idx="1310">
                  <c:v>0</c:v>
                </c:pt>
                <c:pt idx="1311">
                  <c:v>0</c:v>
                </c:pt>
                <c:pt idx="1312">
                  <c:v>0</c:v>
                </c:pt>
                <c:pt idx="1313">
                  <c:v>0</c:v>
                </c:pt>
                <c:pt idx="1314">
                  <c:v>0</c:v>
                </c:pt>
                <c:pt idx="1315">
                  <c:v>0</c:v>
                </c:pt>
                <c:pt idx="1316">
                  <c:v>0</c:v>
                </c:pt>
                <c:pt idx="1317">
                  <c:v>0</c:v>
                </c:pt>
                <c:pt idx="1318">
                  <c:v>0</c:v>
                </c:pt>
                <c:pt idx="1319">
                  <c:v>0</c:v>
                </c:pt>
                <c:pt idx="1320">
                  <c:v>0</c:v>
                </c:pt>
                <c:pt idx="1321">
                  <c:v>0</c:v>
                </c:pt>
                <c:pt idx="1322">
                  <c:v>0</c:v>
                </c:pt>
                <c:pt idx="1323">
                  <c:v>0</c:v>
                </c:pt>
                <c:pt idx="1324">
                  <c:v>0</c:v>
                </c:pt>
                <c:pt idx="1325">
                  <c:v>0</c:v>
                </c:pt>
                <c:pt idx="1326">
                  <c:v>0</c:v>
                </c:pt>
                <c:pt idx="1327">
                  <c:v>0</c:v>
                </c:pt>
                <c:pt idx="1328">
                  <c:v>0</c:v>
                </c:pt>
                <c:pt idx="1329">
                  <c:v>0</c:v>
                </c:pt>
                <c:pt idx="1330">
                  <c:v>0</c:v>
                </c:pt>
                <c:pt idx="1331">
                  <c:v>0</c:v>
                </c:pt>
                <c:pt idx="1332">
                  <c:v>0</c:v>
                </c:pt>
                <c:pt idx="1333">
                  <c:v>0</c:v>
                </c:pt>
                <c:pt idx="1334">
                  <c:v>0</c:v>
                </c:pt>
                <c:pt idx="1335">
                  <c:v>0</c:v>
                </c:pt>
                <c:pt idx="1336">
                  <c:v>0</c:v>
                </c:pt>
                <c:pt idx="1337">
                  <c:v>0</c:v>
                </c:pt>
                <c:pt idx="1338">
                  <c:v>0</c:v>
                </c:pt>
                <c:pt idx="1339">
                  <c:v>0</c:v>
                </c:pt>
                <c:pt idx="1340">
                  <c:v>0</c:v>
                </c:pt>
                <c:pt idx="1341">
                  <c:v>0</c:v>
                </c:pt>
                <c:pt idx="1342" formatCode="0">
                  <c:v>0</c:v>
                </c:pt>
                <c:pt idx="1343">
                  <c:v>0</c:v>
                </c:pt>
                <c:pt idx="1344">
                  <c:v>0</c:v>
                </c:pt>
                <c:pt idx="1345">
                  <c:v>0</c:v>
                </c:pt>
                <c:pt idx="1346">
                  <c:v>0</c:v>
                </c:pt>
                <c:pt idx="1347">
                  <c:v>0</c:v>
                </c:pt>
                <c:pt idx="1348">
                  <c:v>0</c:v>
                </c:pt>
                <c:pt idx="1349">
                  <c:v>0</c:v>
                </c:pt>
                <c:pt idx="1350">
                  <c:v>0</c:v>
                </c:pt>
                <c:pt idx="1351">
                  <c:v>0</c:v>
                </c:pt>
                <c:pt idx="1352">
                  <c:v>0</c:v>
                </c:pt>
                <c:pt idx="1353">
                  <c:v>0</c:v>
                </c:pt>
                <c:pt idx="1354">
                  <c:v>0</c:v>
                </c:pt>
                <c:pt idx="1355">
                  <c:v>0</c:v>
                </c:pt>
                <c:pt idx="1356">
                  <c:v>0</c:v>
                </c:pt>
                <c:pt idx="1357">
                  <c:v>0</c:v>
                </c:pt>
                <c:pt idx="1358">
                  <c:v>0</c:v>
                </c:pt>
                <c:pt idx="1359">
                  <c:v>0</c:v>
                </c:pt>
                <c:pt idx="1360">
                  <c:v>0</c:v>
                </c:pt>
                <c:pt idx="1361">
                  <c:v>0</c:v>
                </c:pt>
                <c:pt idx="1362">
                  <c:v>0</c:v>
                </c:pt>
              </c:numCache>
            </c:numRef>
          </c:yVal>
          <c:smooth val="0"/>
        </c:ser>
        <c:ser>
          <c:idx val="2"/>
          <c:order val="2"/>
          <c:tx>
            <c:strRef>
              <c:f>'URL clickthrough'!$U$2</c:f>
              <c:strCache>
                <c:ptCount val="1"/>
                <c:pt idx="0">
                  <c:v>Status</c:v>
                </c:pt>
              </c:strCache>
            </c:strRef>
          </c:tx>
          <c:spPr>
            <a:ln w="28575">
              <a:noFill/>
            </a:ln>
          </c:spPr>
          <c:marker>
            <c:symbol val="circle"/>
            <c:size val="5"/>
            <c:spPr>
              <a:solidFill>
                <a:srgbClr val="FFFF00"/>
              </a:solidFill>
              <a:ln>
                <a:solidFill>
                  <a:schemeClr val="tx1"/>
                </a:solidFill>
              </a:ln>
            </c:spPr>
          </c:marker>
          <c:xVal>
            <c:numRef>
              <c:f>'URL clickthrough'!$F$3:$F$1365</c:f>
              <c:numCache>
                <c:formatCode>m/d/yyyy</c:formatCode>
                <c:ptCount val="1363"/>
                <c:pt idx="0">
                  <c:v>42006.417372685188</c:v>
                </c:pt>
                <c:pt idx="1">
                  <c:v>42006.542291666665</c:v>
                </c:pt>
                <c:pt idx="2">
                  <c:v>42006.584097222221</c:v>
                </c:pt>
                <c:pt idx="3">
                  <c:v>42006.663298611114</c:v>
                </c:pt>
                <c:pt idx="4">
                  <c:v>42006.750439814816</c:v>
                </c:pt>
                <c:pt idx="5">
                  <c:v>42006.917094907411</c:v>
                </c:pt>
                <c:pt idx="6">
                  <c:v>42007.167326388888</c:v>
                </c:pt>
                <c:pt idx="7">
                  <c:v>42007.250509259262</c:v>
                </c:pt>
                <c:pt idx="8">
                  <c:v>42007.334479166668</c:v>
                </c:pt>
                <c:pt idx="9">
                  <c:v>42007.417696759258</c:v>
                </c:pt>
                <c:pt idx="10">
                  <c:v>42007.663310185184</c:v>
                </c:pt>
                <c:pt idx="11">
                  <c:v>42007.750752314816</c:v>
                </c:pt>
                <c:pt idx="12">
                  <c:v>42008.167245370372</c:v>
                </c:pt>
                <c:pt idx="13">
                  <c:v>42009.276620370372</c:v>
                </c:pt>
                <c:pt idx="14">
                  <c:v>42010.784861111111</c:v>
                </c:pt>
                <c:pt idx="15">
                  <c:v>42012.134699074071</c:v>
                </c:pt>
                <c:pt idx="16">
                  <c:v>42012.286261574074</c:v>
                </c:pt>
                <c:pt idx="17">
                  <c:v>42012.438287037039</c:v>
                </c:pt>
                <c:pt idx="18">
                  <c:v>42013.000497685185</c:v>
                </c:pt>
                <c:pt idx="19">
                  <c:v>42014.750763888886</c:v>
                </c:pt>
                <c:pt idx="20">
                  <c:v>42016.146018518521</c:v>
                </c:pt>
                <c:pt idx="21">
                  <c:v>42016.276967592596</c:v>
                </c:pt>
                <c:pt idx="22">
                  <c:v>42018.421770833331</c:v>
                </c:pt>
                <c:pt idx="23">
                  <c:v>42019.147141203706</c:v>
                </c:pt>
                <c:pt idx="24">
                  <c:v>42019.398819444446</c:v>
                </c:pt>
                <c:pt idx="25">
                  <c:v>42019.930717592593</c:v>
                </c:pt>
                <c:pt idx="26">
                  <c:v>42021.750925925924</c:v>
                </c:pt>
                <c:pt idx="27">
                  <c:v>42028.750902777778</c:v>
                </c:pt>
                <c:pt idx="28">
                  <c:v>42030.501030092593</c:v>
                </c:pt>
                <c:pt idx="29">
                  <c:v>42030.663321759261</c:v>
                </c:pt>
                <c:pt idx="30">
                  <c:v>42031.54184027778</c:v>
                </c:pt>
                <c:pt idx="31">
                  <c:v>42031.750856481478</c:v>
                </c:pt>
                <c:pt idx="32">
                  <c:v>42034.417569444442</c:v>
                </c:pt>
                <c:pt idx="33">
                  <c:v>42035.376192129632</c:v>
                </c:pt>
                <c:pt idx="34">
                  <c:v>42038.275324074071</c:v>
                </c:pt>
                <c:pt idx="35">
                  <c:v>42038.285138888888</c:v>
                </c:pt>
                <c:pt idx="36">
                  <c:v>42038.625543981485</c:v>
                </c:pt>
                <c:pt idx="37">
                  <c:v>42045.192777777775</c:v>
                </c:pt>
                <c:pt idx="38">
                  <c:v>42045.420138888891</c:v>
                </c:pt>
                <c:pt idx="39">
                  <c:v>42046.520937499998</c:v>
                </c:pt>
                <c:pt idx="40">
                  <c:v>42049.253842592596</c:v>
                </c:pt>
                <c:pt idx="41">
                  <c:v>42049.399398148147</c:v>
                </c:pt>
                <c:pt idx="42">
                  <c:v>42051.422384259262</c:v>
                </c:pt>
                <c:pt idx="43">
                  <c:v>42052.420347222222</c:v>
                </c:pt>
                <c:pt idx="44">
                  <c:v>42053.408622685187</c:v>
                </c:pt>
                <c:pt idx="45">
                  <c:v>42058.417696759258</c:v>
                </c:pt>
                <c:pt idx="46">
                  <c:v>42059.389178240737</c:v>
                </c:pt>
                <c:pt idx="47">
                  <c:v>42059.521168981482</c:v>
                </c:pt>
                <c:pt idx="48">
                  <c:v>42061.271481481483</c:v>
                </c:pt>
                <c:pt idx="49">
                  <c:v>42061.409212962964</c:v>
                </c:pt>
                <c:pt idx="50">
                  <c:v>42063.021145833336</c:v>
                </c:pt>
                <c:pt idx="51">
                  <c:v>42066.412893518522</c:v>
                </c:pt>
                <c:pt idx="52">
                  <c:v>42066.416296296295</c:v>
                </c:pt>
                <c:pt idx="53">
                  <c:v>42066.545416666668</c:v>
                </c:pt>
                <c:pt idx="54">
                  <c:v>42068.680763888886</c:v>
                </c:pt>
                <c:pt idx="55">
                  <c:v>42069.414085648146</c:v>
                </c:pt>
                <c:pt idx="56">
                  <c:v>42069.416597222225</c:v>
                </c:pt>
                <c:pt idx="57">
                  <c:v>42069.424363425926</c:v>
                </c:pt>
                <c:pt idx="58">
                  <c:v>42069.646365740744</c:v>
                </c:pt>
                <c:pt idx="59">
                  <c:v>42070.93409722222</c:v>
                </c:pt>
                <c:pt idx="60">
                  <c:v>42071.170289351852</c:v>
                </c:pt>
                <c:pt idx="61">
                  <c:v>42072.433738425927</c:v>
                </c:pt>
                <c:pt idx="62">
                  <c:v>42073.334085648145</c:v>
                </c:pt>
                <c:pt idx="63">
                  <c:v>42073.501192129632</c:v>
                </c:pt>
                <c:pt idx="64">
                  <c:v>42074.979548611111</c:v>
                </c:pt>
                <c:pt idx="65">
                  <c:v>42075.488564814812</c:v>
                </c:pt>
                <c:pt idx="66">
                  <c:v>42076.238622685189</c:v>
                </c:pt>
                <c:pt idx="67">
                  <c:v>42076.292199074072</c:v>
                </c:pt>
                <c:pt idx="68">
                  <c:v>42076.333958333336</c:v>
                </c:pt>
                <c:pt idx="69">
                  <c:v>42076.545601851853</c:v>
                </c:pt>
                <c:pt idx="70">
                  <c:v>42077.20888888889</c:v>
                </c:pt>
                <c:pt idx="71">
                  <c:v>42077.459374999999</c:v>
                </c:pt>
                <c:pt idx="72">
                  <c:v>42078.208981481483</c:v>
                </c:pt>
                <c:pt idx="73">
                  <c:v>42078.500648148147</c:v>
                </c:pt>
                <c:pt idx="74">
                  <c:v>42078.892453703702</c:v>
                </c:pt>
                <c:pt idx="75">
                  <c:v>42078.972407407404</c:v>
                </c:pt>
                <c:pt idx="76">
                  <c:v>42079.028078703705</c:v>
                </c:pt>
                <c:pt idx="77">
                  <c:v>42079.209270833337</c:v>
                </c:pt>
                <c:pt idx="78">
                  <c:v>42079.314733796295</c:v>
                </c:pt>
                <c:pt idx="79">
                  <c:v>42079.317071759258</c:v>
                </c:pt>
                <c:pt idx="80">
                  <c:v>42079.449756944443</c:v>
                </c:pt>
                <c:pt idx="81">
                  <c:v>42079.459444444445</c:v>
                </c:pt>
                <c:pt idx="82">
                  <c:v>42079.500347222223</c:v>
                </c:pt>
                <c:pt idx="83">
                  <c:v>42079.975810185184</c:v>
                </c:pt>
                <c:pt idx="84">
                  <c:v>42080.126099537039</c:v>
                </c:pt>
                <c:pt idx="85">
                  <c:v>42080.273935185185</c:v>
                </c:pt>
                <c:pt idx="86">
                  <c:v>42080.376203703701</c:v>
                </c:pt>
                <c:pt idx="87">
                  <c:v>42080.448634259257</c:v>
                </c:pt>
                <c:pt idx="88">
                  <c:v>42080.454444444447</c:v>
                </c:pt>
                <c:pt idx="89">
                  <c:v>42080.583564814813</c:v>
                </c:pt>
                <c:pt idx="90">
                  <c:v>42080.628761574073</c:v>
                </c:pt>
                <c:pt idx="91">
                  <c:v>42080.819571759261</c:v>
                </c:pt>
                <c:pt idx="92">
                  <c:v>42080.917094907411</c:v>
                </c:pt>
                <c:pt idx="93">
                  <c:v>42081.131516203706</c:v>
                </c:pt>
                <c:pt idx="94">
                  <c:v>42081.438715277778</c:v>
                </c:pt>
                <c:pt idx="95">
                  <c:v>42081.472291666665</c:v>
                </c:pt>
                <c:pt idx="96">
                  <c:v>42081.479166666664</c:v>
                </c:pt>
                <c:pt idx="97">
                  <c:v>42082.157407407409</c:v>
                </c:pt>
                <c:pt idx="98">
                  <c:v>42082.335416666669</c:v>
                </c:pt>
                <c:pt idx="99">
                  <c:v>42082.344594907408</c:v>
                </c:pt>
                <c:pt idx="100">
                  <c:v>42082.357604166667</c:v>
                </c:pt>
                <c:pt idx="101">
                  <c:v>42082.390821759262</c:v>
                </c:pt>
                <c:pt idx="102">
                  <c:v>42082.427233796298</c:v>
                </c:pt>
                <c:pt idx="103">
                  <c:v>42082.586886574078</c:v>
                </c:pt>
                <c:pt idx="104">
                  <c:v>42082.751087962963</c:v>
                </c:pt>
                <c:pt idx="105">
                  <c:v>42082.864872685182</c:v>
                </c:pt>
                <c:pt idx="106">
                  <c:v>42083.084236111114</c:v>
                </c:pt>
                <c:pt idx="107">
                  <c:v>42083.142847222225</c:v>
                </c:pt>
                <c:pt idx="108">
                  <c:v>42083.149791666663</c:v>
                </c:pt>
                <c:pt idx="109">
                  <c:v>42083.306423611109</c:v>
                </c:pt>
                <c:pt idx="110">
                  <c:v>42083.320393518516</c:v>
                </c:pt>
                <c:pt idx="111">
                  <c:v>42083.375486111108</c:v>
                </c:pt>
                <c:pt idx="112">
                  <c:v>42083.392951388887</c:v>
                </c:pt>
                <c:pt idx="113">
                  <c:v>42083.503807870373</c:v>
                </c:pt>
                <c:pt idx="114">
                  <c:v>42083.587164351855</c:v>
                </c:pt>
                <c:pt idx="115">
                  <c:v>42083.816041666665</c:v>
                </c:pt>
                <c:pt idx="116">
                  <c:v>42083.844027777777</c:v>
                </c:pt>
                <c:pt idx="117">
                  <c:v>42083.885682870372</c:v>
                </c:pt>
                <c:pt idx="118">
                  <c:v>42084.462141203701</c:v>
                </c:pt>
                <c:pt idx="119">
                  <c:v>42084.521018518521</c:v>
                </c:pt>
                <c:pt idx="120">
                  <c:v>42084.604525462964</c:v>
                </c:pt>
                <c:pt idx="121">
                  <c:v>42084.667129629626</c:v>
                </c:pt>
                <c:pt idx="122">
                  <c:v>42084.792002314818</c:v>
                </c:pt>
                <c:pt idx="123">
                  <c:v>42084.833784722221</c:v>
                </c:pt>
                <c:pt idx="124">
                  <c:v>42085.083796296298</c:v>
                </c:pt>
                <c:pt idx="125">
                  <c:v>42085.170289351852</c:v>
                </c:pt>
                <c:pt idx="126">
                  <c:v>42085.656446759262</c:v>
                </c:pt>
                <c:pt idx="127">
                  <c:v>42085.764131944445</c:v>
                </c:pt>
                <c:pt idx="128">
                  <c:v>42085.868275462963</c:v>
                </c:pt>
                <c:pt idx="129">
                  <c:v>42086.310243055559</c:v>
                </c:pt>
                <c:pt idx="130">
                  <c:v>42086.422974537039</c:v>
                </c:pt>
                <c:pt idx="131">
                  <c:v>42086.426076388889</c:v>
                </c:pt>
                <c:pt idx="132">
                  <c:v>42086.432523148149</c:v>
                </c:pt>
                <c:pt idx="133">
                  <c:v>42086.450775462959</c:v>
                </c:pt>
                <c:pt idx="134">
                  <c:v>42086.453912037039</c:v>
                </c:pt>
                <c:pt idx="135">
                  <c:v>42086.666898148149</c:v>
                </c:pt>
                <c:pt idx="136">
                  <c:v>42086.875752314816</c:v>
                </c:pt>
                <c:pt idx="137">
                  <c:v>42086.941087962965</c:v>
                </c:pt>
                <c:pt idx="138">
                  <c:v>42086.98636574074</c:v>
                </c:pt>
                <c:pt idx="139">
                  <c:v>42087.159155092595</c:v>
                </c:pt>
                <c:pt idx="140">
                  <c:v>42087.322696759256</c:v>
                </c:pt>
                <c:pt idx="141">
                  <c:v>42087.364606481482</c:v>
                </c:pt>
                <c:pt idx="142">
                  <c:v>42087.372662037036</c:v>
                </c:pt>
                <c:pt idx="143">
                  <c:v>42087.427951388891</c:v>
                </c:pt>
                <c:pt idx="144">
                  <c:v>42087.465543981481</c:v>
                </c:pt>
                <c:pt idx="145">
                  <c:v>42087.646053240744</c:v>
                </c:pt>
                <c:pt idx="146">
                  <c:v>42087.875497685185</c:v>
                </c:pt>
                <c:pt idx="147">
                  <c:v>42087.93414351852</c:v>
                </c:pt>
                <c:pt idx="148">
                  <c:v>42087.934166666666</c:v>
                </c:pt>
                <c:pt idx="149">
                  <c:v>42087.937881944446</c:v>
                </c:pt>
                <c:pt idx="150">
                  <c:v>42087.958599537036</c:v>
                </c:pt>
                <c:pt idx="151">
                  <c:v>42088.332858796297</c:v>
                </c:pt>
                <c:pt idx="152">
                  <c:v>42088.42291666667</c:v>
                </c:pt>
                <c:pt idx="153">
                  <c:v>42089.145682870374</c:v>
                </c:pt>
                <c:pt idx="154">
                  <c:v>42089.163657407407</c:v>
                </c:pt>
                <c:pt idx="155">
                  <c:v>42089.17046296296</c:v>
                </c:pt>
                <c:pt idx="156">
                  <c:v>42089.180983796294</c:v>
                </c:pt>
                <c:pt idx="157">
                  <c:v>42089.229375000003</c:v>
                </c:pt>
                <c:pt idx="158">
                  <c:v>42089.370243055557</c:v>
                </c:pt>
                <c:pt idx="159">
                  <c:v>42089.416759259257</c:v>
                </c:pt>
                <c:pt idx="160">
                  <c:v>42089.687673611108</c:v>
                </c:pt>
                <c:pt idx="161">
                  <c:v>42089.83</c:v>
                </c:pt>
                <c:pt idx="162">
                  <c:v>42090.340057870373</c:v>
                </c:pt>
                <c:pt idx="163">
                  <c:v>42090.378935185188</c:v>
                </c:pt>
                <c:pt idx="164">
                  <c:v>42090.449791666666</c:v>
                </c:pt>
                <c:pt idx="165">
                  <c:v>42090.451273148145</c:v>
                </c:pt>
                <c:pt idx="166">
                  <c:v>42090.829988425925</c:v>
                </c:pt>
                <c:pt idx="167">
                  <c:v>42090.885567129626</c:v>
                </c:pt>
                <c:pt idx="168">
                  <c:v>42091.083333333336</c:v>
                </c:pt>
                <c:pt idx="169">
                  <c:v>42091.105567129627</c:v>
                </c:pt>
                <c:pt idx="170">
                  <c:v>42091.16642361111</c:v>
                </c:pt>
                <c:pt idx="171">
                  <c:v>42091.583935185183</c:v>
                </c:pt>
                <c:pt idx="172">
                  <c:v>42091.656412037039</c:v>
                </c:pt>
                <c:pt idx="173">
                  <c:v>42091.774398148147</c:v>
                </c:pt>
                <c:pt idx="174">
                  <c:v>42091.958680555559</c:v>
                </c:pt>
                <c:pt idx="175">
                  <c:v>42092.61824074074</c:v>
                </c:pt>
                <c:pt idx="176">
                  <c:v>42092.639062499999</c:v>
                </c:pt>
                <c:pt idx="177">
                  <c:v>42092.753599537034</c:v>
                </c:pt>
                <c:pt idx="178">
                  <c:v>42092.798784722225</c:v>
                </c:pt>
                <c:pt idx="179">
                  <c:v>42093.188888888886</c:v>
                </c:pt>
                <c:pt idx="180">
                  <c:v>42093.282708333332</c:v>
                </c:pt>
                <c:pt idx="181">
                  <c:v>42005.003587962965</c:v>
                </c:pt>
                <c:pt idx="182">
                  <c:v>42005.126006944447</c:v>
                </c:pt>
                <c:pt idx="183">
                  <c:v>42005.170324074075</c:v>
                </c:pt>
                <c:pt idx="184">
                  <c:v>42005.250462962962</c:v>
                </c:pt>
                <c:pt idx="185">
                  <c:v>42005.333993055552</c:v>
                </c:pt>
                <c:pt idx="186">
                  <c:v>42005.45888888889</c:v>
                </c:pt>
                <c:pt idx="187">
                  <c:v>42005.649444444447</c:v>
                </c:pt>
                <c:pt idx="188">
                  <c:v>42006.312581018516</c:v>
                </c:pt>
                <c:pt idx="189">
                  <c:v>42006.32707175926</c:v>
                </c:pt>
                <c:pt idx="190">
                  <c:v>42006.333958333336</c:v>
                </c:pt>
                <c:pt idx="191">
                  <c:v>42006.354722222219</c:v>
                </c:pt>
                <c:pt idx="192">
                  <c:v>42006.374918981484</c:v>
                </c:pt>
                <c:pt idx="193">
                  <c:v>42006.375972222224</c:v>
                </c:pt>
                <c:pt idx="194">
                  <c:v>42006.381307870368</c:v>
                </c:pt>
                <c:pt idx="195">
                  <c:v>42006.417511574073</c:v>
                </c:pt>
                <c:pt idx="196">
                  <c:v>42006.437997685185</c:v>
                </c:pt>
                <c:pt idx="197">
                  <c:v>42006.500949074078</c:v>
                </c:pt>
                <c:pt idx="198">
                  <c:v>42006.834039351852</c:v>
                </c:pt>
                <c:pt idx="199">
                  <c:v>42006.88208333333</c:v>
                </c:pt>
                <c:pt idx="200">
                  <c:v>42006.958518518521</c:v>
                </c:pt>
                <c:pt idx="201">
                  <c:v>42007.000601851854</c:v>
                </c:pt>
                <c:pt idx="202">
                  <c:v>42007.083935185183</c:v>
                </c:pt>
                <c:pt idx="203">
                  <c:v>42007.292187500003</c:v>
                </c:pt>
                <c:pt idx="204">
                  <c:v>42007.459699074076</c:v>
                </c:pt>
                <c:pt idx="205">
                  <c:v>42007.500659722224</c:v>
                </c:pt>
                <c:pt idx="206">
                  <c:v>42007.583645833336</c:v>
                </c:pt>
                <c:pt idx="207">
                  <c:v>42007.584016203706</c:v>
                </c:pt>
                <c:pt idx="208">
                  <c:v>42008.462060185186</c:v>
                </c:pt>
                <c:pt idx="209">
                  <c:v>42009.127951388888</c:v>
                </c:pt>
                <c:pt idx="210">
                  <c:v>42009.250405092593</c:v>
                </c:pt>
                <c:pt idx="211">
                  <c:v>42009.395104166666</c:v>
                </c:pt>
                <c:pt idx="212">
                  <c:v>42009.39912037037</c:v>
                </c:pt>
                <c:pt idx="213">
                  <c:v>42009.402939814812</c:v>
                </c:pt>
                <c:pt idx="214">
                  <c:v>42009.462129629632</c:v>
                </c:pt>
                <c:pt idx="215">
                  <c:v>42009.501400462963</c:v>
                </c:pt>
                <c:pt idx="216">
                  <c:v>42009.541956018518</c:v>
                </c:pt>
                <c:pt idx="217">
                  <c:v>42009.670277777775</c:v>
                </c:pt>
                <c:pt idx="218">
                  <c:v>42009.771145833336</c:v>
                </c:pt>
                <c:pt idx="219">
                  <c:v>42009.792361111111</c:v>
                </c:pt>
                <c:pt idx="220">
                  <c:v>42010.102870370371</c:v>
                </c:pt>
                <c:pt idx="221">
                  <c:v>42010.263611111113</c:v>
                </c:pt>
                <c:pt idx="222">
                  <c:v>42010.267881944441</c:v>
                </c:pt>
                <c:pt idx="223">
                  <c:v>42010.461956018517</c:v>
                </c:pt>
                <c:pt idx="224">
                  <c:v>42010.50372685185</c:v>
                </c:pt>
                <c:pt idx="225">
                  <c:v>42010.784884259258</c:v>
                </c:pt>
                <c:pt idx="226">
                  <c:v>42010.903032407405</c:v>
                </c:pt>
                <c:pt idx="227">
                  <c:v>42011.120775462965</c:v>
                </c:pt>
                <c:pt idx="228">
                  <c:v>42011.253969907404</c:v>
                </c:pt>
                <c:pt idx="229">
                  <c:v>42011.33394675926</c:v>
                </c:pt>
                <c:pt idx="230">
                  <c:v>42011.374189814815</c:v>
                </c:pt>
                <c:pt idx="231">
                  <c:v>42011.418414351851</c:v>
                </c:pt>
                <c:pt idx="232">
                  <c:v>42011.420300925929</c:v>
                </c:pt>
                <c:pt idx="233">
                  <c:v>42011.427534722221</c:v>
                </c:pt>
                <c:pt idx="234">
                  <c:v>42011.462071759262</c:v>
                </c:pt>
                <c:pt idx="235">
                  <c:v>42011.462152777778</c:v>
                </c:pt>
                <c:pt idx="236">
                  <c:v>42011.771261574075</c:v>
                </c:pt>
                <c:pt idx="237">
                  <c:v>42011.774502314816</c:v>
                </c:pt>
                <c:pt idx="238">
                  <c:v>42012.122349537036</c:v>
                </c:pt>
                <c:pt idx="239">
                  <c:v>42012.143171296295</c:v>
                </c:pt>
                <c:pt idx="240">
                  <c:v>42012.151655092595</c:v>
                </c:pt>
                <c:pt idx="241">
                  <c:v>42012.190763888888</c:v>
                </c:pt>
                <c:pt idx="242">
                  <c:v>42012.201469907406</c:v>
                </c:pt>
                <c:pt idx="243">
                  <c:v>42012.208599537036</c:v>
                </c:pt>
                <c:pt idx="244">
                  <c:v>42012.253553240742</c:v>
                </c:pt>
                <c:pt idx="245">
                  <c:v>42012.323136574072</c:v>
                </c:pt>
                <c:pt idx="246">
                  <c:v>42012.396157407406</c:v>
                </c:pt>
                <c:pt idx="247">
                  <c:v>42012.417696759258</c:v>
                </c:pt>
                <c:pt idx="248">
                  <c:v>42012.454930555556</c:v>
                </c:pt>
                <c:pt idx="249">
                  <c:v>42012.455000000002</c:v>
                </c:pt>
                <c:pt idx="250">
                  <c:v>42012.460069444445</c:v>
                </c:pt>
                <c:pt idx="251">
                  <c:v>42012.479930555557</c:v>
                </c:pt>
                <c:pt idx="252">
                  <c:v>42012.482731481483</c:v>
                </c:pt>
                <c:pt idx="253">
                  <c:v>42012.503761574073</c:v>
                </c:pt>
                <c:pt idx="254">
                  <c:v>42012.528043981481</c:v>
                </c:pt>
                <c:pt idx="255">
                  <c:v>42012.61141203704</c:v>
                </c:pt>
                <c:pt idx="256">
                  <c:v>42012.7502662037</c:v>
                </c:pt>
                <c:pt idx="257">
                  <c:v>42012.760729166665</c:v>
                </c:pt>
                <c:pt idx="258">
                  <c:v>42012.840451388889</c:v>
                </c:pt>
                <c:pt idx="259">
                  <c:v>42012.845833333333</c:v>
                </c:pt>
                <c:pt idx="260">
                  <c:v>42012.927245370367</c:v>
                </c:pt>
                <c:pt idx="261">
                  <c:v>42012.934108796297</c:v>
                </c:pt>
                <c:pt idx="262">
                  <c:v>42013.260416666664</c:v>
                </c:pt>
                <c:pt idx="263">
                  <c:v>42013.295381944445</c:v>
                </c:pt>
                <c:pt idx="264">
                  <c:v>42013.316099537034</c:v>
                </c:pt>
                <c:pt idx="265">
                  <c:v>42013.363240740742</c:v>
                </c:pt>
                <c:pt idx="266">
                  <c:v>42013.402858796297</c:v>
                </c:pt>
                <c:pt idx="267">
                  <c:v>42013.406898148147</c:v>
                </c:pt>
                <c:pt idx="268">
                  <c:v>42013.412719907406</c:v>
                </c:pt>
                <c:pt idx="269">
                  <c:v>42013.416481481479</c:v>
                </c:pt>
                <c:pt idx="270">
                  <c:v>42013.422824074078</c:v>
                </c:pt>
                <c:pt idx="271">
                  <c:v>42013.428298611114</c:v>
                </c:pt>
                <c:pt idx="272">
                  <c:v>42013.454976851855</c:v>
                </c:pt>
                <c:pt idx="273">
                  <c:v>42013.542407407411</c:v>
                </c:pt>
                <c:pt idx="274">
                  <c:v>42013.628657407404</c:v>
                </c:pt>
                <c:pt idx="275">
                  <c:v>42014.173831018517</c:v>
                </c:pt>
                <c:pt idx="276">
                  <c:v>42014.840451388889</c:v>
                </c:pt>
                <c:pt idx="277">
                  <c:v>42014.927256944444</c:v>
                </c:pt>
                <c:pt idx="278">
                  <c:v>42015.46197916667</c:v>
                </c:pt>
                <c:pt idx="279">
                  <c:v>42015.503738425927</c:v>
                </c:pt>
                <c:pt idx="280">
                  <c:v>42015.579988425925</c:v>
                </c:pt>
                <c:pt idx="281">
                  <c:v>42015.639085648145</c:v>
                </c:pt>
                <c:pt idx="282">
                  <c:v>42015.68414351852</c:v>
                </c:pt>
                <c:pt idx="283">
                  <c:v>42015.750567129631</c:v>
                </c:pt>
                <c:pt idx="284">
                  <c:v>42015.857743055552</c:v>
                </c:pt>
                <c:pt idx="285">
                  <c:v>42015.920300925929</c:v>
                </c:pt>
                <c:pt idx="286">
                  <c:v>42015.972430555557</c:v>
                </c:pt>
                <c:pt idx="287">
                  <c:v>42016.042500000003</c:v>
                </c:pt>
                <c:pt idx="288">
                  <c:v>42016.116550925923</c:v>
                </c:pt>
                <c:pt idx="289">
                  <c:v>42016.121249999997</c:v>
                </c:pt>
                <c:pt idx="290">
                  <c:v>42016.167650462965</c:v>
                </c:pt>
                <c:pt idx="291">
                  <c:v>42016.365115740744</c:v>
                </c:pt>
                <c:pt idx="292">
                  <c:v>42016.462071759262</c:v>
                </c:pt>
                <c:pt idx="293">
                  <c:v>42016.52447916667</c:v>
                </c:pt>
                <c:pt idx="294">
                  <c:v>42016.548877314817</c:v>
                </c:pt>
                <c:pt idx="295">
                  <c:v>42016.590601851851</c:v>
                </c:pt>
                <c:pt idx="296">
                  <c:v>42016.653078703705</c:v>
                </c:pt>
                <c:pt idx="297">
                  <c:v>42016.709155092591</c:v>
                </c:pt>
                <c:pt idx="298">
                  <c:v>42016.751018518517</c:v>
                </c:pt>
                <c:pt idx="299">
                  <c:v>42016.784907407404</c:v>
                </c:pt>
                <c:pt idx="300">
                  <c:v>42016.889155092591</c:v>
                </c:pt>
                <c:pt idx="301">
                  <c:v>42016.959178240744</c:v>
                </c:pt>
                <c:pt idx="302">
                  <c:v>42017.003668981481</c:v>
                </c:pt>
                <c:pt idx="303">
                  <c:v>42017.048831018517</c:v>
                </c:pt>
                <c:pt idx="304">
                  <c:v>42017.062986111108</c:v>
                </c:pt>
                <c:pt idx="305">
                  <c:v>42017.114861111113</c:v>
                </c:pt>
                <c:pt idx="306">
                  <c:v>42017.128935185188</c:v>
                </c:pt>
                <c:pt idx="307">
                  <c:v>42017.136053240742</c:v>
                </c:pt>
                <c:pt idx="308">
                  <c:v>42017.146273148152</c:v>
                </c:pt>
                <c:pt idx="309">
                  <c:v>42017.150752314818</c:v>
                </c:pt>
                <c:pt idx="310">
                  <c:v>42017.160763888889</c:v>
                </c:pt>
                <c:pt idx="311">
                  <c:v>42017.16605324074</c:v>
                </c:pt>
                <c:pt idx="312">
                  <c:v>42017.43041666667</c:v>
                </c:pt>
                <c:pt idx="313">
                  <c:v>42017.43178240741</c:v>
                </c:pt>
                <c:pt idx="314">
                  <c:v>42017.433067129627</c:v>
                </c:pt>
                <c:pt idx="315">
                  <c:v>42017.434212962966</c:v>
                </c:pt>
                <c:pt idx="316">
                  <c:v>42017.434930555559</c:v>
                </c:pt>
                <c:pt idx="317">
                  <c:v>42017.43613425926</c:v>
                </c:pt>
                <c:pt idx="318">
                  <c:v>42017.437685185185</c:v>
                </c:pt>
                <c:pt idx="319">
                  <c:v>42017.438125000001</c:v>
                </c:pt>
                <c:pt idx="320">
                  <c:v>42017.462094907409</c:v>
                </c:pt>
                <c:pt idx="321">
                  <c:v>42017.670428240737</c:v>
                </c:pt>
                <c:pt idx="322">
                  <c:v>42018.098078703704</c:v>
                </c:pt>
                <c:pt idx="323">
                  <c:v>42018.104062500002</c:v>
                </c:pt>
                <c:pt idx="324">
                  <c:v>42018.118645833332</c:v>
                </c:pt>
                <c:pt idx="325">
                  <c:v>42018.324166666665</c:v>
                </c:pt>
                <c:pt idx="326">
                  <c:v>42018.386041666665</c:v>
                </c:pt>
                <c:pt idx="327">
                  <c:v>42018.391261574077</c:v>
                </c:pt>
                <c:pt idx="328">
                  <c:v>42018.420624999999</c:v>
                </c:pt>
                <c:pt idx="329">
                  <c:v>42018.427037037036</c:v>
                </c:pt>
                <c:pt idx="330">
                  <c:v>42018.461944444447</c:v>
                </c:pt>
                <c:pt idx="331">
                  <c:v>42018.503622685188</c:v>
                </c:pt>
                <c:pt idx="332">
                  <c:v>42018.646412037036</c:v>
                </c:pt>
                <c:pt idx="333">
                  <c:v>42018.792604166665</c:v>
                </c:pt>
                <c:pt idx="334">
                  <c:v>42018.937916666669</c:v>
                </c:pt>
                <c:pt idx="335">
                  <c:v>42018.962002314816</c:v>
                </c:pt>
                <c:pt idx="336">
                  <c:v>42018.982743055552</c:v>
                </c:pt>
                <c:pt idx="337">
                  <c:v>42019.069571759261</c:v>
                </c:pt>
                <c:pt idx="338">
                  <c:v>42019.076655092591</c:v>
                </c:pt>
                <c:pt idx="339">
                  <c:v>42019.081226851849</c:v>
                </c:pt>
                <c:pt idx="340">
                  <c:v>42019.111319444448</c:v>
                </c:pt>
                <c:pt idx="341">
                  <c:v>42019.120775462965</c:v>
                </c:pt>
                <c:pt idx="342">
                  <c:v>42019.133530092593</c:v>
                </c:pt>
                <c:pt idx="343">
                  <c:v>42019.14298611111</c:v>
                </c:pt>
                <c:pt idx="344">
                  <c:v>42019.396215277775</c:v>
                </c:pt>
                <c:pt idx="345">
                  <c:v>42019.461944444447</c:v>
                </c:pt>
                <c:pt idx="346">
                  <c:v>42019.528090277781</c:v>
                </c:pt>
                <c:pt idx="347">
                  <c:v>42019.635717592595</c:v>
                </c:pt>
                <c:pt idx="348">
                  <c:v>42019.642534722225</c:v>
                </c:pt>
                <c:pt idx="349">
                  <c:v>42019.709594907406</c:v>
                </c:pt>
                <c:pt idx="350">
                  <c:v>42019.753703703704</c:v>
                </c:pt>
                <c:pt idx="351">
                  <c:v>42019.792604166665</c:v>
                </c:pt>
                <c:pt idx="352">
                  <c:v>42019.798796296294</c:v>
                </c:pt>
                <c:pt idx="353">
                  <c:v>42019.833958333336</c:v>
                </c:pt>
                <c:pt idx="354">
                  <c:v>42019.93414351852</c:v>
                </c:pt>
                <c:pt idx="355">
                  <c:v>42020.100925925923</c:v>
                </c:pt>
                <c:pt idx="356">
                  <c:v>42020.157013888886</c:v>
                </c:pt>
                <c:pt idx="357">
                  <c:v>42020.174363425926</c:v>
                </c:pt>
                <c:pt idx="358">
                  <c:v>42020.182210648149</c:v>
                </c:pt>
                <c:pt idx="359">
                  <c:v>42020.188877314817</c:v>
                </c:pt>
                <c:pt idx="360">
                  <c:v>42020.191238425927</c:v>
                </c:pt>
                <c:pt idx="361">
                  <c:v>42020.288275462961</c:v>
                </c:pt>
                <c:pt idx="362">
                  <c:v>42020.288842592592</c:v>
                </c:pt>
                <c:pt idx="363">
                  <c:v>42020.292997685188</c:v>
                </c:pt>
                <c:pt idx="364">
                  <c:v>42020.321956018517</c:v>
                </c:pt>
                <c:pt idx="365">
                  <c:v>42020.607812499999</c:v>
                </c:pt>
                <c:pt idx="366">
                  <c:v>42020.611354166664</c:v>
                </c:pt>
                <c:pt idx="367">
                  <c:v>42020.625671296293</c:v>
                </c:pt>
                <c:pt idx="368">
                  <c:v>42020.896122685182</c:v>
                </c:pt>
                <c:pt idx="369">
                  <c:v>42020.899421296293</c:v>
                </c:pt>
                <c:pt idx="370">
                  <c:v>42021.038310185184</c:v>
                </c:pt>
                <c:pt idx="371">
                  <c:v>42021.293287037035</c:v>
                </c:pt>
                <c:pt idx="372">
                  <c:v>42021.334432870368</c:v>
                </c:pt>
                <c:pt idx="373">
                  <c:v>42022.187893518516</c:v>
                </c:pt>
                <c:pt idx="374">
                  <c:v>42022.337094907409</c:v>
                </c:pt>
                <c:pt idx="375">
                  <c:v>42022.46197916667</c:v>
                </c:pt>
                <c:pt idx="376">
                  <c:v>42022.691111111111</c:v>
                </c:pt>
                <c:pt idx="377">
                  <c:v>42022.902939814812</c:v>
                </c:pt>
                <c:pt idx="378">
                  <c:v>42023.099895833337</c:v>
                </c:pt>
                <c:pt idx="379">
                  <c:v>42023.107418981483</c:v>
                </c:pt>
                <c:pt idx="380">
                  <c:v>42023.152129629627</c:v>
                </c:pt>
                <c:pt idx="381">
                  <c:v>42023.413240740738</c:v>
                </c:pt>
                <c:pt idx="382">
                  <c:v>42023.503668981481</c:v>
                </c:pt>
                <c:pt idx="383">
                  <c:v>42023.584201388891</c:v>
                </c:pt>
                <c:pt idx="384">
                  <c:v>42023.62872685185</c:v>
                </c:pt>
                <c:pt idx="385">
                  <c:v>42023.642546296294</c:v>
                </c:pt>
                <c:pt idx="386">
                  <c:v>42023.652939814812</c:v>
                </c:pt>
                <c:pt idx="387">
                  <c:v>42023.667442129627</c:v>
                </c:pt>
                <c:pt idx="388">
                  <c:v>42023.684178240743</c:v>
                </c:pt>
                <c:pt idx="389">
                  <c:v>42023.698275462964</c:v>
                </c:pt>
                <c:pt idx="390">
                  <c:v>42023.792337962965</c:v>
                </c:pt>
                <c:pt idx="391">
                  <c:v>42023.829953703702</c:v>
                </c:pt>
                <c:pt idx="392">
                  <c:v>42024.053425925929</c:v>
                </c:pt>
                <c:pt idx="393">
                  <c:v>42024.093541666669</c:v>
                </c:pt>
                <c:pt idx="394">
                  <c:v>42024.104259259257</c:v>
                </c:pt>
                <c:pt idx="395">
                  <c:v>42024.111967592595</c:v>
                </c:pt>
                <c:pt idx="396">
                  <c:v>42024.170277777775</c:v>
                </c:pt>
                <c:pt idx="397">
                  <c:v>42024.308703703704</c:v>
                </c:pt>
                <c:pt idx="398">
                  <c:v>42024.316377314812</c:v>
                </c:pt>
                <c:pt idx="399">
                  <c:v>42024.31763888889</c:v>
                </c:pt>
                <c:pt idx="400">
                  <c:v>42024.326655092591</c:v>
                </c:pt>
                <c:pt idx="401">
                  <c:v>42024.32916666667</c:v>
                </c:pt>
                <c:pt idx="402">
                  <c:v>42024.462129629632</c:v>
                </c:pt>
                <c:pt idx="403">
                  <c:v>42024.503680555557</c:v>
                </c:pt>
                <c:pt idx="404">
                  <c:v>42024.920266203706</c:v>
                </c:pt>
                <c:pt idx="405">
                  <c:v>42025.115034722221</c:v>
                </c:pt>
                <c:pt idx="406">
                  <c:v>42025.121030092596</c:v>
                </c:pt>
                <c:pt idx="407">
                  <c:v>42025.127650462964</c:v>
                </c:pt>
                <c:pt idx="408">
                  <c:v>42025.364976851852</c:v>
                </c:pt>
                <c:pt idx="409">
                  <c:v>42025.372685185182</c:v>
                </c:pt>
                <c:pt idx="410">
                  <c:v>42025.378668981481</c:v>
                </c:pt>
                <c:pt idx="411">
                  <c:v>42025.385763888888</c:v>
                </c:pt>
                <c:pt idx="412">
                  <c:v>42025.420486111114</c:v>
                </c:pt>
                <c:pt idx="413">
                  <c:v>42025.462118055555</c:v>
                </c:pt>
                <c:pt idx="414">
                  <c:v>42025.503981481481</c:v>
                </c:pt>
                <c:pt idx="415">
                  <c:v>42025.593935185185</c:v>
                </c:pt>
                <c:pt idx="416">
                  <c:v>42025.635891203703</c:v>
                </c:pt>
                <c:pt idx="417">
                  <c:v>42025.667743055557</c:v>
                </c:pt>
                <c:pt idx="418">
                  <c:v>42025.816087962965</c:v>
                </c:pt>
                <c:pt idx="419">
                  <c:v>42025.878645833334</c:v>
                </c:pt>
                <c:pt idx="420">
                  <c:v>42025.948148148149</c:v>
                </c:pt>
                <c:pt idx="421">
                  <c:v>42026.014062499999</c:v>
                </c:pt>
                <c:pt idx="422">
                  <c:v>42026.083923611113</c:v>
                </c:pt>
                <c:pt idx="423">
                  <c:v>42026.101319444446</c:v>
                </c:pt>
                <c:pt idx="424">
                  <c:v>42026.105868055558</c:v>
                </c:pt>
                <c:pt idx="425">
                  <c:v>42026.125069444446</c:v>
                </c:pt>
                <c:pt idx="426">
                  <c:v>42026.131388888891</c:v>
                </c:pt>
                <c:pt idx="427">
                  <c:v>42026.134131944447</c:v>
                </c:pt>
                <c:pt idx="428">
                  <c:v>42026.184270833335</c:v>
                </c:pt>
                <c:pt idx="429">
                  <c:v>42026.404236111113</c:v>
                </c:pt>
                <c:pt idx="430">
                  <c:v>42026.408078703702</c:v>
                </c:pt>
                <c:pt idx="431">
                  <c:v>42026.437858796293</c:v>
                </c:pt>
                <c:pt idx="432">
                  <c:v>42026.441145833334</c:v>
                </c:pt>
                <c:pt idx="433">
                  <c:v>42026.46193287037</c:v>
                </c:pt>
                <c:pt idx="434">
                  <c:v>42026.569675925923</c:v>
                </c:pt>
                <c:pt idx="435">
                  <c:v>42026.611319444448</c:v>
                </c:pt>
                <c:pt idx="436">
                  <c:v>42026.653009259258</c:v>
                </c:pt>
                <c:pt idx="437">
                  <c:v>42026.792523148149</c:v>
                </c:pt>
                <c:pt idx="438">
                  <c:v>42027.139039351852</c:v>
                </c:pt>
                <c:pt idx="439">
                  <c:v>42027.156493055554</c:v>
                </c:pt>
                <c:pt idx="440">
                  <c:v>42027.168124999997</c:v>
                </c:pt>
                <c:pt idx="441">
                  <c:v>42027.177430555559</c:v>
                </c:pt>
                <c:pt idx="442">
                  <c:v>42027.187858796293</c:v>
                </c:pt>
                <c:pt idx="443">
                  <c:v>42027.218900462962</c:v>
                </c:pt>
                <c:pt idx="444">
                  <c:v>42027.229907407411</c:v>
                </c:pt>
                <c:pt idx="445">
                  <c:v>42027.392500000002</c:v>
                </c:pt>
                <c:pt idx="446">
                  <c:v>42027.392534722225</c:v>
                </c:pt>
                <c:pt idx="447">
                  <c:v>42027.392974537041</c:v>
                </c:pt>
                <c:pt idx="448">
                  <c:v>42027.409861111111</c:v>
                </c:pt>
                <c:pt idx="449">
                  <c:v>42027.416770833333</c:v>
                </c:pt>
                <c:pt idx="450">
                  <c:v>42027.420254629629</c:v>
                </c:pt>
                <c:pt idx="451">
                  <c:v>42027.427164351851</c:v>
                </c:pt>
                <c:pt idx="452">
                  <c:v>42027.438217592593</c:v>
                </c:pt>
                <c:pt idx="453">
                  <c:v>42027.44803240741</c:v>
                </c:pt>
                <c:pt idx="454">
                  <c:v>42027.493402777778</c:v>
                </c:pt>
                <c:pt idx="455">
                  <c:v>42027.58699074074</c:v>
                </c:pt>
                <c:pt idx="456">
                  <c:v>42027.635659722226</c:v>
                </c:pt>
                <c:pt idx="457">
                  <c:v>42027.670324074075</c:v>
                </c:pt>
                <c:pt idx="458">
                  <c:v>42028.334085648145</c:v>
                </c:pt>
                <c:pt idx="459">
                  <c:v>42028.368298611109</c:v>
                </c:pt>
                <c:pt idx="460">
                  <c:v>42028.41741898148</c:v>
                </c:pt>
                <c:pt idx="461">
                  <c:v>42028.459131944444</c:v>
                </c:pt>
                <c:pt idx="462">
                  <c:v>42028.500590277778</c:v>
                </c:pt>
                <c:pt idx="463">
                  <c:v>42029.430798611109</c:v>
                </c:pt>
                <c:pt idx="464">
                  <c:v>42029.462025462963</c:v>
                </c:pt>
                <c:pt idx="465">
                  <c:v>42029.559178240743</c:v>
                </c:pt>
                <c:pt idx="466">
                  <c:v>42029.566099537034</c:v>
                </c:pt>
                <c:pt idx="467">
                  <c:v>42029.667268518519</c:v>
                </c:pt>
                <c:pt idx="468">
                  <c:v>42029.896168981482</c:v>
                </c:pt>
                <c:pt idx="469">
                  <c:v>42030.115833333337</c:v>
                </c:pt>
                <c:pt idx="470">
                  <c:v>42030.318101851852</c:v>
                </c:pt>
                <c:pt idx="471">
                  <c:v>42030.326539351852</c:v>
                </c:pt>
                <c:pt idx="472">
                  <c:v>42030.333761574075</c:v>
                </c:pt>
                <c:pt idx="473">
                  <c:v>42030.376134259262</c:v>
                </c:pt>
                <c:pt idx="474">
                  <c:v>42030.394178240742</c:v>
                </c:pt>
                <c:pt idx="475">
                  <c:v>42030.416319444441</c:v>
                </c:pt>
                <c:pt idx="476">
                  <c:v>42030.417754629627</c:v>
                </c:pt>
                <c:pt idx="477">
                  <c:v>42030.459386574075</c:v>
                </c:pt>
                <c:pt idx="478">
                  <c:v>42030.462083333332</c:v>
                </c:pt>
                <c:pt idx="479">
                  <c:v>42030.479490740741</c:v>
                </c:pt>
                <c:pt idx="480">
                  <c:v>42030.503854166665</c:v>
                </c:pt>
                <c:pt idx="481">
                  <c:v>42030.54283564815</c:v>
                </c:pt>
                <c:pt idx="482">
                  <c:v>42030.584444444445</c:v>
                </c:pt>
                <c:pt idx="483">
                  <c:v>42030.587037037039</c:v>
                </c:pt>
                <c:pt idx="484">
                  <c:v>42030.792071759257</c:v>
                </c:pt>
                <c:pt idx="485">
                  <c:v>42031.052407407406</c:v>
                </c:pt>
                <c:pt idx="486">
                  <c:v>42031.087673611109</c:v>
                </c:pt>
                <c:pt idx="487">
                  <c:v>42031.409594907411</c:v>
                </c:pt>
                <c:pt idx="488">
                  <c:v>42031.411631944444</c:v>
                </c:pt>
                <c:pt idx="489">
                  <c:v>42031.413495370369</c:v>
                </c:pt>
                <c:pt idx="490">
                  <c:v>42031.448217592595</c:v>
                </c:pt>
                <c:pt idx="491">
                  <c:v>42031.455092592594</c:v>
                </c:pt>
                <c:pt idx="492">
                  <c:v>42031.461956018517</c:v>
                </c:pt>
                <c:pt idx="493">
                  <c:v>42031.462037037039</c:v>
                </c:pt>
                <c:pt idx="494">
                  <c:v>42031.469247685185</c:v>
                </c:pt>
                <c:pt idx="495">
                  <c:v>42031.501192129632</c:v>
                </c:pt>
                <c:pt idx="496">
                  <c:v>42031.503680555557</c:v>
                </c:pt>
                <c:pt idx="497">
                  <c:v>42031.542905092596</c:v>
                </c:pt>
                <c:pt idx="498">
                  <c:v>42031.584432870368</c:v>
                </c:pt>
                <c:pt idx="499">
                  <c:v>42032.286608796298</c:v>
                </c:pt>
                <c:pt idx="500">
                  <c:v>42032.356307870374</c:v>
                </c:pt>
                <c:pt idx="501">
                  <c:v>42032.359409722223</c:v>
                </c:pt>
                <c:pt idx="502">
                  <c:v>42032.376284722224</c:v>
                </c:pt>
                <c:pt idx="503">
                  <c:v>42032.396631944444</c:v>
                </c:pt>
                <c:pt idx="504">
                  <c:v>42032.406828703701</c:v>
                </c:pt>
                <c:pt idx="505">
                  <c:v>42032.410671296297</c:v>
                </c:pt>
                <c:pt idx="506">
                  <c:v>42032.420428240737</c:v>
                </c:pt>
                <c:pt idx="507">
                  <c:v>42032.420474537037</c:v>
                </c:pt>
                <c:pt idx="508">
                  <c:v>42032.438506944447</c:v>
                </c:pt>
                <c:pt idx="509">
                  <c:v>42032.441087962965</c:v>
                </c:pt>
                <c:pt idx="510">
                  <c:v>42032.44840277778</c:v>
                </c:pt>
                <c:pt idx="511">
                  <c:v>42032.462025462963</c:v>
                </c:pt>
                <c:pt idx="512">
                  <c:v>42032.4690625</c:v>
                </c:pt>
                <c:pt idx="513">
                  <c:v>42032.501400462963</c:v>
                </c:pt>
                <c:pt idx="514">
                  <c:v>42032.524606481478</c:v>
                </c:pt>
                <c:pt idx="515">
                  <c:v>42032.586956018517</c:v>
                </c:pt>
                <c:pt idx="516">
                  <c:v>42032.625706018516</c:v>
                </c:pt>
                <c:pt idx="517">
                  <c:v>42032.79241898148</c:v>
                </c:pt>
                <c:pt idx="518">
                  <c:v>42033.003576388888</c:v>
                </c:pt>
                <c:pt idx="519">
                  <c:v>42033.167071759257</c:v>
                </c:pt>
                <c:pt idx="520">
                  <c:v>42033.288530092592</c:v>
                </c:pt>
                <c:pt idx="521">
                  <c:v>42033.302094907405</c:v>
                </c:pt>
                <c:pt idx="522">
                  <c:v>42033.373796296299</c:v>
                </c:pt>
                <c:pt idx="523">
                  <c:v>42033.376805555556</c:v>
                </c:pt>
                <c:pt idx="524">
                  <c:v>42033.389756944445</c:v>
                </c:pt>
                <c:pt idx="525">
                  <c:v>42033.396493055552</c:v>
                </c:pt>
                <c:pt idx="526">
                  <c:v>42033.403171296297</c:v>
                </c:pt>
                <c:pt idx="527">
                  <c:v>42033.407824074071</c:v>
                </c:pt>
                <c:pt idx="528">
                  <c:v>42033.418090277781</c:v>
                </c:pt>
                <c:pt idx="529">
                  <c:v>42033.459803240738</c:v>
                </c:pt>
                <c:pt idx="530">
                  <c:v>42033.462129629632</c:v>
                </c:pt>
                <c:pt idx="531">
                  <c:v>42033.479351851849</c:v>
                </c:pt>
                <c:pt idx="532">
                  <c:v>42033.501446759263</c:v>
                </c:pt>
                <c:pt idx="533">
                  <c:v>42033.521412037036</c:v>
                </c:pt>
                <c:pt idx="534">
                  <c:v>42033.79241898148</c:v>
                </c:pt>
                <c:pt idx="535">
                  <c:v>42034.094583333332</c:v>
                </c:pt>
                <c:pt idx="536">
                  <c:v>42034.160775462966</c:v>
                </c:pt>
                <c:pt idx="537">
                  <c:v>42034.172627314816</c:v>
                </c:pt>
                <c:pt idx="538">
                  <c:v>42034.188368055555</c:v>
                </c:pt>
                <c:pt idx="539">
                  <c:v>42034.357546296298</c:v>
                </c:pt>
                <c:pt idx="540">
                  <c:v>42034.369016203702</c:v>
                </c:pt>
                <c:pt idx="541">
                  <c:v>42034.370949074073</c:v>
                </c:pt>
                <c:pt idx="542">
                  <c:v>42034.37400462963</c:v>
                </c:pt>
                <c:pt idx="543">
                  <c:v>42034.378750000003</c:v>
                </c:pt>
                <c:pt idx="544">
                  <c:v>42034.396631944444</c:v>
                </c:pt>
                <c:pt idx="545">
                  <c:v>42034.409942129627</c:v>
                </c:pt>
                <c:pt idx="546">
                  <c:v>42034.438159722224</c:v>
                </c:pt>
                <c:pt idx="547">
                  <c:v>42034.479733796295</c:v>
                </c:pt>
                <c:pt idx="548">
                  <c:v>42034.50104166667</c:v>
                </c:pt>
                <c:pt idx="549">
                  <c:v>42035.396469907406</c:v>
                </c:pt>
                <c:pt idx="550">
                  <c:v>42035.418020833335</c:v>
                </c:pt>
                <c:pt idx="551">
                  <c:v>42035.448263888888</c:v>
                </c:pt>
                <c:pt idx="552">
                  <c:v>42035.472453703704</c:v>
                </c:pt>
                <c:pt idx="553">
                  <c:v>42035.489976851852</c:v>
                </c:pt>
                <c:pt idx="554">
                  <c:v>42035.521273148152</c:v>
                </c:pt>
                <c:pt idx="555">
                  <c:v>42035.552395833336</c:v>
                </c:pt>
                <c:pt idx="556">
                  <c:v>42036.382233796299</c:v>
                </c:pt>
                <c:pt idx="557">
                  <c:v>42036.417939814812</c:v>
                </c:pt>
                <c:pt idx="558">
                  <c:v>42036.459456018521</c:v>
                </c:pt>
                <c:pt idx="559">
                  <c:v>42037.340752314813</c:v>
                </c:pt>
                <c:pt idx="560">
                  <c:v>42037.355231481481</c:v>
                </c:pt>
                <c:pt idx="561">
                  <c:v>42037.37568287037</c:v>
                </c:pt>
                <c:pt idx="562">
                  <c:v>42037.396608796298</c:v>
                </c:pt>
                <c:pt idx="563">
                  <c:v>42037.41783564815</c:v>
                </c:pt>
                <c:pt idx="564">
                  <c:v>42037.427094907405</c:v>
                </c:pt>
                <c:pt idx="565">
                  <c:v>42037.431817129633</c:v>
                </c:pt>
                <c:pt idx="566">
                  <c:v>42037.434791666667</c:v>
                </c:pt>
                <c:pt idx="567">
                  <c:v>42037.442916666667</c:v>
                </c:pt>
                <c:pt idx="568">
                  <c:v>42037.444780092592</c:v>
                </c:pt>
                <c:pt idx="569">
                  <c:v>42037.447650462964</c:v>
                </c:pt>
                <c:pt idx="570">
                  <c:v>42037.459618055553</c:v>
                </c:pt>
                <c:pt idx="571">
                  <c:v>42037.479502314818</c:v>
                </c:pt>
                <c:pt idx="572">
                  <c:v>42037.503634259258</c:v>
                </c:pt>
                <c:pt idx="573">
                  <c:v>42037.503738425927</c:v>
                </c:pt>
                <c:pt idx="574">
                  <c:v>42037.639108796298</c:v>
                </c:pt>
                <c:pt idx="575">
                  <c:v>42038.121018518519</c:v>
                </c:pt>
                <c:pt idx="576">
                  <c:v>42038.167303240742</c:v>
                </c:pt>
                <c:pt idx="577">
                  <c:v>42038.255624999998</c:v>
                </c:pt>
                <c:pt idx="578">
                  <c:v>42038.257638888892</c:v>
                </c:pt>
                <c:pt idx="579">
                  <c:v>42038.283032407409</c:v>
                </c:pt>
                <c:pt idx="580">
                  <c:v>42038.287569444445</c:v>
                </c:pt>
                <c:pt idx="581">
                  <c:v>42038.289629629631</c:v>
                </c:pt>
                <c:pt idx="582">
                  <c:v>42038.291898148149</c:v>
                </c:pt>
                <c:pt idx="583">
                  <c:v>42038.344502314816</c:v>
                </c:pt>
                <c:pt idx="584">
                  <c:v>42038.354988425926</c:v>
                </c:pt>
                <c:pt idx="585">
                  <c:v>42038.420474537037</c:v>
                </c:pt>
                <c:pt idx="586">
                  <c:v>42038.430601851855</c:v>
                </c:pt>
                <c:pt idx="587">
                  <c:v>42038.438206018516</c:v>
                </c:pt>
                <c:pt idx="588">
                  <c:v>42038.462222222224</c:v>
                </c:pt>
                <c:pt idx="589">
                  <c:v>42038.501284722224</c:v>
                </c:pt>
                <c:pt idx="590">
                  <c:v>42038.521597222221</c:v>
                </c:pt>
                <c:pt idx="591">
                  <c:v>42039.291724537034</c:v>
                </c:pt>
                <c:pt idx="592">
                  <c:v>42039.336516203701</c:v>
                </c:pt>
                <c:pt idx="593">
                  <c:v>42039.355613425927</c:v>
                </c:pt>
                <c:pt idx="594">
                  <c:v>42039.361909722225</c:v>
                </c:pt>
                <c:pt idx="595">
                  <c:v>42039.383402777778</c:v>
                </c:pt>
                <c:pt idx="596">
                  <c:v>42039.400567129633</c:v>
                </c:pt>
                <c:pt idx="597">
                  <c:v>42039.420856481483</c:v>
                </c:pt>
                <c:pt idx="598">
                  <c:v>42039.421284722222</c:v>
                </c:pt>
                <c:pt idx="599">
                  <c:v>42039.432824074072</c:v>
                </c:pt>
                <c:pt idx="600">
                  <c:v>42039.441354166665</c:v>
                </c:pt>
                <c:pt idx="601">
                  <c:v>42039.462060185186</c:v>
                </c:pt>
                <c:pt idx="602">
                  <c:v>42039.503599537034</c:v>
                </c:pt>
                <c:pt idx="603">
                  <c:v>42039.792326388888</c:v>
                </c:pt>
                <c:pt idx="604">
                  <c:v>42039.795324074075</c:v>
                </c:pt>
                <c:pt idx="605">
                  <c:v>42039.833657407406</c:v>
                </c:pt>
                <c:pt idx="606">
                  <c:v>42040.357800925929</c:v>
                </c:pt>
                <c:pt idx="607">
                  <c:v>42040.364803240744</c:v>
                </c:pt>
                <c:pt idx="608">
                  <c:v>42040.37703703704</c:v>
                </c:pt>
                <c:pt idx="609">
                  <c:v>42040.381898148145</c:v>
                </c:pt>
                <c:pt idx="610">
                  <c:v>42040.389166666668</c:v>
                </c:pt>
                <c:pt idx="611">
                  <c:v>42040.398518518516</c:v>
                </c:pt>
                <c:pt idx="612">
                  <c:v>42040.406539351854</c:v>
                </c:pt>
                <c:pt idx="613">
                  <c:v>42040.40865740741</c:v>
                </c:pt>
                <c:pt idx="614">
                  <c:v>42040.424351851849</c:v>
                </c:pt>
                <c:pt idx="615">
                  <c:v>42040.42690972222</c:v>
                </c:pt>
                <c:pt idx="616">
                  <c:v>42040.427662037036</c:v>
                </c:pt>
                <c:pt idx="617">
                  <c:v>42040.441261574073</c:v>
                </c:pt>
                <c:pt idx="618">
                  <c:v>42040.462094907409</c:v>
                </c:pt>
                <c:pt idx="619">
                  <c:v>42040.462256944447</c:v>
                </c:pt>
                <c:pt idx="620">
                  <c:v>42040.503668981481</c:v>
                </c:pt>
                <c:pt idx="621">
                  <c:v>42040.53502314815</c:v>
                </c:pt>
                <c:pt idx="622">
                  <c:v>42040.566203703704</c:v>
                </c:pt>
                <c:pt idx="623">
                  <c:v>42040.604861111111</c:v>
                </c:pt>
                <c:pt idx="624">
                  <c:v>42040.642523148148</c:v>
                </c:pt>
                <c:pt idx="625">
                  <c:v>42040.792199074072</c:v>
                </c:pt>
                <c:pt idx="626">
                  <c:v>42040.906446759262</c:v>
                </c:pt>
                <c:pt idx="627">
                  <c:v>42041.3512962963</c:v>
                </c:pt>
                <c:pt idx="628">
                  <c:v>42041.358715277776</c:v>
                </c:pt>
                <c:pt idx="629">
                  <c:v>42041.396504629629</c:v>
                </c:pt>
                <c:pt idx="630">
                  <c:v>42041.399537037039</c:v>
                </c:pt>
                <c:pt idx="631">
                  <c:v>42041.407037037039</c:v>
                </c:pt>
                <c:pt idx="632">
                  <c:v>42041.409131944441</c:v>
                </c:pt>
                <c:pt idx="633">
                  <c:v>42041.411168981482</c:v>
                </c:pt>
                <c:pt idx="634">
                  <c:v>42041.459583333337</c:v>
                </c:pt>
                <c:pt idx="635">
                  <c:v>42041.479803240742</c:v>
                </c:pt>
                <c:pt idx="636">
                  <c:v>42041.501701388886</c:v>
                </c:pt>
                <c:pt idx="637">
                  <c:v>42041.521620370368</c:v>
                </c:pt>
                <c:pt idx="638">
                  <c:v>42041.54283564815</c:v>
                </c:pt>
                <c:pt idx="639">
                  <c:v>42041.571944444448</c:v>
                </c:pt>
                <c:pt idx="640">
                  <c:v>42042.347488425927</c:v>
                </c:pt>
                <c:pt idx="641">
                  <c:v>42042.396504629629</c:v>
                </c:pt>
                <c:pt idx="642">
                  <c:v>42042.413356481484</c:v>
                </c:pt>
                <c:pt idx="643">
                  <c:v>42042.427523148152</c:v>
                </c:pt>
                <c:pt idx="644">
                  <c:v>42042.430787037039</c:v>
                </c:pt>
                <c:pt idx="645">
                  <c:v>42042.472442129627</c:v>
                </c:pt>
                <c:pt idx="646">
                  <c:v>42042.507199074076</c:v>
                </c:pt>
                <c:pt idx="647">
                  <c:v>42042.534930555557</c:v>
                </c:pt>
                <c:pt idx="648">
                  <c:v>42042.569675925923</c:v>
                </c:pt>
                <c:pt idx="649">
                  <c:v>42042.611342592594</c:v>
                </c:pt>
                <c:pt idx="650">
                  <c:v>42042.646296296298</c:v>
                </c:pt>
                <c:pt idx="651">
                  <c:v>42043.354525462964</c:v>
                </c:pt>
                <c:pt idx="652">
                  <c:v>42043.396435185183</c:v>
                </c:pt>
                <c:pt idx="653">
                  <c:v>42043.417546296296</c:v>
                </c:pt>
                <c:pt idx="654">
                  <c:v>42043.448206018518</c:v>
                </c:pt>
                <c:pt idx="655">
                  <c:v>42043.462013888886</c:v>
                </c:pt>
                <c:pt idx="656">
                  <c:v>42043.500937500001</c:v>
                </c:pt>
                <c:pt idx="657">
                  <c:v>42043.552337962959</c:v>
                </c:pt>
                <c:pt idx="658">
                  <c:v>42043.581967592596</c:v>
                </c:pt>
                <c:pt idx="659">
                  <c:v>42043.632199074076</c:v>
                </c:pt>
                <c:pt idx="660">
                  <c:v>42043.663275462961</c:v>
                </c:pt>
                <c:pt idx="661">
                  <c:v>42044.003738425927</c:v>
                </c:pt>
                <c:pt idx="662">
                  <c:v>42044.314340277779</c:v>
                </c:pt>
                <c:pt idx="663">
                  <c:v>42044.320243055554</c:v>
                </c:pt>
                <c:pt idx="664">
                  <c:v>42044.347546296296</c:v>
                </c:pt>
                <c:pt idx="665">
                  <c:v>42044.376064814816</c:v>
                </c:pt>
                <c:pt idx="666">
                  <c:v>42044.382488425923</c:v>
                </c:pt>
                <c:pt idx="667">
                  <c:v>42044.41783564815</c:v>
                </c:pt>
                <c:pt idx="668">
                  <c:v>42044.448275462964</c:v>
                </c:pt>
                <c:pt idx="669">
                  <c:v>42044.46197916667</c:v>
                </c:pt>
                <c:pt idx="670">
                  <c:v>42044.462118055555</c:v>
                </c:pt>
                <c:pt idx="671">
                  <c:v>42044.482928240737</c:v>
                </c:pt>
                <c:pt idx="672">
                  <c:v>42044.545347222222</c:v>
                </c:pt>
                <c:pt idx="673">
                  <c:v>42044.792395833334</c:v>
                </c:pt>
                <c:pt idx="674">
                  <c:v>42045.106412037036</c:v>
                </c:pt>
                <c:pt idx="675">
                  <c:v>42045.269016203703</c:v>
                </c:pt>
                <c:pt idx="676">
                  <c:v>42045.29246527778</c:v>
                </c:pt>
                <c:pt idx="677">
                  <c:v>42045.335057870368</c:v>
                </c:pt>
                <c:pt idx="678">
                  <c:v>42045.350289351853</c:v>
                </c:pt>
                <c:pt idx="679">
                  <c:v>42045.35560185185</c:v>
                </c:pt>
                <c:pt idx="680">
                  <c:v>42045.356319444443</c:v>
                </c:pt>
                <c:pt idx="681">
                  <c:v>42045.421458333331</c:v>
                </c:pt>
                <c:pt idx="682">
                  <c:v>42045.426689814813</c:v>
                </c:pt>
                <c:pt idx="683">
                  <c:v>42045.465439814812</c:v>
                </c:pt>
                <c:pt idx="684">
                  <c:v>42045.500717592593</c:v>
                </c:pt>
                <c:pt idx="685">
                  <c:v>42046.19358796296</c:v>
                </c:pt>
                <c:pt idx="686">
                  <c:v>42046.239733796298</c:v>
                </c:pt>
                <c:pt idx="687">
                  <c:v>42046.281840277778</c:v>
                </c:pt>
                <c:pt idx="688">
                  <c:v>42046.293032407404</c:v>
                </c:pt>
                <c:pt idx="689">
                  <c:v>42046.360208333332</c:v>
                </c:pt>
                <c:pt idx="690">
                  <c:v>42046.376944444448</c:v>
                </c:pt>
                <c:pt idx="691">
                  <c:v>42046.378564814811</c:v>
                </c:pt>
                <c:pt idx="692">
                  <c:v>42046.406354166669</c:v>
                </c:pt>
                <c:pt idx="693">
                  <c:v>42046.420289351852</c:v>
                </c:pt>
                <c:pt idx="694">
                  <c:v>42046.469224537039</c:v>
                </c:pt>
                <c:pt idx="695">
                  <c:v>42046.502858796295</c:v>
                </c:pt>
                <c:pt idx="696">
                  <c:v>42046.584374999999</c:v>
                </c:pt>
                <c:pt idx="697">
                  <c:v>42046.64947916667</c:v>
                </c:pt>
                <c:pt idx="698">
                  <c:v>42046.709374999999</c:v>
                </c:pt>
                <c:pt idx="699">
                  <c:v>42046.802222222221</c:v>
                </c:pt>
                <c:pt idx="700">
                  <c:v>42047.110949074071</c:v>
                </c:pt>
                <c:pt idx="701">
                  <c:v>42047.16306712963</c:v>
                </c:pt>
                <c:pt idx="702">
                  <c:v>42047.184282407405</c:v>
                </c:pt>
                <c:pt idx="703">
                  <c:v>42047.274571759262</c:v>
                </c:pt>
                <c:pt idx="704">
                  <c:v>42047.292314814818</c:v>
                </c:pt>
                <c:pt idx="705">
                  <c:v>42047.30327546296</c:v>
                </c:pt>
                <c:pt idx="706">
                  <c:v>42047.336875000001</c:v>
                </c:pt>
                <c:pt idx="707">
                  <c:v>42047.340590277781</c:v>
                </c:pt>
                <c:pt idx="708">
                  <c:v>42047.357708333337</c:v>
                </c:pt>
                <c:pt idx="709">
                  <c:v>42047.375520833331</c:v>
                </c:pt>
                <c:pt idx="710">
                  <c:v>42047.406770833331</c:v>
                </c:pt>
                <c:pt idx="711">
                  <c:v>42047.41605324074</c:v>
                </c:pt>
                <c:pt idx="712">
                  <c:v>42047.417650462965</c:v>
                </c:pt>
                <c:pt idx="713">
                  <c:v>42047.436168981483</c:v>
                </c:pt>
                <c:pt idx="714">
                  <c:v>42047.469039351854</c:v>
                </c:pt>
                <c:pt idx="715">
                  <c:v>42047.503738425927</c:v>
                </c:pt>
                <c:pt idx="716">
                  <c:v>42047.507453703707</c:v>
                </c:pt>
                <c:pt idx="717">
                  <c:v>42047.545231481483</c:v>
                </c:pt>
                <c:pt idx="718">
                  <c:v>42047.614861111113</c:v>
                </c:pt>
                <c:pt idx="719">
                  <c:v>42048.121631944443</c:v>
                </c:pt>
                <c:pt idx="720">
                  <c:v>42048.129687499997</c:v>
                </c:pt>
                <c:pt idx="721">
                  <c:v>42048.204976851855</c:v>
                </c:pt>
                <c:pt idx="722">
                  <c:v>42048.239884259259</c:v>
                </c:pt>
                <c:pt idx="723">
                  <c:v>42048.262916666667</c:v>
                </c:pt>
                <c:pt idx="724">
                  <c:v>42048.292291666665</c:v>
                </c:pt>
                <c:pt idx="725">
                  <c:v>42048.305833333332</c:v>
                </c:pt>
                <c:pt idx="726">
                  <c:v>42048.313217592593</c:v>
                </c:pt>
                <c:pt idx="727">
                  <c:v>42048.370613425926</c:v>
                </c:pt>
                <c:pt idx="728">
                  <c:v>42048.376574074071</c:v>
                </c:pt>
                <c:pt idx="729">
                  <c:v>42048.418645833335</c:v>
                </c:pt>
                <c:pt idx="730">
                  <c:v>42048.455590277779</c:v>
                </c:pt>
                <c:pt idx="731">
                  <c:v>42048.459791666668</c:v>
                </c:pt>
                <c:pt idx="732">
                  <c:v>42048.583993055552</c:v>
                </c:pt>
                <c:pt idx="733">
                  <c:v>42048.61818287037</c:v>
                </c:pt>
                <c:pt idx="734">
                  <c:v>42048.646377314813</c:v>
                </c:pt>
                <c:pt idx="735">
                  <c:v>42048.708958333336</c:v>
                </c:pt>
                <c:pt idx="736">
                  <c:v>42048.750601851854</c:v>
                </c:pt>
                <c:pt idx="737">
                  <c:v>42049.000381944446</c:v>
                </c:pt>
                <c:pt idx="738">
                  <c:v>42049.125740740739</c:v>
                </c:pt>
                <c:pt idx="739">
                  <c:v>42049.209004629629</c:v>
                </c:pt>
                <c:pt idx="740">
                  <c:v>42049.293171296296</c:v>
                </c:pt>
                <c:pt idx="741">
                  <c:v>42049.417048611111</c:v>
                </c:pt>
                <c:pt idx="742">
                  <c:v>42049.45957175926</c:v>
                </c:pt>
                <c:pt idx="743">
                  <c:v>42049.630972222221</c:v>
                </c:pt>
                <c:pt idx="744">
                  <c:v>42050.084016203706</c:v>
                </c:pt>
                <c:pt idx="745">
                  <c:v>42050.29210648148</c:v>
                </c:pt>
                <c:pt idx="746">
                  <c:v>42050.336944444447</c:v>
                </c:pt>
                <c:pt idx="747">
                  <c:v>42050.364918981482</c:v>
                </c:pt>
                <c:pt idx="748">
                  <c:v>42050.469108796293</c:v>
                </c:pt>
                <c:pt idx="749">
                  <c:v>42050.771180555559</c:v>
                </c:pt>
                <c:pt idx="750">
                  <c:v>42051.003657407404</c:v>
                </c:pt>
                <c:pt idx="751">
                  <c:v>42051.124247685184</c:v>
                </c:pt>
                <c:pt idx="752">
                  <c:v>42051.152962962966</c:v>
                </c:pt>
                <c:pt idx="753">
                  <c:v>42051.167604166665</c:v>
                </c:pt>
                <c:pt idx="754">
                  <c:v>42051.26798611111</c:v>
                </c:pt>
                <c:pt idx="755">
                  <c:v>42051.273541666669</c:v>
                </c:pt>
                <c:pt idx="756">
                  <c:v>42051.288425925923</c:v>
                </c:pt>
                <c:pt idx="757">
                  <c:v>42051.309594907405</c:v>
                </c:pt>
                <c:pt idx="758">
                  <c:v>42051.417685185188</c:v>
                </c:pt>
                <c:pt idx="759">
                  <c:v>42051.420312499999</c:v>
                </c:pt>
                <c:pt idx="760">
                  <c:v>42051.423483796294</c:v>
                </c:pt>
                <c:pt idx="761">
                  <c:v>42051.42759259259</c:v>
                </c:pt>
                <c:pt idx="762">
                  <c:v>42051.431585648148</c:v>
                </c:pt>
                <c:pt idx="763">
                  <c:v>42051.436273148145</c:v>
                </c:pt>
                <c:pt idx="764">
                  <c:v>42051.465636574074</c:v>
                </c:pt>
                <c:pt idx="765">
                  <c:v>42051.479803240742</c:v>
                </c:pt>
                <c:pt idx="766">
                  <c:v>42051.545300925929</c:v>
                </c:pt>
                <c:pt idx="767">
                  <c:v>42051.587060185186</c:v>
                </c:pt>
                <c:pt idx="768">
                  <c:v>42051.625717592593</c:v>
                </c:pt>
                <c:pt idx="769">
                  <c:v>42052.112974537034</c:v>
                </c:pt>
                <c:pt idx="770">
                  <c:v>42052.26599537037</c:v>
                </c:pt>
                <c:pt idx="771">
                  <c:v>42052.406435185185</c:v>
                </c:pt>
                <c:pt idx="772">
                  <c:v>42052.458738425928</c:v>
                </c:pt>
                <c:pt idx="773">
                  <c:v>42052.503912037035</c:v>
                </c:pt>
                <c:pt idx="774">
                  <c:v>42052.584363425929</c:v>
                </c:pt>
                <c:pt idx="775">
                  <c:v>42052.792442129627</c:v>
                </c:pt>
                <c:pt idx="776">
                  <c:v>42053.176122685189</c:v>
                </c:pt>
                <c:pt idx="777">
                  <c:v>42053.176990740743</c:v>
                </c:pt>
                <c:pt idx="778">
                  <c:v>42053.206666666665</c:v>
                </c:pt>
                <c:pt idx="779">
                  <c:v>42053.365902777776</c:v>
                </c:pt>
                <c:pt idx="780">
                  <c:v>42053.369837962964</c:v>
                </c:pt>
                <c:pt idx="781">
                  <c:v>42053.420451388891</c:v>
                </c:pt>
                <c:pt idx="782">
                  <c:v>42053.438240740739</c:v>
                </c:pt>
                <c:pt idx="783">
                  <c:v>42053.501539351855</c:v>
                </c:pt>
                <c:pt idx="784">
                  <c:v>42053.548854166664</c:v>
                </c:pt>
                <c:pt idx="785">
                  <c:v>42054.105034722219</c:v>
                </c:pt>
                <c:pt idx="786">
                  <c:v>42054.106979166667</c:v>
                </c:pt>
                <c:pt idx="787">
                  <c:v>42054.110601851855</c:v>
                </c:pt>
                <c:pt idx="788">
                  <c:v>42054.116655092592</c:v>
                </c:pt>
                <c:pt idx="789">
                  <c:v>42054.123530092591</c:v>
                </c:pt>
                <c:pt idx="790">
                  <c:v>42054.16747685185</c:v>
                </c:pt>
                <c:pt idx="791">
                  <c:v>42054.283738425926</c:v>
                </c:pt>
                <c:pt idx="792">
                  <c:v>42054.376203703701</c:v>
                </c:pt>
                <c:pt idx="793">
                  <c:v>42054.376331018517</c:v>
                </c:pt>
                <c:pt idx="794">
                  <c:v>42054.396481481483</c:v>
                </c:pt>
                <c:pt idx="795">
                  <c:v>42054.396817129629</c:v>
                </c:pt>
                <c:pt idx="796">
                  <c:v>42054.399537037039</c:v>
                </c:pt>
                <c:pt idx="797">
                  <c:v>42054.417662037034</c:v>
                </c:pt>
                <c:pt idx="798">
                  <c:v>42054.438298611109</c:v>
                </c:pt>
                <c:pt idx="799">
                  <c:v>42054.451099537036</c:v>
                </c:pt>
                <c:pt idx="800">
                  <c:v>42054.451724537037</c:v>
                </c:pt>
                <c:pt idx="801">
                  <c:v>42054.489988425928</c:v>
                </c:pt>
                <c:pt idx="802">
                  <c:v>42054.500185185185</c:v>
                </c:pt>
                <c:pt idx="803">
                  <c:v>42054.500416666669</c:v>
                </c:pt>
                <c:pt idx="804">
                  <c:v>42054.541967592595</c:v>
                </c:pt>
                <c:pt idx="805">
                  <c:v>42054.607812499999</c:v>
                </c:pt>
                <c:pt idx="806">
                  <c:v>42054.79241898148</c:v>
                </c:pt>
                <c:pt idx="807">
                  <c:v>42055.042627314811</c:v>
                </c:pt>
                <c:pt idx="808">
                  <c:v>42055.097060185188</c:v>
                </c:pt>
                <c:pt idx="809">
                  <c:v>42055.116122685184</c:v>
                </c:pt>
                <c:pt idx="810">
                  <c:v>42055.121446759258</c:v>
                </c:pt>
                <c:pt idx="811">
                  <c:v>42055.125810185185</c:v>
                </c:pt>
                <c:pt idx="812">
                  <c:v>42055.305775462963</c:v>
                </c:pt>
                <c:pt idx="813">
                  <c:v>42055.306793981479</c:v>
                </c:pt>
                <c:pt idx="814">
                  <c:v>42055.333425925928</c:v>
                </c:pt>
                <c:pt idx="815">
                  <c:v>42055.375960648147</c:v>
                </c:pt>
                <c:pt idx="816">
                  <c:v>42055.396458333336</c:v>
                </c:pt>
                <c:pt idx="817">
                  <c:v>42055.425254629627</c:v>
                </c:pt>
                <c:pt idx="818">
                  <c:v>42055.426724537036</c:v>
                </c:pt>
                <c:pt idx="819">
                  <c:v>42055.441261574073</c:v>
                </c:pt>
                <c:pt idx="820">
                  <c:v>42055.490057870367</c:v>
                </c:pt>
                <c:pt idx="821">
                  <c:v>42055.520995370367</c:v>
                </c:pt>
                <c:pt idx="822">
                  <c:v>42055.543067129627</c:v>
                </c:pt>
                <c:pt idx="823">
                  <c:v>42055.750879629632</c:v>
                </c:pt>
                <c:pt idx="824">
                  <c:v>42056.125937500001</c:v>
                </c:pt>
                <c:pt idx="825">
                  <c:v>42056.146168981482</c:v>
                </c:pt>
                <c:pt idx="826">
                  <c:v>42056.271469907406</c:v>
                </c:pt>
                <c:pt idx="827">
                  <c:v>42056.334293981483</c:v>
                </c:pt>
                <c:pt idx="828">
                  <c:v>42056.354872685188</c:v>
                </c:pt>
                <c:pt idx="829">
                  <c:v>42056.376250000001</c:v>
                </c:pt>
                <c:pt idx="830">
                  <c:v>42056.378668981481</c:v>
                </c:pt>
                <c:pt idx="831">
                  <c:v>42056.417824074073</c:v>
                </c:pt>
                <c:pt idx="832">
                  <c:v>42056.750752314816</c:v>
                </c:pt>
                <c:pt idx="833">
                  <c:v>42057.114814814813</c:v>
                </c:pt>
                <c:pt idx="834">
                  <c:v>42057.167048611111</c:v>
                </c:pt>
                <c:pt idx="835">
                  <c:v>42057.187847222223</c:v>
                </c:pt>
                <c:pt idx="836">
                  <c:v>42057.417719907404</c:v>
                </c:pt>
                <c:pt idx="837">
                  <c:v>42057.459502314814</c:v>
                </c:pt>
                <c:pt idx="838">
                  <c:v>42057.584293981483</c:v>
                </c:pt>
                <c:pt idx="839">
                  <c:v>42057.625879629632</c:v>
                </c:pt>
                <c:pt idx="840">
                  <c:v>42057.750451388885</c:v>
                </c:pt>
                <c:pt idx="841">
                  <c:v>42057.934178240743</c:v>
                </c:pt>
                <c:pt idx="842">
                  <c:v>42057.959027777775</c:v>
                </c:pt>
                <c:pt idx="843">
                  <c:v>42058.003692129627</c:v>
                </c:pt>
                <c:pt idx="844">
                  <c:v>42058.114965277775</c:v>
                </c:pt>
                <c:pt idx="845">
                  <c:v>42058.118298611109</c:v>
                </c:pt>
                <c:pt idx="846">
                  <c:v>42058.126180555555</c:v>
                </c:pt>
                <c:pt idx="847">
                  <c:v>42058.152962962966</c:v>
                </c:pt>
                <c:pt idx="848">
                  <c:v>42058.293391203704</c:v>
                </c:pt>
                <c:pt idx="849">
                  <c:v>42058.334039351852</c:v>
                </c:pt>
                <c:pt idx="850">
                  <c:v>42058.406377314815</c:v>
                </c:pt>
                <c:pt idx="851">
                  <c:v>42058.430902777778</c:v>
                </c:pt>
                <c:pt idx="852">
                  <c:v>42058.437893518516</c:v>
                </c:pt>
                <c:pt idx="853">
                  <c:v>42058.459560185183</c:v>
                </c:pt>
                <c:pt idx="854">
                  <c:v>42058.479872685188</c:v>
                </c:pt>
                <c:pt idx="855">
                  <c:v>42058.501932870371</c:v>
                </c:pt>
                <c:pt idx="856">
                  <c:v>42058.504074074073</c:v>
                </c:pt>
                <c:pt idx="857">
                  <c:v>42058.543356481481</c:v>
                </c:pt>
                <c:pt idx="858">
                  <c:v>42058.563067129631</c:v>
                </c:pt>
                <c:pt idx="859">
                  <c:v>42058.583969907406</c:v>
                </c:pt>
                <c:pt idx="860">
                  <c:v>42058.626238425924</c:v>
                </c:pt>
                <c:pt idx="861">
                  <c:v>42058.750717592593</c:v>
                </c:pt>
                <c:pt idx="862">
                  <c:v>42059.092604166668</c:v>
                </c:pt>
                <c:pt idx="863">
                  <c:v>42059.114710648151</c:v>
                </c:pt>
                <c:pt idx="864">
                  <c:v>42059.146550925929</c:v>
                </c:pt>
                <c:pt idx="865">
                  <c:v>42059.264502314814</c:v>
                </c:pt>
                <c:pt idx="866">
                  <c:v>42059.387037037035</c:v>
                </c:pt>
                <c:pt idx="867">
                  <c:v>42059.420694444445</c:v>
                </c:pt>
                <c:pt idx="868">
                  <c:v>42059.44023148148</c:v>
                </c:pt>
                <c:pt idx="869">
                  <c:v>42059.459745370368</c:v>
                </c:pt>
                <c:pt idx="870">
                  <c:v>42059.503599537034</c:v>
                </c:pt>
                <c:pt idx="871">
                  <c:v>42059.543020833335</c:v>
                </c:pt>
                <c:pt idx="872">
                  <c:v>42059.548854166664</c:v>
                </c:pt>
                <c:pt idx="873">
                  <c:v>42059.584583333337</c:v>
                </c:pt>
                <c:pt idx="874">
                  <c:v>42059.618391203701</c:v>
                </c:pt>
                <c:pt idx="875">
                  <c:v>42059.792395833334</c:v>
                </c:pt>
                <c:pt idx="876">
                  <c:v>42059.909849537034</c:v>
                </c:pt>
                <c:pt idx="877">
                  <c:v>42060.042754629627</c:v>
                </c:pt>
                <c:pt idx="878">
                  <c:v>42060.100069444445</c:v>
                </c:pt>
                <c:pt idx="879">
                  <c:v>42060.145601851851</c:v>
                </c:pt>
                <c:pt idx="880">
                  <c:v>42060.212164351855</c:v>
                </c:pt>
                <c:pt idx="881">
                  <c:v>42060.389513888891</c:v>
                </c:pt>
                <c:pt idx="882">
                  <c:v>42060.414652777778</c:v>
                </c:pt>
                <c:pt idx="883">
                  <c:v>42060.424039351848</c:v>
                </c:pt>
                <c:pt idx="884">
                  <c:v>42060.435590277775</c:v>
                </c:pt>
                <c:pt idx="885">
                  <c:v>42060.438055555554</c:v>
                </c:pt>
                <c:pt idx="886">
                  <c:v>42060.479409722226</c:v>
                </c:pt>
                <c:pt idx="887">
                  <c:v>42060.500428240739</c:v>
                </c:pt>
                <c:pt idx="888">
                  <c:v>42060.542800925927</c:v>
                </c:pt>
                <c:pt idx="889">
                  <c:v>42060.584166666667</c:v>
                </c:pt>
                <c:pt idx="890">
                  <c:v>42060.750694444447</c:v>
                </c:pt>
                <c:pt idx="891">
                  <c:v>42060.792291666665</c:v>
                </c:pt>
                <c:pt idx="892">
                  <c:v>42060.792673611111</c:v>
                </c:pt>
                <c:pt idx="893">
                  <c:v>42060.909942129627</c:v>
                </c:pt>
                <c:pt idx="894">
                  <c:v>42060.969097222223</c:v>
                </c:pt>
                <c:pt idx="895">
                  <c:v>42061.092534722222</c:v>
                </c:pt>
                <c:pt idx="896">
                  <c:v>42061.123159722221</c:v>
                </c:pt>
                <c:pt idx="897">
                  <c:v>42061.209328703706</c:v>
                </c:pt>
                <c:pt idx="898">
                  <c:v>42061.250763888886</c:v>
                </c:pt>
                <c:pt idx="899">
                  <c:v>42061.28328703704</c:v>
                </c:pt>
                <c:pt idx="900">
                  <c:v>42061.401539351849</c:v>
                </c:pt>
                <c:pt idx="901">
                  <c:v>42061.423333333332</c:v>
                </c:pt>
                <c:pt idx="902">
                  <c:v>42061.424386574072</c:v>
                </c:pt>
                <c:pt idx="903">
                  <c:v>42061.438217592593</c:v>
                </c:pt>
                <c:pt idx="904">
                  <c:v>42061.500173611108</c:v>
                </c:pt>
                <c:pt idx="905">
                  <c:v>42061.559270833335</c:v>
                </c:pt>
                <c:pt idx="906">
                  <c:v>42061.566076388888</c:v>
                </c:pt>
                <c:pt idx="907">
                  <c:v>42061.590497685182</c:v>
                </c:pt>
                <c:pt idx="908">
                  <c:v>42061.606423611112</c:v>
                </c:pt>
                <c:pt idx="909">
                  <c:v>42061.626377314817</c:v>
                </c:pt>
                <c:pt idx="910">
                  <c:v>42061.646562499998</c:v>
                </c:pt>
                <c:pt idx="911">
                  <c:v>42061.663449074076</c:v>
                </c:pt>
                <c:pt idx="912">
                  <c:v>42061.688287037039</c:v>
                </c:pt>
                <c:pt idx="913">
                  <c:v>42061.709444444445</c:v>
                </c:pt>
                <c:pt idx="914">
                  <c:v>42061.750497685185</c:v>
                </c:pt>
                <c:pt idx="915">
                  <c:v>42061.771261574075</c:v>
                </c:pt>
                <c:pt idx="916">
                  <c:v>42061.792662037034</c:v>
                </c:pt>
                <c:pt idx="917">
                  <c:v>42061.792754629627</c:v>
                </c:pt>
                <c:pt idx="918">
                  <c:v>42061.896296296298</c:v>
                </c:pt>
                <c:pt idx="919">
                  <c:v>42062.000416666669</c:v>
                </c:pt>
                <c:pt idx="920">
                  <c:v>42062.097430555557</c:v>
                </c:pt>
                <c:pt idx="921">
                  <c:v>42062.108263888891</c:v>
                </c:pt>
                <c:pt idx="922">
                  <c:v>42062.111215277779</c:v>
                </c:pt>
                <c:pt idx="923">
                  <c:v>42062.136620370373</c:v>
                </c:pt>
                <c:pt idx="924">
                  <c:v>42062.14471064815</c:v>
                </c:pt>
                <c:pt idx="925">
                  <c:v>42062.251238425924</c:v>
                </c:pt>
                <c:pt idx="926">
                  <c:v>42062.257650462961</c:v>
                </c:pt>
                <c:pt idx="927">
                  <c:v>42062.410104166665</c:v>
                </c:pt>
                <c:pt idx="928">
                  <c:v>42062.413622685184</c:v>
                </c:pt>
                <c:pt idx="929">
                  <c:v>42062.437581018516</c:v>
                </c:pt>
                <c:pt idx="930">
                  <c:v>42062.439571759256</c:v>
                </c:pt>
                <c:pt idx="931">
                  <c:v>42062.503599537034</c:v>
                </c:pt>
                <c:pt idx="932">
                  <c:v>42062.524537037039</c:v>
                </c:pt>
                <c:pt idx="933">
                  <c:v>42062.584745370368</c:v>
                </c:pt>
                <c:pt idx="934">
                  <c:v>42062.626284722224</c:v>
                </c:pt>
                <c:pt idx="935">
                  <c:v>42062.792569444442</c:v>
                </c:pt>
                <c:pt idx="936">
                  <c:v>42062.833993055552</c:v>
                </c:pt>
                <c:pt idx="937">
                  <c:v>42062.896238425928</c:v>
                </c:pt>
                <c:pt idx="938">
                  <c:v>42062.923761574071</c:v>
                </c:pt>
                <c:pt idx="939">
                  <c:v>42062.959247685183</c:v>
                </c:pt>
                <c:pt idx="940">
                  <c:v>42063.211956018517</c:v>
                </c:pt>
                <c:pt idx="941">
                  <c:v>42063.334756944445</c:v>
                </c:pt>
                <c:pt idx="942">
                  <c:v>42063.420486111114</c:v>
                </c:pt>
                <c:pt idx="943">
                  <c:v>42063.875439814816</c:v>
                </c:pt>
                <c:pt idx="944">
                  <c:v>42063.97934027778</c:v>
                </c:pt>
                <c:pt idx="945">
                  <c:v>42064.334224537037</c:v>
                </c:pt>
                <c:pt idx="946">
                  <c:v>42064.420613425929</c:v>
                </c:pt>
                <c:pt idx="947">
                  <c:v>42064.500520833331</c:v>
                </c:pt>
                <c:pt idx="948">
                  <c:v>42064.625972222224</c:v>
                </c:pt>
                <c:pt idx="949">
                  <c:v>42064.875590277778</c:v>
                </c:pt>
                <c:pt idx="950">
                  <c:v>42065.00068287037</c:v>
                </c:pt>
                <c:pt idx="951">
                  <c:v>42065.289733796293</c:v>
                </c:pt>
                <c:pt idx="952">
                  <c:v>42065.458425925928</c:v>
                </c:pt>
                <c:pt idx="953">
                  <c:v>42065.500567129631</c:v>
                </c:pt>
                <c:pt idx="954">
                  <c:v>42065.520949074074</c:v>
                </c:pt>
                <c:pt idx="955">
                  <c:v>42065.583634259259</c:v>
                </c:pt>
                <c:pt idx="956">
                  <c:v>42065.625196759262</c:v>
                </c:pt>
                <c:pt idx="957">
                  <c:v>42065.79247685185</c:v>
                </c:pt>
                <c:pt idx="958">
                  <c:v>42065.836956018517</c:v>
                </c:pt>
                <c:pt idx="959">
                  <c:v>42066.021365740744</c:v>
                </c:pt>
                <c:pt idx="960">
                  <c:v>42066.071388888886</c:v>
                </c:pt>
                <c:pt idx="961">
                  <c:v>42066.257557870369</c:v>
                </c:pt>
                <c:pt idx="962">
                  <c:v>42066.25880787037</c:v>
                </c:pt>
                <c:pt idx="963">
                  <c:v>42066.33489583333</c:v>
                </c:pt>
                <c:pt idx="964">
                  <c:v>42066.417245370372</c:v>
                </c:pt>
                <c:pt idx="965">
                  <c:v>42066.425300925926</c:v>
                </c:pt>
                <c:pt idx="966">
                  <c:v>42066.437986111108</c:v>
                </c:pt>
                <c:pt idx="967">
                  <c:v>42066.587210648147</c:v>
                </c:pt>
                <c:pt idx="968">
                  <c:v>42066.604907407411</c:v>
                </c:pt>
                <c:pt idx="969">
                  <c:v>42066.635844907411</c:v>
                </c:pt>
                <c:pt idx="970">
                  <c:v>42066.792245370372</c:v>
                </c:pt>
                <c:pt idx="971">
                  <c:v>42066.896273148152</c:v>
                </c:pt>
                <c:pt idx="972">
                  <c:v>42066.934189814812</c:v>
                </c:pt>
                <c:pt idx="973">
                  <c:v>42067.10365740741</c:v>
                </c:pt>
                <c:pt idx="974">
                  <c:v>42067.112708333334</c:v>
                </c:pt>
                <c:pt idx="975">
                  <c:v>42067.125393518516</c:v>
                </c:pt>
                <c:pt idx="976">
                  <c:v>42067.369641203702</c:v>
                </c:pt>
                <c:pt idx="977">
                  <c:v>42067.408912037034</c:v>
                </c:pt>
                <c:pt idx="978">
                  <c:v>42067.420243055552</c:v>
                </c:pt>
                <c:pt idx="979">
                  <c:v>42067.420277777775</c:v>
                </c:pt>
                <c:pt idx="980">
                  <c:v>42067.442384259259</c:v>
                </c:pt>
                <c:pt idx="981">
                  <c:v>42067.501875000002</c:v>
                </c:pt>
                <c:pt idx="982">
                  <c:v>42067.542164351849</c:v>
                </c:pt>
                <c:pt idx="983">
                  <c:v>42067.626238425924</c:v>
                </c:pt>
                <c:pt idx="984">
                  <c:v>42067.709722222222</c:v>
                </c:pt>
                <c:pt idx="985">
                  <c:v>42067.792754629627</c:v>
                </c:pt>
                <c:pt idx="986">
                  <c:v>42067.834166666667</c:v>
                </c:pt>
                <c:pt idx="987">
                  <c:v>42068.304826388892</c:v>
                </c:pt>
                <c:pt idx="988">
                  <c:v>42068.309479166666</c:v>
                </c:pt>
                <c:pt idx="989">
                  <c:v>42068.334907407407</c:v>
                </c:pt>
                <c:pt idx="990">
                  <c:v>42068.376562500001</c:v>
                </c:pt>
                <c:pt idx="991">
                  <c:v>42068.376759259256</c:v>
                </c:pt>
                <c:pt idx="992">
                  <c:v>42068.381851851853</c:v>
                </c:pt>
                <c:pt idx="993">
                  <c:v>42068.501435185186</c:v>
                </c:pt>
                <c:pt idx="994">
                  <c:v>42068.590555555558</c:v>
                </c:pt>
                <c:pt idx="995">
                  <c:v>42068.625798611109</c:v>
                </c:pt>
                <c:pt idx="996">
                  <c:v>42068.628865740742</c:v>
                </c:pt>
                <c:pt idx="997">
                  <c:v>42068.646365740744</c:v>
                </c:pt>
                <c:pt idx="998">
                  <c:v>42068.729791666665</c:v>
                </c:pt>
                <c:pt idx="999">
                  <c:v>42068.764143518521</c:v>
                </c:pt>
                <c:pt idx="1000">
                  <c:v>42068.792337962965</c:v>
                </c:pt>
                <c:pt idx="1001">
                  <c:v>42068.812939814816</c:v>
                </c:pt>
                <c:pt idx="1002">
                  <c:v>42068.857812499999</c:v>
                </c:pt>
                <c:pt idx="1003">
                  <c:v>42068.892557870371</c:v>
                </c:pt>
                <c:pt idx="1004">
                  <c:v>42068.917175925926</c:v>
                </c:pt>
                <c:pt idx="1005">
                  <c:v>42068.979722222219</c:v>
                </c:pt>
                <c:pt idx="1006">
                  <c:v>42069.106215277781</c:v>
                </c:pt>
                <c:pt idx="1007">
                  <c:v>42069.108912037038</c:v>
                </c:pt>
                <c:pt idx="1008">
                  <c:v>42069.12599537037</c:v>
                </c:pt>
                <c:pt idx="1009">
                  <c:v>42069.251944444448</c:v>
                </c:pt>
                <c:pt idx="1010">
                  <c:v>42069.334710648145</c:v>
                </c:pt>
                <c:pt idx="1011">
                  <c:v>42069.413148148145</c:v>
                </c:pt>
                <c:pt idx="1012">
                  <c:v>42069.421643518515</c:v>
                </c:pt>
                <c:pt idx="1013">
                  <c:v>42069.462025462963</c:v>
                </c:pt>
                <c:pt idx="1014">
                  <c:v>42069.545300925929</c:v>
                </c:pt>
                <c:pt idx="1015">
                  <c:v>42069.600902777776</c:v>
                </c:pt>
                <c:pt idx="1016">
                  <c:v>42069.709398148145</c:v>
                </c:pt>
                <c:pt idx="1017">
                  <c:v>42069.750185185185</c:v>
                </c:pt>
                <c:pt idx="1018">
                  <c:v>42069.792453703703</c:v>
                </c:pt>
                <c:pt idx="1019">
                  <c:v>42069.875752314816</c:v>
                </c:pt>
                <c:pt idx="1020">
                  <c:v>42070.250335648147</c:v>
                </c:pt>
                <c:pt idx="1021">
                  <c:v>42070.250335648147</c:v>
                </c:pt>
                <c:pt idx="1022">
                  <c:v>42070.335069444445</c:v>
                </c:pt>
                <c:pt idx="1023">
                  <c:v>42070.500798611109</c:v>
                </c:pt>
                <c:pt idx="1024">
                  <c:v>42070.503796296296</c:v>
                </c:pt>
                <c:pt idx="1025">
                  <c:v>42070.614884259259</c:v>
                </c:pt>
                <c:pt idx="1026">
                  <c:v>42070.625775462962</c:v>
                </c:pt>
                <c:pt idx="1027">
                  <c:v>42070.875671296293</c:v>
                </c:pt>
                <c:pt idx="1028">
                  <c:v>42070.9377662037</c:v>
                </c:pt>
                <c:pt idx="1029">
                  <c:v>42071.16746527778</c:v>
                </c:pt>
                <c:pt idx="1030">
                  <c:v>42071.229791666665</c:v>
                </c:pt>
                <c:pt idx="1031">
                  <c:v>42071.376018518517</c:v>
                </c:pt>
                <c:pt idx="1032">
                  <c:v>42071.378842592596</c:v>
                </c:pt>
                <c:pt idx="1033">
                  <c:v>42071.542523148149</c:v>
                </c:pt>
                <c:pt idx="1034">
                  <c:v>42071.833958333336</c:v>
                </c:pt>
                <c:pt idx="1035">
                  <c:v>42071.91741898148</c:v>
                </c:pt>
                <c:pt idx="1036">
                  <c:v>42071.937905092593</c:v>
                </c:pt>
                <c:pt idx="1037">
                  <c:v>42072.334861111114</c:v>
                </c:pt>
                <c:pt idx="1038">
                  <c:v>42072.340810185182</c:v>
                </c:pt>
                <c:pt idx="1039">
                  <c:v>42072.371759259258</c:v>
                </c:pt>
                <c:pt idx="1040">
                  <c:v>42072.376446759263</c:v>
                </c:pt>
                <c:pt idx="1041">
                  <c:v>42072.429016203707</c:v>
                </c:pt>
                <c:pt idx="1042">
                  <c:v>42072.436273148145</c:v>
                </c:pt>
                <c:pt idx="1043">
                  <c:v>42072.441053240742</c:v>
                </c:pt>
                <c:pt idx="1044">
                  <c:v>42072.503553240742</c:v>
                </c:pt>
                <c:pt idx="1045">
                  <c:v>42072.542141203703</c:v>
                </c:pt>
                <c:pt idx="1046">
                  <c:v>42072.626331018517</c:v>
                </c:pt>
                <c:pt idx="1047">
                  <c:v>42072.659907407404</c:v>
                </c:pt>
                <c:pt idx="1048">
                  <c:v>42072.751087962963</c:v>
                </c:pt>
                <c:pt idx="1049">
                  <c:v>42072.795381944445</c:v>
                </c:pt>
                <c:pt idx="1050">
                  <c:v>42072.834293981483</c:v>
                </c:pt>
                <c:pt idx="1051">
                  <c:v>42072.840648148151</c:v>
                </c:pt>
                <c:pt idx="1052">
                  <c:v>42072.937951388885</c:v>
                </c:pt>
                <c:pt idx="1053">
                  <c:v>42073.13894675926</c:v>
                </c:pt>
                <c:pt idx="1054">
                  <c:v>42073.296331018515</c:v>
                </c:pt>
                <c:pt idx="1055">
                  <c:v>42073.301354166666</c:v>
                </c:pt>
                <c:pt idx="1056">
                  <c:v>42073.375763888886</c:v>
                </c:pt>
                <c:pt idx="1057">
                  <c:v>42073.419247685182</c:v>
                </c:pt>
                <c:pt idx="1058">
                  <c:v>42073.423020833332</c:v>
                </c:pt>
                <c:pt idx="1059">
                  <c:v>42073.453310185185</c:v>
                </c:pt>
                <c:pt idx="1060">
                  <c:v>42073.460578703707</c:v>
                </c:pt>
                <c:pt idx="1061">
                  <c:v>42073.545243055552</c:v>
                </c:pt>
                <c:pt idx="1062">
                  <c:v>42073.632210648146</c:v>
                </c:pt>
                <c:pt idx="1063">
                  <c:v>42073.677430555559</c:v>
                </c:pt>
                <c:pt idx="1064">
                  <c:v>42073.712106481478</c:v>
                </c:pt>
                <c:pt idx="1065">
                  <c:v>42073.809212962966</c:v>
                </c:pt>
                <c:pt idx="1066">
                  <c:v>42073.843993055554</c:v>
                </c:pt>
                <c:pt idx="1067">
                  <c:v>42073.941087962965</c:v>
                </c:pt>
                <c:pt idx="1068">
                  <c:v>42074.373761574076</c:v>
                </c:pt>
                <c:pt idx="1069">
                  <c:v>42074.379953703705</c:v>
                </c:pt>
                <c:pt idx="1070">
                  <c:v>42074.382592592592</c:v>
                </c:pt>
                <c:pt idx="1071">
                  <c:v>42074.451018518521</c:v>
                </c:pt>
                <c:pt idx="1072">
                  <c:v>42074.462233796294</c:v>
                </c:pt>
                <c:pt idx="1073">
                  <c:v>42074.465601851851</c:v>
                </c:pt>
                <c:pt idx="1074">
                  <c:v>42074.468923611108</c:v>
                </c:pt>
                <c:pt idx="1075">
                  <c:v>42074.503784722219</c:v>
                </c:pt>
                <c:pt idx="1076">
                  <c:v>42074.543587962966</c:v>
                </c:pt>
                <c:pt idx="1077">
                  <c:v>42074.587280092594</c:v>
                </c:pt>
                <c:pt idx="1078">
                  <c:v>42074.628923611112</c:v>
                </c:pt>
                <c:pt idx="1079">
                  <c:v>42074.792326388888</c:v>
                </c:pt>
                <c:pt idx="1080">
                  <c:v>42074.847569444442</c:v>
                </c:pt>
                <c:pt idx="1081">
                  <c:v>42074.87871527778</c:v>
                </c:pt>
                <c:pt idx="1082">
                  <c:v>42074.938090277778</c:v>
                </c:pt>
                <c:pt idx="1083">
                  <c:v>42075.385381944441</c:v>
                </c:pt>
                <c:pt idx="1084">
                  <c:v>42075.388136574074</c:v>
                </c:pt>
                <c:pt idx="1085">
                  <c:v>42075.408912037034</c:v>
                </c:pt>
                <c:pt idx="1086">
                  <c:v>42075.460104166668</c:v>
                </c:pt>
                <c:pt idx="1087">
                  <c:v>42075.463275462964</c:v>
                </c:pt>
                <c:pt idx="1088">
                  <c:v>42075.47587962963</c:v>
                </c:pt>
                <c:pt idx="1089">
                  <c:v>42075.486481481479</c:v>
                </c:pt>
                <c:pt idx="1090">
                  <c:v>42075.503912037035</c:v>
                </c:pt>
                <c:pt idx="1091">
                  <c:v>42075.520960648151</c:v>
                </c:pt>
                <c:pt idx="1092">
                  <c:v>42075.552453703705</c:v>
                </c:pt>
                <c:pt idx="1093">
                  <c:v>42075.628784722219</c:v>
                </c:pt>
                <c:pt idx="1094">
                  <c:v>42075.663402777776</c:v>
                </c:pt>
                <c:pt idx="1095">
                  <c:v>42075.712129629632</c:v>
                </c:pt>
                <c:pt idx="1096">
                  <c:v>42075.751319444447</c:v>
                </c:pt>
                <c:pt idx="1097">
                  <c:v>42075.792245370372</c:v>
                </c:pt>
                <c:pt idx="1098">
                  <c:v>42075.813113425924</c:v>
                </c:pt>
                <c:pt idx="1099">
                  <c:v>42075.833807870367</c:v>
                </c:pt>
                <c:pt idx="1100">
                  <c:v>42075.896018518521</c:v>
                </c:pt>
                <c:pt idx="1101">
                  <c:v>42075.962002314816</c:v>
                </c:pt>
                <c:pt idx="1102">
                  <c:v>42076.007314814815</c:v>
                </c:pt>
                <c:pt idx="1103">
                  <c:v>42076.230995370373</c:v>
                </c:pt>
                <c:pt idx="1104">
                  <c:v>42076.311747685184</c:v>
                </c:pt>
                <c:pt idx="1105">
                  <c:v>42076.386550925927</c:v>
                </c:pt>
                <c:pt idx="1106">
                  <c:v>42076.389328703706</c:v>
                </c:pt>
                <c:pt idx="1107">
                  <c:v>42076.400740740741</c:v>
                </c:pt>
                <c:pt idx="1108">
                  <c:v>42076.41846064815</c:v>
                </c:pt>
                <c:pt idx="1109">
                  <c:v>42076.427083333336</c:v>
                </c:pt>
                <c:pt idx="1110">
                  <c:v>42076.460219907407</c:v>
                </c:pt>
                <c:pt idx="1111">
                  <c:v>42076.465601851851</c:v>
                </c:pt>
                <c:pt idx="1112">
                  <c:v>42076.466574074075</c:v>
                </c:pt>
                <c:pt idx="1113">
                  <c:v>42076.467523148145</c:v>
                </c:pt>
                <c:pt idx="1114">
                  <c:v>42076.542118055557</c:v>
                </c:pt>
                <c:pt idx="1115">
                  <c:v>42076.646608796298</c:v>
                </c:pt>
                <c:pt idx="1116">
                  <c:v>42076.834016203706</c:v>
                </c:pt>
                <c:pt idx="1117">
                  <c:v>42076.854687500003</c:v>
                </c:pt>
                <c:pt idx="1118">
                  <c:v>42076.875138888892</c:v>
                </c:pt>
                <c:pt idx="1119">
                  <c:v>42076.889108796298</c:v>
                </c:pt>
                <c:pt idx="1120">
                  <c:v>42076.969074074077</c:v>
                </c:pt>
                <c:pt idx="1121">
                  <c:v>42077.042141203703</c:v>
                </c:pt>
                <c:pt idx="1122">
                  <c:v>42077.05914351852</c:v>
                </c:pt>
                <c:pt idx="1123">
                  <c:v>42077.086111111108</c:v>
                </c:pt>
                <c:pt idx="1124">
                  <c:v>42077.125439814816</c:v>
                </c:pt>
                <c:pt idx="1125">
                  <c:v>42077.229375000003</c:v>
                </c:pt>
                <c:pt idx="1126">
                  <c:v>42077.250532407408</c:v>
                </c:pt>
                <c:pt idx="1127">
                  <c:v>42077.375717592593</c:v>
                </c:pt>
                <c:pt idx="1128">
                  <c:v>42077.420300925929</c:v>
                </c:pt>
                <c:pt idx="1129">
                  <c:v>42077.663414351853</c:v>
                </c:pt>
                <c:pt idx="1130">
                  <c:v>42077.750972222224</c:v>
                </c:pt>
                <c:pt idx="1131">
                  <c:v>42077.812939814816</c:v>
                </c:pt>
                <c:pt idx="1132">
                  <c:v>42077.889027777775</c:v>
                </c:pt>
                <c:pt idx="1133">
                  <c:v>42077.958807870367</c:v>
                </c:pt>
                <c:pt idx="1134">
                  <c:v>42078.000567129631</c:v>
                </c:pt>
                <c:pt idx="1135">
                  <c:v>42078.104814814818</c:v>
                </c:pt>
                <c:pt idx="1136">
                  <c:v>42078.167407407411</c:v>
                </c:pt>
                <c:pt idx="1137">
                  <c:v>42078.375462962962</c:v>
                </c:pt>
                <c:pt idx="1138">
                  <c:v>42078.459097222221</c:v>
                </c:pt>
                <c:pt idx="1139">
                  <c:v>42078.792314814818</c:v>
                </c:pt>
                <c:pt idx="1140">
                  <c:v>42078.892488425925</c:v>
                </c:pt>
                <c:pt idx="1141">
                  <c:v>42078.982766203706</c:v>
                </c:pt>
                <c:pt idx="1142">
                  <c:v>42079.100844907407</c:v>
                </c:pt>
                <c:pt idx="1143">
                  <c:v>42079.126284722224</c:v>
                </c:pt>
                <c:pt idx="1144">
                  <c:v>42079.311388888891</c:v>
                </c:pt>
                <c:pt idx="1145">
                  <c:v>42079.412824074076</c:v>
                </c:pt>
                <c:pt idx="1146">
                  <c:v>42079.45789351852</c:v>
                </c:pt>
                <c:pt idx="1147">
                  <c:v>42079.542002314818</c:v>
                </c:pt>
                <c:pt idx="1148">
                  <c:v>42079.584999999999</c:v>
                </c:pt>
                <c:pt idx="1149">
                  <c:v>42079.628842592596</c:v>
                </c:pt>
                <c:pt idx="1150">
                  <c:v>42079.751145833332</c:v>
                </c:pt>
                <c:pt idx="1151">
                  <c:v>42079.833761574075</c:v>
                </c:pt>
                <c:pt idx="1152">
                  <c:v>42080.014166666668</c:v>
                </c:pt>
                <c:pt idx="1153">
                  <c:v>42080.052465277775</c:v>
                </c:pt>
                <c:pt idx="1154">
                  <c:v>42080.452152777776</c:v>
                </c:pt>
                <c:pt idx="1155">
                  <c:v>42080.552164351851</c:v>
                </c:pt>
                <c:pt idx="1156">
                  <c:v>42080.854733796295</c:v>
                </c:pt>
                <c:pt idx="1157">
                  <c:v>42081.448854166665</c:v>
                </c:pt>
                <c:pt idx="1158">
                  <c:v>42081.453773148147</c:v>
                </c:pt>
                <c:pt idx="1159">
                  <c:v>42081.465671296297</c:v>
                </c:pt>
                <c:pt idx="1160">
                  <c:v>42081.470219907409</c:v>
                </c:pt>
                <c:pt idx="1161">
                  <c:v>42081.501423611109</c:v>
                </c:pt>
                <c:pt idx="1162">
                  <c:v>42081.521099537036</c:v>
                </c:pt>
                <c:pt idx="1163">
                  <c:v>42081.564375000002</c:v>
                </c:pt>
                <c:pt idx="1164">
                  <c:v>42081.62877314815</c:v>
                </c:pt>
                <c:pt idx="1165">
                  <c:v>42081.781539351854</c:v>
                </c:pt>
                <c:pt idx="1166">
                  <c:v>42081.792291666665</c:v>
                </c:pt>
                <c:pt idx="1167">
                  <c:v>42081.823217592595</c:v>
                </c:pt>
                <c:pt idx="1168">
                  <c:v>42081.8753125</c:v>
                </c:pt>
                <c:pt idx="1169">
                  <c:v>42082.336770833332</c:v>
                </c:pt>
                <c:pt idx="1170">
                  <c:v>42082.360381944447</c:v>
                </c:pt>
                <c:pt idx="1171">
                  <c:v>42082.36513888889</c:v>
                </c:pt>
                <c:pt idx="1172">
                  <c:v>42082.376273148147</c:v>
                </c:pt>
                <c:pt idx="1173">
                  <c:v>42082.418865740743</c:v>
                </c:pt>
                <c:pt idx="1174">
                  <c:v>42082.543391203704</c:v>
                </c:pt>
                <c:pt idx="1175">
                  <c:v>42082.628807870373</c:v>
                </c:pt>
                <c:pt idx="1176">
                  <c:v>42082.792500000003</c:v>
                </c:pt>
                <c:pt idx="1177">
                  <c:v>42082.833761574075</c:v>
                </c:pt>
                <c:pt idx="1178">
                  <c:v>42082.83388888889</c:v>
                </c:pt>
                <c:pt idx="1179">
                  <c:v>42082.959097222221</c:v>
                </c:pt>
                <c:pt idx="1180">
                  <c:v>42083.309594907405</c:v>
                </c:pt>
                <c:pt idx="1181">
                  <c:v>42083.313171296293</c:v>
                </c:pt>
                <c:pt idx="1182">
                  <c:v>42083.377129629633</c:v>
                </c:pt>
                <c:pt idx="1183">
                  <c:v>42083.398032407407</c:v>
                </c:pt>
                <c:pt idx="1184">
                  <c:v>42083.462314814817</c:v>
                </c:pt>
                <c:pt idx="1185">
                  <c:v>42083.639131944445</c:v>
                </c:pt>
                <c:pt idx="1186">
                  <c:v>42083.750451388885</c:v>
                </c:pt>
                <c:pt idx="1187">
                  <c:v>42083.792534722219</c:v>
                </c:pt>
                <c:pt idx="1188">
                  <c:v>42083.961956018517</c:v>
                </c:pt>
                <c:pt idx="1189">
                  <c:v>42084.107638888891</c:v>
                </c:pt>
                <c:pt idx="1190">
                  <c:v>42084.376435185186</c:v>
                </c:pt>
                <c:pt idx="1191">
                  <c:v>42084.416990740741</c:v>
                </c:pt>
                <c:pt idx="1192">
                  <c:v>42084.868206018517</c:v>
                </c:pt>
                <c:pt idx="1193">
                  <c:v>42084.92386574074</c:v>
                </c:pt>
                <c:pt idx="1194">
                  <c:v>42084.961898148147</c:v>
                </c:pt>
                <c:pt idx="1195">
                  <c:v>42085.337094907409</c:v>
                </c:pt>
                <c:pt idx="1196">
                  <c:v>42085.375520833331</c:v>
                </c:pt>
                <c:pt idx="1197">
                  <c:v>42085.417337962965</c:v>
                </c:pt>
                <c:pt idx="1198">
                  <c:v>42085.418043981481</c:v>
                </c:pt>
                <c:pt idx="1199">
                  <c:v>42085.462094907409</c:v>
                </c:pt>
                <c:pt idx="1200">
                  <c:v>42085.54215277778</c:v>
                </c:pt>
                <c:pt idx="1201">
                  <c:v>42085.812835648147</c:v>
                </c:pt>
                <c:pt idx="1202">
                  <c:v>42085.930868055555</c:v>
                </c:pt>
                <c:pt idx="1203">
                  <c:v>42085.989837962959</c:v>
                </c:pt>
                <c:pt idx="1204">
                  <c:v>42086.333865740744</c:v>
                </c:pt>
                <c:pt idx="1205">
                  <c:v>42086.542812500003</c:v>
                </c:pt>
                <c:pt idx="1206">
                  <c:v>42086.628877314812</c:v>
                </c:pt>
                <c:pt idx="1207">
                  <c:v>42086.709143518521</c:v>
                </c:pt>
                <c:pt idx="1208">
                  <c:v>42086.792592592596</c:v>
                </c:pt>
                <c:pt idx="1209">
                  <c:v>42086.819652777776</c:v>
                </c:pt>
                <c:pt idx="1210">
                  <c:v>42087.137673611112</c:v>
                </c:pt>
                <c:pt idx="1211">
                  <c:v>42087.376134259262</c:v>
                </c:pt>
                <c:pt idx="1212">
                  <c:v>42087.464467592596</c:v>
                </c:pt>
                <c:pt idx="1213">
                  <c:v>42087.542893518519</c:v>
                </c:pt>
                <c:pt idx="1214">
                  <c:v>42087.584351851852</c:v>
                </c:pt>
                <c:pt idx="1215">
                  <c:v>42087.590636574074</c:v>
                </c:pt>
                <c:pt idx="1216">
                  <c:v>42087.819606481484</c:v>
                </c:pt>
                <c:pt idx="1217">
                  <c:v>42087.834120370368</c:v>
                </c:pt>
                <c:pt idx="1218">
                  <c:v>42087.867326388892</c:v>
                </c:pt>
                <c:pt idx="1219">
                  <c:v>42087.930821759262</c:v>
                </c:pt>
                <c:pt idx="1220">
                  <c:v>42087.962025462963</c:v>
                </c:pt>
                <c:pt idx="1221">
                  <c:v>42088.328900462962</c:v>
                </c:pt>
                <c:pt idx="1222">
                  <c:v>42088.376655092594</c:v>
                </c:pt>
                <c:pt idx="1223">
                  <c:v>42088.462708333333</c:v>
                </c:pt>
                <c:pt idx="1224">
                  <c:v>42088.484606481485</c:v>
                </c:pt>
                <c:pt idx="1225">
                  <c:v>42088.542037037034</c:v>
                </c:pt>
                <c:pt idx="1226">
                  <c:v>42088.590833333335</c:v>
                </c:pt>
                <c:pt idx="1227">
                  <c:v>42088.628877314812</c:v>
                </c:pt>
                <c:pt idx="1228">
                  <c:v>42088.871655092589</c:v>
                </c:pt>
                <c:pt idx="1229">
                  <c:v>42088.937847222223</c:v>
                </c:pt>
                <c:pt idx="1230">
                  <c:v>42089.154282407406</c:v>
                </c:pt>
                <c:pt idx="1231">
                  <c:v>42089.173750000002</c:v>
                </c:pt>
                <c:pt idx="1232">
                  <c:v>42089.179513888892</c:v>
                </c:pt>
                <c:pt idx="1233">
                  <c:v>42089.182893518519</c:v>
                </c:pt>
                <c:pt idx="1234">
                  <c:v>42089.239351851851</c:v>
                </c:pt>
                <c:pt idx="1235">
                  <c:v>42089.326006944444</c:v>
                </c:pt>
                <c:pt idx="1236">
                  <c:v>42089.326851851853</c:v>
                </c:pt>
                <c:pt idx="1237">
                  <c:v>42089.330949074072</c:v>
                </c:pt>
                <c:pt idx="1238">
                  <c:v>42089.361550925925</c:v>
                </c:pt>
                <c:pt idx="1239">
                  <c:v>42089.462129629632</c:v>
                </c:pt>
                <c:pt idx="1240">
                  <c:v>42089.469212962962</c:v>
                </c:pt>
                <c:pt idx="1241">
                  <c:v>42089.476064814815</c:v>
                </c:pt>
                <c:pt idx="1242">
                  <c:v>42089.545277777775</c:v>
                </c:pt>
                <c:pt idx="1243">
                  <c:v>42089.604861111111</c:v>
                </c:pt>
                <c:pt idx="1244">
                  <c:v>42089.632303240738</c:v>
                </c:pt>
                <c:pt idx="1245">
                  <c:v>42089.667291666665</c:v>
                </c:pt>
                <c:pt idx="1246">
                  <c:v>42089.78833333333</c:v>
                </c:pt>
                <c:pt idx="1247">
                  <c:v>42089.885763888888</c:v>
                </c:pt>
                <c:pt idx="1248">
                  <c:v>42090.133391203701</c:v>
                </c:pt>
                <c:pt idx="1249">
                  <c:v>42090.13722222222</c:v>
                </c:pt>
                <c:pt idx="1250">
                  <c:v>42090.339745370373</c:v>
                </c:pt>
                <c:pt idx="1251">
                  <c:v>42090.352662037039</c:v>
                </c:pt>
                <c:pt idx="1252">
                  <c:v>42090.418321759258</c:v>
                </c:pt>
                <c:pt idx="1253">
                  <c:v>42090.452465277776</c:v>
                </c:pt>
                <c:pt idx="1254">
                  <c:v>42090.455196759256</c:v>
                </c:pt>
                <c:pt idx="1255">
                  <c:v>42090.468587962961</c:v>
                </c:pt>
                <c:pt idx="1256">
                  <c:v>42090.503935185188</c:v>
                </c:pt>
                <c:pt idx="1257">
                  <c:v>42090.628680555557</c:v>
                </c:pt>
                <c:pt idx="1258">
                  <c:v>42090.646307870367</c:v>
                </c:pt>
                <c:pt idx="1259">
                  <c:v>42090.687905092593</c:v>
                </c:pt>
                <c:pt idx="1260">
                  <c:v>42090.958784722221</c:v>
                </c:pt>
                <c:pt idx="1261">
                  <c:v>42091.337002314816</c:v>
                </c:pt>
                <c:pt idx="1262">
                  <c:v>42091.375486111108</c:v>
                </c:pt>
                <c:pt idx="1263">
                  <c:v>42091.621712962966</c:v>
                </c:pt>
                <c:pt idx="1264">
                  <c:v>42091.688055555554</c:v>
                </c:pt>
                <c:pt idx="1265">
                  <c:v>42091.819606481484</c:v>
                </c:pt>
                <c:pt idx="1266">
                  <c:v>42091.882187499999</c:v>
                </c:pt>
                <c:pt idx="1267">
                  <c:v>42092.118287037039</c:v>
                </c:pt>
                <c:pt idx="1268">
                  <c:v>42092.212013888886</c:v>
                </c:pt>
                <c:pt idx="1269">
                  <c:v>42092.382303240738</c:v>
                </c:pt>
                <c:pt idx="1270">
                  <c:v>42092.500972222224</c:v>
                </c:pt>
                <c:pt idx="1271">
                  <c:v>42092.587013888886</c:v>
                </c:pt>
                <c:pt idx="1272">
                  <c:v>42092.667488425926</c:v>
                </c:pt>
                <c:pt idx="1273">
                  <c:v>42092.843981481485</c:v>
                </c:pt>
                <c:pt idx="1274">
                  <c:v>42092.902997685182</c:v>
                </c:pt>
                <c:pt idx="1275">
                  <c:v>42092.948171296295</c:v>
                </c:pt>
                <c:pt idx="1276">
                  <c:v>42092.989884259259</c:v>
                </c:pt>
                <c:pt idx="1277">
                  <c:v>42093.079560185186</c:v>
                </c:pt>
                <c:pt idx="1278">
                  <c:v>42093.280648148146</c:v>
                </c:pt>
                <c:pt idx="1279">
                  <c:v>42005.277881944443</c:v>
                </c:pt>
                <c:pt idx="1280">
                  <c:v>42027.517534722225</c:v>
                </c:pt>
                <c:pt idx="1281">
                  <c:v>42032.482835648145</c:v>
                </c:pt>
                <c:pt idx="1282">
                  <c:v>42032.663310185184</c:v>
                </c:pt>
                <c:pt idx="1283">
                  <c:v>42032.833865740744</c:v>
                </c:pt>
                <c:pt idx="1284">
                  <c:v>42033.385763888888</c:v>
                </c:pt>
                <c:pt idx="1285">
                  <c:v>42034.21539351852</c:v>
                </c:pt>
                <c:pt idx="1286">
                  <c:v>42039.419710648152</c:v>
                </c:pt>
                <c:pt idx="1287">
                  <c:v>42043.593993055554</c:v>
                </c:pt>
                <c:pt idx="1288">
                  <c:v>42046.336863425924</c:v>
                </c:pt>
                <c:pt idx="1289">
                  <c:v>42048.003599537034</c:v>
                </c:pt>
                <c:pt idx="1290">
                  <c:v>42048.274513888886</c:v>
                </c:pt>
                <c:pt idx="1291">
                  <c:v>42048.420254629629</c:v>
                </c:pt>
                <c:pt idx="1292">
                  <c:v>42054.43136574074</c:v>
                </c:pt>
                <c:pt idx="1293">
                  <c:v>42055.40997685185</c:v>
                </c:pt>
                <c:pt idx="1294">
                  <c:v>42056.376087962963</c:v>
                </c:pt>
                <c:pt idx="1295">
                  <c:v>42058.431585648148</c:v>
                </c:pt>
                <c:pt idx="1296">
                  <c:v>42059.413310185184</c:v>
                </c:pt>
                <c:pt idx="1297">
                  <c:v>42060.435312499998</c:v>
                </c:pt>
                <c:pt idx="1298">
                  <c:v>42060.709328703706</c:v>
                </c:pt>
                <c:pt idx="1299">
                  <c:v>42061.086724537039</c:v>
                </c:pt>
                <c:pt idx="1300">
                  <c:v>42061.406585648147</c:v>
                </c:pt>
                <c:pt idx="1301">
                  <c:v>42062.135694444441</c:v>
                </c:pt>
                <c:pt idx="1302">
                  <c:v>42062.414629629631</c:v>
                </c:pt>
                <c:pt idx="1303">
                  <c:v>42065.431990740741</c:v>
                </c:pt>
                <c:pt idx="1304">
                  <c:v>42065.66333333333</c:v>
                </c:pt>
                <c:pt idx="1305">
                  <c:v>42067.479375000003</c:v>
                </c:pt>
                <c:pt idx="1306">
                  <c:v>42068.426006944443</c:v>
                </c:pt>
                <c:pt idx="1307">
                  <c:v>42072.456631944442</c:v>
                </c:pt>
                <c:pt idx="1308">
                  <c:v>42073.451469907406</c:v>
                </c:pt>
                <c:pt idx="1309">
                  <c:v>42074.496018518519</c:v>
                </c:pt>
                <c:pt idx="1310">
                  <c:v>42075.451435185183</c:v>
                </c:pt>
                <c:pt idx="1311">
                  <c:v>42076.46</c:v>
                </c:pt>
                <c:pt idx="1312">
                  <c:v>42080.448564814818</c:v>
                </c:pt>
                <c:pt idx="1313">
                  <c:v>42081.491122685184</c:v>
                </c:pt>
                <c:pt idx="1314">
                  <c:v>42082.471377314818</c:v>
                </c:pt>
                <c:pt idx="1315">
                  <c:v>42083.454444444447</c:v>
                </c:pt>
                <c:pt idx="1316">
                  <c:v>42086.449224537035</c:v>
                </c:pt>
                <c:pt idx="1317">
                  <c:v>42087.447951388887</c:v>
                </c:pt>
                <c:pt idx="1318">
                  <c:v>42088.501215277778</c:v>
                </c:pt>
                <c:pt idx="1319">
                  <c:v>42089.454016203701</c:v>
                </c:pt>
                <c:pt idx="1320">
                  <c:v>42090.463356481479</c:v>
                </c:pt>
                <c:pt idx="1321">
                  <c:v>42091.510659722226</c:v>
                </c:pt>
                <c:pt idx="1322">
                  <c:v>42019.416678240741</c:v>
                </c:pt>
                <c:pt idx="1323">
                  <c:v>42020.423750000002</c:v>
                </c:pt>
                <c:pt idx="1324">
                  <c:v>42025.404814814814</c:v>
                </c:pt>
                <c:pt idx="1325">
                  <c:v>42030.496527777781</c:v>
                </c:pt>
                <c:pt idx="1326">
                  <c:v>42031.406192129631</c:v>
                </c:pt>
                <c:pt idx="1327">
                  <c:v>42032.404374999998</c:v>
                </c:pt>
                <c:pt idx="1328">
                  <c:v>42032.40625</c:v>
                </c:pt>
                <c:pt idx="1329">
                  <c:v>42033.385023148148</c:v>
                </c:pt>
                <c:pt idx="1330">
                  <c:v>42039.114699074074</c:v>
                </c:pt>
                <c:pt idx="1331">
                  <c:v>42040.181423611109</c:v>
                </c:pt>
                <c:pt idx="1332">
                  <c:v>42040.416666666664</c:v>
                </c:pt>
                <c:pt idx="1333">
                  <c:v>42040.479178240741</c:v>
                </c:pt>
                <c:pt idx="1334">
                  <c:v>42040.520856481482</c:v>
                </c:pt>
                <c:pt idx="1335">
                  <c:v>42041.225162037037</c:v>
                </c:pt>
                <c:pt idx="1336">
                  <c:v>42041.346331018518</c:v>
                </c:pt>
                <c:pt idx="1337">
                  <c:v>42044.409201388888</c:v>
                </c:pt>
                <c:pt idx="1338">
                  <c:v>42044.503472222219</c:v>
                </c:pt>
                <c:pt idx="1339">
                  <c:v>42048.300173611111</c:v>
                </c:pt>
                <c:pt idx="1340">
                  <c:v>42051.282418981478</c:v>
                </c:pt>
                <c:pt idx="1341">
                  <c:v>42051.416666666664</c:v>
                </c:pt>
                <c:pt idx="1342">
                  <c:v>42053.386076388888</c:v>
                </c:pt>
                <c:pt idx="1343">
                  <c:v>42055.10800925926</c:v>
                </c:pt>
                <c:pt idx="1344">
                  <c:v>42059.101145833331</c:v>
                </c:pt>
                <c:pt idx="1345">
                  <c:v>42060.416678240741</c:v>
                </c:pt>
                <c:pt idx="1346">
                  <c:v>42068.393784722219</c:v>
                </c:pt>
                <c:pt idx="1347">
                  <c:v>42069.116446759261</c:v>
                </c:pt>
                <c:pt idx="1348">
                  <c:v>42069.429108796299</c:v>
                </c:pt>
                <c:pt idx="1349">
                  <c:v>42072.853472222225</c:v>
                </c:pt>
                <c:pt idx="1350">
                  <c:v>42073.438726851855</c:v>
                </c:pt>
                <c:pt idx="1351">
                  <c:v>42073.668055555558</c:v>
                </c:pt>
                <c:pt idx="1352">
                  <c:v>42074.374780092592</c:v>
                </c:pt>
                <c:pt idx="1353">
                  <c:v>42074.750011574077</c:v>
                </c:pt>
                <c:pt idx="1354">
                  <c:v>42075.884027777778</c:v>
                </c:pt>
                <c:pt idx="1355">
                  <c:v>42080.498680555553</c:v>
                </c:pt>
                <c:pt idx="1356">
                  <c:v>42081.155324074076</c:v>
                </c:pt>
                <c:pt idx="1357">
                  <c:v>42082.149976851855</c:v>
                </c:pt>
                <c:pt idx="1358">
                  <c:v>42083.304479166669</c:v>
                </c:pt>
                <c:pt idx="1359">
                  <c:v>42087.151597222219</c:v>
                </c:pt>
                <c:pt idx="1360">
                  <c:v>42088.360289351855</c:v>
                </c:pt>
                <c:pt idx="1361">
                  <c:v>42088.372835648152</c:v>
                </c:pt>
                <c:pt idx="1362">
                  <c:v>42090.165069444447</c:v>
                </c:pt>
              </c:numCache>
            </c:numRef>
          </c:xVal>
          <c:yVal>
            <c:numRef>
              <c:f>'URL clickthrough'!$U$3:$U$1365</c:f>
              <c:numCache>
                <c:formatCode>General</c:formatCode>
                <c:ptCount val="1363"/>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pt idx="61">
                  <c:v>0</c:v>
                </c:pt>
                <c:pt idx="62">
                  <c:v>0</c:v>
                </c:pt>
                <c:pt idx="63">
                  <c:v>0</c:v>
                </c:pt>
                <c:pt idx="64">
                  <c:v>0</c:v>
                </c:pt>
                <c:pt idx="65">
                  <c:v>0</c:v>
                </c:pt>
                <c:pt idx="66">
                  <c:v>0</c:v>
                </c:pt>
                <c:pt idx="67">
                  <c:v>0</c:v>
                </c:pt>
                <c:pt idx="68">
                  <c:v>0</c:v>
                </c:pt>
                <c:pt idx="69">
                  <c:v>0</c:v>
                </c:pt>
                <c:pt idx="70">
                  <c:v>0</c:v>
                </c:pt>
                <c:pt idx="71">
                  <c:v>0</c:v>
                </c:pt>
                <c:pt idx="72">
                  <c:v>0</c:v>
                </c:pt>
                <c:pt idx="73">
                  <c:v>0</c:v>
                </c:pt>
                <c:pt idx="74">
                  <c:v>0</c:v>
                </c:pt>
                <c:pt idx="75">
                  <c:v>0</c:v>
                </c:pt>
                <c:pt idx="76">
                  <c:v>0</c:v>
                </c:pt>
                <c:pt idx="77">
                  <c:v>0</c:v>
                </c:pt>
                <c:pt idx="78">
                  <c:v>0</c:v>
                </c:pt>
                <c:pt idx="79">
                  <c:v>0</c:v>
                </c:pt>
                <c:pt idx="80">
                  <c:v>0</c:v>
                </c:pt>
                <c:pt idx="81">
                  <c:v>0</c:v>
                </c:pt>
                <c:pt idx="82">
                  <c:v>0</c:v>
                </c:pt>
                <c:pt idx="83">
                  <c:v>0</c:v>
                </c:pt>
                <c:pt idx="84">
                  <c:v>0</c:v>
                </c:pt>
                <c:pt idx="85">
                  <c:v>0</c:v>
                </c:pt>
                <c:pt idx="86">
                  <c:v>0</c:v>
                </c:pt>
                <c:pt idx="87">
                  <c:v>0</c:v>
                </c:pt>
                <c:pt idx="88">
                  <c:v>0</c:v>
                </c:pt>
                <c:pt idx="89">
                  <c:v>0</c:v>
                </c:pt>
                <c:pt idx="90">
                  <c:v>0</c:v>
                </c:pt>
                <c:pt idx="91">
                  <c:v>0</c:v>
                </c:pt>
                <c:pt idx="92">
                  <c:v>0</c:v>
                </c:pt>
                <c:pt idx="93">
                  <c:v>0</c:v>
                </c:pt>
                <c:pt idx="94">
                  <c:v>0</c:v>
                </c:pt>
                <c:pt idx="95">
                  <c:v>0</c:v>
                </c:pt>
                <c:pt idx="96">
                  <c:v>0</c:v>
                </c:pt>
                <c:pt idx="97">
                  <c:v>0</c:v>
                </c:pt>
                <c:pt idx="98">
                  <c:v>0</c:v>
                </c:pt>
                <c:pt idx="99">
                  <c:v>0</c:v>
                </c:pt>
                <c:pt idx="100">
                  <c:v>0</c:v>
                </c:pt>
                <c:pt idx="101">
                  <c:v>0</c:v>
                </c:pt>
                <c:pt idx="102">
                  <c:v>0</c:v>
                </c:pt>
                <c:pt idx="103">
                  <c:v>0</c:v>
                </c:pt>
                <c:pt idx="104">
                  <c:v>0</c:v>
                </c:pt>
                <c:pt idx="105">
                  <c:v>0</c:v>
                </c:pt>
                <c:pt idx="106">
                  <c:v>0</c:v>
                </c:pt>
                <c:pt idx="107">
                  <c:v>0</c:v>
                </c:pt>
                <c:pt idx="108">
                  <c:v>0</c:v>
                </c:pt>
                <c:pt idx="109">
                  <c:v>0</c:v>
                </c:pt>
                <c:pt idx="110">
                  <c:v>0</c:v>
                </c:pt>
                <c:pt idx="111">
                  <c:v>0</c:v>
                </c:pt>
                <c:pt idx="112">
                  <c:v>0</c:v>
                </c:pt>
                <c:pt idx="113">
                  <c:v>0</c:v>
                </c:pt>
                <c:pt idx="114">
                  <c:v>0</c:v>
                </c:pt>
                <c:pt idx="115">
                  <c:v>0</c:v>
                </c:pt>
                <c:pt idx="116">
                  <c:v>0</c:v>
                </c:pt>
                <c:pt idx="117">
                  <c:v>0</c:v>
                </c:pt>
                <c:pt idx="118">
                  <c:v>0</c:v>
                </c:pt>
                <c:pt idx="119">
                  <c:v>0</c:v>
                </c:pt>
                <c:pt idx="120">
                  <c:v>0</c:v>
                </c:pt>
                <c:pt idx="121">
                  <c:v>0</c:v>
                </c:pt>
                <c:pt idx="122">
                  <c:v>0</c:v>
                </c:pt>
                <c:pt idx="123">
                  <c:v>0</c:v>
                </c:pt>
                <c:pt idx="124">
                  <c:v>0</c:v>
                </c:pt>
                <c:pt idx="125">
                  <c:v>0</c:v>
                </c:pt>
                <c:pt idx="126">
                  <c:v>0</c:v>
                </c:pt>
                <c:pt idx="127">
                  <c:v>0</c:v>
                </c:pt>
                <c:pt idx="128">
                  <c:v>0</c:v>
                </c:pt>
                <c:pt idx="129">
                  <c:v>0</c:v>
                </c:pt>
                <c:pt idx="130">
                  <c:v>0</c:v>
                </c:pt>
                <c:pt idx="131">
                  <c:v>0</c:v>
                </c:pt>
                <c:pt idx="132">
                  <c:v>0</c:v>
                </c:pt>
                <c:pt idx="133">
                  <c:v>0</c:v>
                </c:pt>
                <c:pt idx="134">
                  <c:v>0</c:v>
                </c:pt>
                <c:pt idx="135">
                  <c:v>0</c:v>
                </c:pt>
                <c:pt idx="136">
                  <c:v>0</c:v>
                </c:pt>
                <c:pt idx="137">
                  <c:v>0</c:v>
                </c:pt>
                <c:pt idx="138">
                  <c:v>0</c:v>
                </c:pt>
                <c:pt idx="139">
                  <c:v>0</c:v>
                </c:pt>
                <c:pt idx="140">
                  <c:v>0</c:v>
                </c:pt>
                <c:pt idx="141">
                  <c:v>0</c:v>
                </c:pt>
                <c:pt idx="142">
                  <c:v>0</c:v>
                </c:pt>
                <c:pt idx="143">
                  <c:v>0</c:v>
                </c:pt>
                <c:pt idx="144">
                  <c:v>0</c:v>
                </c:pt>
                <c:pt idx="145">
                  <c:v>0</c:v>
                </c:pt>
                <c:pt idx="146">
                  <c:v>0</c:v>
                </c:pt>
                <c:pt idx="147">
                  <c:v>0</c:v>
                </c:pt>
                <c:pt idx="148">
                  <c:v>0</c:v>
                </c:pt>
                <c:pt idx="149">
                  <c:v>0</c:v>
                </c:pt>
                <c:pt idx="150">
                  <c:v>0</c:v>
                </c:pt>
                <c:pt idx="151">
                  <c:v>0</c:v>
                </c:pt>
                <c:pt idx="152">
                  <c:v>0</c:v>
                </c:pt>
                <c:pt idx="153">
                  <c:v>0</c:v>
                </c:pt>
                <c:pt idx="154">
                  <c:v>0</c:v>
                </c:pt>
                <c:pt idx="155">
                  <c:v>0</c:v>
                </c:pt>
                <c:pt idx="156">
                  <c:v>0</c:v>
                </c:pt>
                <c:pt idx="157">
                  <c:v>0</c:v>
                </c:pt>
                <c:pt idx="158">
                  <c:v>0</c:v>
                </c:pt>
                <c:pt idx="159">
                  <c:v>0</c:v>
                </c:pt>
                <c:pt idx="160">
                  <c:v>0</c:v>
                </c:pt>
                <c:pt idx="161">
                  <c:v>0</c:v>
                </c:pt>
                <c:pt idx="162">
                  <c:v>0</c:v>
                </c:pt>
                <c:pt idx="163">
                  <c:v>0</c:v>
                </c:pt>
                <c:pt idx="164">
                  <c:v>0</c:v>
                </c:pt>
                <c:pt idx="165">
                  <c:v>0</c:v>
                </c:pt>
                <c:pt idx="166">
                  <c:v>0</c:v>
                </c:pt>
                <c:pt idx="167">
                  <c:v>0</c:v>
                </c:pt>
                <c:pt idx="168">
                  <c:v>0</c:v>
                </c:pt>
                <c:pt idx="169">
                  <c:v>0</c:v>
                </c:pt>
                <c:pt idx="170">
                  <c:v>0</c:v>
                </c:pt>
                <c:pt idx="171">
                  <c:v>0</c:v>
                </c:pt>
                <c:pt idx="172">
                  <c:v>0</c:v>
                </c:pt>
                <c:pt idx="173">
                  <c:v>0</c:v>
                </c:pt>
                <c:pt idx="174">
                  <c:v>0</c:v>
                </c:pt>
                <c:pt idx="175">
                  <c:v>0</c:v>
                </c:pt>
                <c:pt idx="176">
                  <c:v>0</c:v>
                </c:pt>
                <c:pt idx="177">
                  <c:v>0</c:v>
                </c:pt>
                <c:pt idx="178">
                  <c:v>0</c:v>
                </c:pt>
                <c:pt idx="179">
                  <c:v>0</c:v>
                </c:pt>
                <c:pt idx="180">
                  <c:v>0</c:v>
                </c:pt>
                <c:pt idx="181">
                  <c:v>0</c:v>
                </c:pt>
                <c:pt idx="182">
                  <c:v>0</c:v>
                </c:pt>
                <c:pt idx="183">
                  <c:v>0</c:v>
                </c:pt>
                <c:pt idx="184">
                  <c:v>0</c:v>
                </c:pt>
                <c:pt idx="185">
                  <c:v>0</c:v>
                </c:pt>
                <c:pt idx="186">
                  <c:v>0</c:v>
                </c:pt>
                <c:pt idx="187">
                  <c:v>0</c:v>
                </c:pt>
                <c:pt idx="188">
                  <c:v>0</c:v>
                </c:pt>
                <c:pt idx="189">
                  <c:v>0</c:v>
                </c:pt>
                <c:pt idx="190">
                  <c:v>0</c:v>
                </c:pt>
                <c:pt idx="191">
                  <c:v>0</c:v>
                </c:pt>
                <c:pt idx="192">
                  <c:v>0</c:v>
                </c:pt>
                <c:pt idx="193">
                  <c:v>0</c:v>
                </c:pt>
                <c:pt idx="194">
                  <c:v>0</c:v>
                </c:pt>
                <c:pt idx="195">
                  <c:v>0</c:v>
                </c:pt>
                <c:pt idx="196">
                  <c:v>0</c:v>
                </c:pt>
                <c:pt idx="197">
                  <c:v>0</c:v>
                </c:pt>
                <c:pt idx="198">
                  <c:v>0</c:v>
                </c:pt>
                <c:pt idx="199">
                  <c:v>0</c:v>
                </c:pt>
                <c:pt idx="200">
                  <c:v>0</c:v>
                </c:pt>
                <c:pt idx="201">
                  <c:v>0</c:v>
                </c:pt>
                <c:pt idx="202">
                  <c:v>0</c:v>
                </c:pt>
                <c:pt idx="203">
                  <c:v>0</c:v>
                </c:pt>
                <c:pt idx="204">
                  <c:v>0</c:v>
                </c:pt>
                <c:pt idx="205">
                  <c:v>0</c:v>
                </c:pt>
                <c:pt idx="206">
                  <c:v>0</c:v>
                </c:pt>
                <c:pt idx="207">
                  <c:v>0</c:v>
                </c:pt>
                <c:pt idx="208">
                  <c:v>0</c:v>
                </c:pt>
                <c:pt idx="209">
                  <c:v>0</c:v>
                </c:pt>
                <c:pt idx="210">
                  <c:v>0</c:v>
                </c:pt>
                <c:pt idx="211">
                  <c:v>0</c:v>
                </c:pt>
                <c:pt idx="212">
                  <c:v>0</c:v>
                </c:pt>
                <c:pt idx="213">
                  <c:v>0</c:v>
                </c:pt>
                <c:pt idx="214">
                  <c:v>0</c:v>
                </c:pt>
                <c:pt idx="215">
                  <c:v>0</c:v>
                </c:pt>
                <c:pt idx="216">
                  <c:v>0</c:v>
                </c:pt>
                <c:pt idx="217">
                  <c:v>0</c:v>
                </c:pt>
                <c:pt idx="218">
                  <c:v>0</c:v>
                </c:pt>
                <c:pt idx="219">
                  <c:v>0</c:v>
                </c:pt>
                <c:pt idx="220">
                  <c:v>0</c:v>
                </c:pt>
                <c:pt idx="221">
                  <c:v>0</c:v>
                </c:pt>
                <c:pt idx="222">
                  <c:v>0</c:v>
                </c:pt>
                <c:pt idx="223">
                  <c:v>0</c:v>
                </c:pt>
                <c:pt idx="224">
                  <c:v>0</c:v>
                </c:pt>
                <c:pt idx="225">
                  <c:v>0</c:v>
                </c:pt>
                <c:pt idx="226">
                  <c:v>0</c:v>
                </c:pt>
                <c:pt idx="227">
                  <c:v>0</c:v>
                </c:pt>
                <c:pt idx="228">
                  <c:v>0</c:v>
                </c:pt>
                <c:pt idx="229">
                  <c:v>0</c:v>
                </c:pt>
                <c:pt idx="230">
                  <c:v>0</c:v>
                </c:pt>
                <c:pt idx="231">
                  <c:v>0</c:v>
                </c:pt>
                <c:pt idx="232">
                  <c:v>0</c:v>
                </c:pt>
                <c:pt idx="233">
                  <c:v>0</c:v>
                </c:pt>
                <c:pt idx="234">
                  <c:v>0</c:v>
                </c:pt>
                <c:pt idx="235">
                  <c:v>0</c:v>
                </c:pt>
                <c:pt idx="236">
                  <c:v>0</c:v>
                </c:pt>
                <c:pt idx="237">
                  <c:v>0</c:v>
                </c:pt>
                <c:pt idx="238">
                  <c:v>0</c:v>
                </c:pt>
                <c:pt idx="239">
                  <c:v>0</c:v>
                </c:pt>
                <c:pt idx="240">
                  <c:v>0</c:v>
                </c:pt>
                <c:pt idx="241">
                  <c:v>0</c:v>
                </c:pt>
                <c:pt idx="242">
                  <c:v>0</c:v>
                </c:pt>
                <c:pt idx="243">
                  <c:v>0</c:v>
                </c:pt>
                <c:pt idx="244">
                  <c:v>0</c:v>
                </c:pt>
                <c:pt idx="245">
                  <c:v>0</c:v>
                </c:pt>
                <c:pt idx="246">
                  <c:v>0</c:v>
                </c:pt>
                <c:pt idx="247">
                  <c:v>0</c:v>
                </c:pt>
                <c:pt idx="248">
                  <c:v>0</c:v>
                </c:pt>
                <c:pt idx="249">
                  <c:v>0</c:v>
                </c:pt>
                <c:pt idx="250">
                  <c:v>0</c:v>
                </c:pt>
                <c:pt idx="251">
                  <c:v>0</c:v>
                </c:pt>
                <c:pt idx="252">
                  <c:v>0</c:v>
                </c:pt>
                <c:pt idx="253">
                  <c:v>0</c:v>
                </c:pt>
                <c:pt idx="254">
                  <c:v>0</c:v>
                </c:pt>
                <c:pt idx="255">
                  <c:v>0</c:v>
                </c:pt>
                <c:pt idx="256">
                  <c:v>0</c:v>
                </c:pt>
                <c:pt idx="257">
                  <c:v>0</c:v>
                </c:pt>
                <c:pt idx="258">
                  <c:v>0</c:v>
                </c:pt>
                <c:pt idx="259">
                  <c:v>0</c:v>
                </c:pt>
                <c:pt idx="260">
                  <c:v>0</c:v>
                </c:pt>
                <c:pt idx="261">
                  <c:v>0</c:v>
                </c:pt>
                <c:pt idx="262">
                  <c:v>0</c:v>
                </c:pt>
                <c:pt idx="263">
                  <c:v>0</c:v>
                </c:pt>
                <c:pt idx="264">
                  <c:v>0</c:v>
                </c:pt>
                <c:pt idx="265">
                  <c:v>0</c:v>
                </c:pt>
                <c:pt idx="266">
                  <c:v>0</c:v>
                </c:pt>
                <c:pt idx="267">
                  <c:v>0</c:v>
                </c:pt>
                <c:pt idx="268">
                  <c:v>0</c:v>
                </c:pt>
                <c:pt idx="269">
                  <c:v>0</c:v>
                </c:pt>
                <c:pt idx="270">
                  <c:v>0</c:v>
                </c:pt>
                <c:pt idx="271">
                  <c:v>0</c:v>
                </c:pt>
                <c:pt idx="272">
                  <c:v>0</c:v>
                </c:pt>
                <c:pt idx="273">
                  <c:v>0</c:v>
                </c:pt>
                <c:pt idx="274">
                  <c:v>0</c:v>
                </c:pt>
                <c:pt idx="275">
                  <c:v>0</c:v>
                </c:pt>
                <c:pt idx="276">
                  <c:v>0</c:v>
                </c:pt>
                <c:pt idx="277">
                  <c:v>0</c:v>
                </c:pt>
                <c:pt idx="278">
                  <c:v>0</c:v>
                </c:pt>
                <c:pt idx="279">
                  <c:v>0</c:v>
                </c:pt>
                <c:pt idx="280">
                  <c:v>0</c:v>
                </c:pt>
                <c:pt idx="281">
                  <c:v>0</c:v>
                </c:pt>
                <c:pt idx="282">
                  <c:v>0</c:v>
                </c:pt>
                <c:pt idx="283">
                  <c:v>0</c:v>
                </c:pt>
                <c:pt idx="284">
                  <c:v>0</c:v>
                </c:pt>
                <c:pt idx="285">
                  <c:v>0</c:v>
                </c:pt>
                <c:pt idx="286">
                  <c:v>0</c:v>
                </c:pt>
                <c:pt idx="287">
                  <c:v>0</c:v>
                </c:pt>
                <c:pt idx="288">
                  <c:v>0</c:v>
                </c:pt>
                <c:pt idx="289">
                  <c:v>0</c:v>
                </c:pt>
                <c:pt idx="290">
                  <c:v>0</c:v>
                </c:pt>
                <c:pt idx="291">
                  <c:v>0</c:v>
                </c:pt>
                <c:pt idx="292">
                  <c:v>0</c:v>
                </c:pt>
                <c:pt idx="293">
                  <c:v>0</c:v>
                </c:pt>
                <c:pt idx="294">
                  <c:v>0</c:v>
                </c:pt>
                <c:pt idx="295">
                  <c:v>0</c:v>
                </c:pt>
                <c:pt idx="296">
                  <c:v>0</c:v>
                </c:pt>
                <c:pt idx="297">
                  <c:v>0</c:v>
                </c:pt>
                <c:pt idx="298">
                  <c:v>0</c:v>
                </c:pt>
                <c:pt idx="299">
                  <c:v>0</c:v>
                </c:pt>
                <c:pt idx="300">
                  <c:v>0</c:v>
                </c:pt>
                <c:pt idx="301">
                  <c:v>0</c:v>
                </c:pt>
                <c:pt idx="302">
                  <c:v>0</c:v>
                </c:pt>
                <c:pt idx="303">
                  <c:v>0</c:v>
                </c:pt>
                <c:pt idx="304">
                  <c:v>0</c:v>
                </c:pt>
                <c:pt idx="305">
                  <c:v>0</c:v>
                </c:pt>
                <c:pt idx="306">
                  <c:v>0</c:v>
                </c:pt>
                <c:pt idx="307">
                  <c:v>0</c:v>
                </c:pt>
                <c:pt idx="308">
                  <c:v>0</c:v>
                </c:pt>
                <c:pt idx="309">
                  <c:v>0</c:v>
                </c:pt>
                <c:pt idx="310">
                  <c:v>0</c:v>
                </c:pt>
                <c:pt idx="311">
                  <c:v>0</c:v>
                </c:pt>
                <c:pt idx="312">
                  <c:v>0</c:v>
                </c:pt>
                <c:pt idx="313">
                  <c:v>0</c:v>
                </c:pt>
                <c:pt idx="314">
                  <c:v>0</c:v>
                </c:pt>
                <c:pt idx="315">
                  <c:v>0</c:v>
                </c:pt>
                <c:pt idx="316">
                  <c:v>0</c:v>
                </c:pt>
                <c:pt idx="317">
                  <c:v>0</c:v>
                </c:pt>
                <c:pt idx="318">
                  <c:v>0</c:v>
                </c:pt>
                <c:pt idx="319">
                  <c:v>0</c:v>
                </c:pt>
                <c:pt idx="320">
                  <c:v>0</c:v>
                </c:pt>
                <c:pt idx="321">
                  <c:v>0</c:v>
                </c:pt>
                <c:pt idx="322">
                  <c:v>0</c:v>
                </c:pt>
                <c:pt idx="323">
                  <c:v>0</c:v>
                </c:pt>
                <c:pt idx="324">
                  <c:v>0</c:v>
                </c:pt>
                <c:pt idx="325">
                  <c:v>0</c:v>
                </c:pt>
                <c:pt idx="326">
                  <c:v>0</c:v>
                </c:pt>
                <c:pt idx="327">
                  <c:v>0</c:v>
                </c:pt>
                <c:pt idx="328">
                  <c:v>0</c:v>
                </c:pt>
                <c:pt idx="329">
                  <c:v>0</c:v>
                </c:pt>
                <c:pt idx="330">
                  <c:v>0</c:v>
                </c:pt>
                <c:pt idx="331">
                  <c:v>0</c:v>
                </c:pt>
                <c:pt idx="332">
                  <c:v>0</c:v>
                </c:pt>
                <c:pt idx="333">
                  <c:v>0</c:v>
                </c:pt>
                <c:pt idx="334">
                  <c:v>0</c:v>
                </c:pt>
                <c:pt idx="335">
                  <c:v>0</c:v>
                </c:pt>
                <c:pt idx="336">
                  <c:v>0</c:v>
                </c:pt>
                <c:pt idx="337">
                  <c:v>0</c:v>
                </c:pt>
                <c:pt idx="338">
                  <c:v>0</c:v>
                </c:pt>
                <c:pt idx="339">
                  <c:v>0</c:v>
                </c:pt>
                <c:pt idx="340">
                  <c:v>0</c:v>
                </c:pt>
                <c:pt idx="341">
                  <c:v>0</c:v>
                </c:pt>
                <c:pt idx="342">
                  <c:v>0</c:v>
                </c:pt>
                <c:pt idx="343">
                  <c:v>0</c:v>
                </c:pt>
                <c:pt idx="344">
                  <c:v>0</c:v>
                </c:pt>
                <c:pt idx="345">
                  <c:v>0</c:v>
                </c:pt>
                <c:pt idx="346">
                  <c:v>0</c:v>
                </c:pt>
                <c:pt idx="347">
                  <c:v>0</c:v>
                </c:pt>
                <c:pt idx="348">
                  <c:v>0</c:v>
                </c:pt>
                <c:pt idx="349">
                  <c:v>0</c:v>
                </c:pt>
                <c:pt idx="350">
                  <c:v>0</c:v>
                </c:pt>
                <c:pt idx="351">
                  <c:v>0</c:v>
                </c:pt>
                <c:pt idx="352">
                  <c:v>0</c:v>
                </c:pt>
                <c:pt idx="353">
                  <c:v>0</c:v>
                </c:pt>
                <c:pt idx="354">
                  <c:v>0</c:v>
                </c:pt>
                <c:pt idx="355">
                  <c:v>0</c:v>
                </c:pt>
                <c:pt idx="356">
                  <c:v>0</c:v>
                </c:pt>
                <c:pt idx="357">
                  <c:v>0</c:v>
                </c:pt>
                <c:pt idx="358">
                  <c:v>0</c:v>
                </c:pt>
                <c:pt idx="359">
                  <c:v>0</c:v>
                </c:pt>
                <c:pt idx="360">
                  <c:v>0</c:v>
                </c:pt>
                <c:pt idx="361">
                  <c:v>0</c:v>
                </c:pt>
                <c:pt idx="362">
                  <c:v>0</c:v>
                </c:pt>
                <c:pt idx="363">
                  <c:v>0</c:v>
                </c:pt>
                <c:pt idx="364">
                  <c:v>0</c:v>
                </c:pt>
                <c:pt idx="365">
                  <c:v>0</c:v>
                </c:pt>
                <c:pt idx="366">
                  <c:v>0</c:v>
                </c:pt>
                <c:pt idx="367">
                  <c:v>0</c:v>
                </c:pt>
                <c:pt idx="368">
                  <c:v>0</c:v>
                </c:pt>
                <c:pt idx="369">
                  <c:v>0</c:v>
                </c:pt>
                <c:pt idx="370">
                  <c:v>0</c:v>
                </c:pt>
                <c:pt idx="371">
                  <c:v>0</c:v>
                </c:pt>
                <c:pt idx="372">
                  <c:v>0</c:v>
                </c:pt>
                <c:pt idx="373">
                  <c:v>0</c:v>
                </c:pt>
                <c:pt idx="374">
                  <c:v>0</c:v>
                </c:pt>
                <c:pt idx="375">
                  <c:v>0</c:v>
                </c:pt>
                <c:pt idx="376">
                  <c:v>0</c:v>
                </c:pt>
                <c:pt idx="377">
                  <c:v>0</c:v>
                </c:pt>
                <c:pt idx="378">
                  <c:v>0</c:v>
                </c:pt>
                <c:pt idx="379">
                  <c:v>0</c:v>
                </c:pt>
                <c:pt idx="380">
                  <c:v>0</c:v>
                </c:pt>
                <c:pt idx="381">
                  <c:v>0</c:v>
                </c:pt>
                <c:pt idx="382">
                  <c:v>0</c:v>
                </c:pt>
                <c:pt idx="383">
                  <c:v>0</c:v>
                </c:pt>
                <c:pt idx="384">
                  <c:v>0</c:v>
                </c:pt>
                <c:pt idx="385">
                  <c:v>0</c:v>
                </c:pt>
                <c:pt idx="386">
                  <c:v>0</c:v>
                </c:pt>
                <c:pt idx="387">
                  <c:v>0</c:v>
                </c:pt>
                <c:pt idx="388">
                  <c:v>0</c:v>
                </c:pt>
                <c:pt idx="389">
                  <c:v>0</c:v>
                </c:pt>
                <c:pt idx="390">
                  <c:v>0</c:v>
                </c:pt>
                <c:pt idx="391">
                  <c:v>0</c:v>
                </c:pt>
                <c:pt idx="392">
                  <c:v>0</c:v>
                </c:pt>
                <c:pt idx="393">
                  <c:v>0</c:v>
                </c:pt>
                <c:pt idx="394">
                  <c:v>0</c:v>
                </c:pt>
                <c:pt idx="395">
                  <c:v>0</c:v>
                </c:pt>
                <c:pt idx="396">
                  <c:v>0</c:v>
                </c:pt>
                <c:pt idx="397">
                  <c:v>0</c:v>
                </c:pt>
                <c:pt idx="398">
                  <c:v>0</c:v>
                </c:pt>
                <c:pt idx="399">
                  <c:v>0</c:v>
                </c:pt>
                <c:pt idx="400">
                  <c:v>0</c:v>
                </c:pt>
                <c:pt idx="401">
                  <c:v>0</c:v>
                </c:pt>
                <c:pt idx="402">
                  <c:v>0</c:v>
                </c:pt>
                <c:pt idx="403">
                  <c:v>0</c:v>
                </c:pt>
                <c:pt idx="404">
                  <c:v>0</c:v>
                </c:pt>
                <c:pt idx="405">
                  <c:v>0</c:v>
                </c:pt>
                <c:pt idx="406">
                  <c:v>0</c:v>
                </c:pt>
                <c:pt idx="407">
                  <c:v>0</c:v>
                </c:pt>
                <c:pt idx="408">
                  <c:v>0</c:v>
                </c:pt>
                <c:pt idx="409">
                  <c:v>0</c:v>
                </c:pt>
                <c:pt idx="410">
                  <c:v>0</c:v>
                </c:pt>
                <c:pt idx="411">
                  <c:v>0</c:v>
                </c:pt>
                <c:pt idx="412">
                  <c:v>0</c:v>
                </c:pt>
                <c:pt idx="413">
                  <c:v>0</c:v>
                </c:pt>
                <c:pt idx="414">
                  <c:v>0</c:v>
                </c:pt>
                <c:pt idx="415">
                  <c:v>0</c:v>
                </c:pt>
                <c:pt idx="416">
                  <c:v>0</c:v>
                </c:pt>
                <c:pt idx="417">
                  <c:v>0</c:v>
                </c:pt>
                <c:pt idx="418">
                  <c:v>0</c:v>
                </c:pt>
                <c:pt idx="419">
                  <c:v>0</c:v>
                </c:pt>
                <c:pt idx="420">
                  <c:v>0</c:v>
                </c:pt>
                <c:pt idx="421">
                  <c:v>0</c:v>
                </c:pt>
                <c:pt idx="422">
                  <c:v>0</c:v>
                </c:pt>
                <c:pt idx="423">
                  <c:v>0</c:v>
                </c:pt>
                <c:pt idx="424">
                  <c:v>0</c:v>
                </c:pt>
                <c:pt idx="425">
                  <c:v>0</c:v>
                </c:pt>
                <c:pt idx="426">
                  <c:v>0</c:v>
                </c:pt>
                <c:pt idx="427">
                  <c:v>0</c:v>
                </c:pt>
                <c:pt idx="428">
                  <c:v>0</c:v>
                </c:pt>
                <c:pt idx="429">
                  <c:v>0</c:v>
                </c:pt>
                <c:pt idx="430">
                  <c:v>0</c:v>
                </c:pt>
                <c:pt idx="431">
                  <c:v>0</c:v>
                </c:pt>
                <c:pt idx="432">
                  <c:v>0</c:v>
                </c:pt>
                <c:pt idx="433">
                  <c:v>0</c:v>
                </c:pt>
                <c:pt idx="434">
                  <c:v>0</c:v>
                </c:pt>
                <c:pt idx="435">
                  <c:v>0</c:v>
                </c:pt>
                <c:pt idx="436">
                  <c:v>0</c:v>
                </c:pt>
                <c:pt idx="437">
                  <c:v>0</c:v>
                </c:pt>
                <c:pt idx="438">
                  <c:v>0</c:v>
                </c:pt>
                <c:pt idx="439">
                  <c:v>0</c:v>
                </c:pt>
                <c:pt idx="440">
                  <c:v>0</c:v>
                </c:pt>
                <c:pt idx="441">
                  <c:v>0</c:v>
                </c:pt>
                <c:pt idx="442">
                  <c:v>0</c:v>
                </c:pt>
                <c:pt idx="443">
                  <c:v>0</c:v>
                </c:pt>
                <c:pt idx="444">
                  <c:v>0</c:v>
                </c:pt>
                <c:pt idx="445">
                  <c:v>0</c:v>
                </c:pt>
                <c:pt idx="446">
                  <c:v>0</c:v>
                </c:pt>
                <c:pt idx="447">
                  <c:v>0</c:v>
                </c:pt>
                <c:pt idx="448">
                  <c:v>0</c:v>
                </c:pt>
                <c:pt idx="449">
                  <c:v>0</c:v>
                </c:pt>
                <c:pt idx="450">
                  <c:v>0</c:v>
                </c:pt>
                <c:pt idx="451">
                  <c:v>0</c:v>
                </c:pt>
                <c:pt idx="452">
                  <c:v>0</c:v>
                </c:pt>
                <c:pt idx="453">
                  <c:v>0</c:v>
                </c:pt>
                <c:pt idx="454">
                  <c:v>0</c:v>
                </c:pt>
                <c:pt idx="455">
                  <c:v>0</c:v>
                </c:pt>
                <c:pt idx="456">
                  <c:v>0</c:v>
                </c:pt>
                <c:pt idx="457">
                  <c:v>0</c:v>
                </c:pt>
                <c:pt idx="458">
                  <c:v>0</c:v>
                </c:pt>
                <c:pt idx="459">
                  <c:v>0</c:v>
                </c:pt>
                <c:pt idx="460">
                  <c:v>0</c:v>
                </c:pt>
                <c:pt idx="461">
                  <c:v>0</c:v>
                </c:pt>
                <c:pt idx="462">
                  <c:v>0</c:v>
                </c:pt>
                <c:pt idx="463">
                  <c:v>0</c:v>
                </c:pt>
                <c:pt idx="464">
                  <c:v>0</c:v>
                </c:pt>
                <c:pt idx="465">
                  <c:v>0</c:v>
                </c:pt>
                <c:pt idx="466">
                  <c:v>0</c:v>
                </c:pt>
                <c:pt idx="467">
                  <c:v>0</c:v>
                </c:pt>
                <c:pt idx="468">
                  <c:v>0</c:v>
                </c:pt>
                <c:pt idx="469">
                  <c:v>0</c:v>
                </c:pt>
                <c:pt idx="470">
                  <c:v>0</c:v>
                </c:pt>
                <c:pt idx="471">
                  <c:v>0</c:v>
                </c:pt>
                <c:pt idx="472">
                  <c:v>0</c:v>
                </c:pt>
                <c:pt idx="473">
                  <c:v>0</c:v>
                </c:pt>
                <c:pt idx="474">
                  <c:v>0</c:v>
                </c:pt>
                <c:pt idx="475">
                  <c:v>0</c:v>
                </c:pt>
                <c:pt idx="476">
                  <c:v>0</c:v>
                </c:pt>
                <c:pt idx="477">
                  <c:v>0</c:v>
                </c:pt>
                <c:pt idx="478">
                  <c:v>0</c:v>
                </c:pt>
                <c:pt idx="479">
                  <c:v>0</c:v>
                </c:pt>
                <c:pt idx="480">
                  <c:v>0</c:v>
                </c:pt>
                <c:pt idx="481">
                  <c:v>0</c:v>
                </c:pt>
                <c:pt idx="482">
                  <c:v>0</c:v>
                </c:pt>
                <c:pt idx="483">
                  <c:v>0</c:v>
                </c:pt>
                <c:pt idx="484">
                  <c:v>0</c:v>
                </c:pt>
                <c:pt idx="485">
                  <c:v>0</c:v>
                </c:pt>
                <c:pt idx="486">
                  <c:v>0</c:v>
                </c:pt>
                <c:pt idx="487">
                  <c:v>0</c:v>
                </c:pt>
                <c:pt idx="488">
                  <c:v>0</c:v>
                </c:pt>
                <c:pt idx="489">
                  <c:v>0</c:v>
                </c:pt>
                <c:pt idx="490">
                  <c:v>0</c:v>
                </c:pt>
                <c:pt idx="491">
                  <c:v>0</c:v>
                </c:pt>
                <c:pt idx="492">
                  <c:v>0</c:v>
                </c:pt>
                <c:pt idx="493">
                  <c:v>0</c:v>
                </c:pt>
                <c:pt idx="494">
                  <c:v>0</c:v>
                </c:pt>
                <c:pt idx="495">
                  <c:v>0</c:v>
                </c:pt>
                <c:pt idx="496">
                  <c:v>0</c:v>
                </c:pt>
                <c:pt idx="497">
                  <c:v>0</c:v>
                </c:pt>
                <c:pt idx="498">
                  <c:v>0</c:v>
                </c:pt>
                <c:pt idx="499">
                  <c:v>0</c:v>
                </c:pt>
                <c:pt idx="500">
                  <c:v>0</c:v>
                </c:pt>
                <c:pt idx="501">
                  <c:v>0</c:v>
                </c:pt>
                <c:pt idx="502">
                  <c:v>0</c:v>
                </c:pt>
                <c:pt idx="503">
                  <c:v>0</c:v>
                </c:pt>
                <c:pt idx="504">
                  <c:v>0</c:v>
                </c:pt>
                <c:pt idx="505">
                  <c:v>0</c:v>
                </c:pt>
                <c:pt idx="506">
                  <c:v>0</c:v>
                </c:pt>
                <c:pt idx="507">
                  <c:v>0</c:v>
                </c:pt>
                <c:pt idx="508">
                  <c:v>0</c:v>
                </c:pt>
                <c:pt idx="509">
                  <c:v>0</c:v>
                </c:pt>
                <c:pt idx="510">
                  <c:v>0</c:v>
                </c:pt>
                <c:pt idx="511">
                  <c:v>0</c:v>
                </c:pt>
                <c:pt idx="512">
                  <c:v>0</c:v>
                </c:pt>
                <c:pt idx="513">
                  <c:v>0</c:v>
                </c:pt>
                <c:pt idx="514">
                  <c:v>0</c:v>
                </c:pt>
                <c:pt idx="515">
                  <c:v>0</c:v>
                </c:pt>
                <c:pt idx="516">
                  <c:v>0</c:v>
                </c:pt>
                <c:pt idx="517">
                  <c:v>0</c:v>
                </c:pt>
                <c:pt idx="518">
                  <c:v>0</c:v>
                </c:pt>
                <c:pt idx="519">
                  <c:v>0</c:v>
                </c:pt>
                <c:pt idx="520">
                  <c:v>0</c:v>
                </c:pt>
                <c:pt idx="521">
                  <c:v>0</c:v>
                </c:pt>
                <c:pt idx="522">
                  <c:v>0</c:v>
                </c:pt>
                <c:pt idx="523">
                  <c:v>0</c:v>
                </c:pt>
                <c:pt idx="524">
                  <c:v>0</c:v>
                </c:pt>
                <c:pt idx="525">
                  <c:v>0</c:v>
                </c:pt>
                <c:pt idx="526">
                  <c:v>0</c:v>
                </c:pt>
                <c:pt idx="527">
                  <c:v>0</c:v>
                </c:pt>
                <c:pt idx="528">
                  <c:v>0</c:v>
                </c:pt>
                <c:pt idx="529">
                  <c:v>0</c:v>
                </c:pt>
                <c:pt idx="530">
                  <c:v>0</c:v>
                </c:pt>
                <c:pt idx="531">
                  <c:v>0</c:v>
                </c:pt>
                <c:pt idx="532">
                  <c:v>0</c:v>
                </c:pt>
                <c:pt idx="533">
                  <c:v>0</c:v>
                </c:pt>
                <c:pt idx="534">
                  <c:v>0</c:v>
                </c:pt>
                <c:pt idx="535">
                  <c:v>0</c:v>
                </c:pt>
                <c:pt idx="536">
                  <c:v>0</c:v>
                </c:pt>
                <c:pt idx="537">
                  <c:v>0</c:v>
                </c:pt>
                <c:pt idx="538">
                  <c:v>0</c:v>
                </c:pt>
                <c:pt idx="539">
                  <c:v>0</c:v>
                </c:pt>
                <c:pt idx="540">
                  <c:v>0</c:v>
                </c:pt>
                <c:pt idx="541">
                  <c:v>0</c:v>
                </c:pt>
                <c:pt idx="542">
                  <c:v>0</c:v>
                </c:pt>
                <c:pt idx="543">
                  <c:v>0</c:v>
                </c:pt>
                <c:pt idx="544">
                  <c:v>0</c:v>
                </c:pt>
                <c:pt idx="545">
                  <c:v>0</c:v>
                </c:pt>
                <c:pt idx="546">
                  <c:v>0</c:v>
                </c:pt>
                <c:pt idx="547">
                  <c:v>0</c:v>
                </c:pt>
                <c:pt idx="548">
                  <c:v>0</c:v>
                </c:pt>
                <c:pt idx="549">
                  <c:v>0</c:v>
                </c:pt>
                <c:pt idx="550">
                  <c:v>0</c:v>
                </c:pt>
                <c:pt idx="551">
                  <c:v>0</c:v>
                </c:pt>
                <c:pt idx="552">
                  <c:v>0</c:v>
                </c:pt>
                <c:pt idx="553">
                  <c:v>0</c:v>
                </c:pt>
                <c:pt idx="554">
                  <c:v>0</c:v>
                </c:pt>
                <c:pt idx="555">
                  <c:v>0</c:v>
                </c:pt>
                <c:pt idx="556">
                  <c:v>0</c:v>
                </c:pt>
                <c:pt idx="557">
                  <c:v>0</c:v>
                </c:pt>
                <c:pt idx="558">
                  <c:v>0</c:v>
                </c:pt>
                <c:pt idx="559">
                  <c:v>0</c:v>
                </c:pt>
                <c:pt idx="560">
                  <c:v>0</c:v>
                </c:pt>
                <c:pt idx="561">
                  <c:v>0</c:v>
                </c:pt>
                <c:pt idx="562">
                  <c:v>0</c:v>
                </c:pt>
                <c:pt idx="563">
                  <c:v>0</c:v>
                </c:pt>
                <c:pt idx="564">
                  <c:v>0</c:v>
                </c:pt>
                <c:pt idx="565">
                  <c:v>0</c:v>
                </c:pt>
                <c:pt idx="566">
                  <c:v>0</c:v>
                </c:pt>
                <c:pt idx="567">
                  <c:v>0</c:v>
                </c:pt>
                <c:pt idx="568">
                  <c:v>0</c:v>
                </c:pt>
                <c:pt idx="569">
                  <c:v>0</c:v>
                </c:pt>
                <c:pt idx="570">
                  <c:v>0</c:v>
                </c:pt>
                <c:pt idx="571">
                  <c:v>0</c:v>
                </c:pt>
                <c:pt idx="572">
                  <c:v>0</c:v>
                </c:pt>
                <c:pt idx="573">
                  <c:v>0</c:v>
                </c:pt>
                <c:pt idx="574">
                  <c:v>0</c:v>
                </c:pt>
                <c:pt idx="575">
                  <c:v>0</c:v>
                </c:pt>
                <c:pt idx="576">
                  <c:v>0</c:v>
                </c:pt>
                <c:pt idx="577">
                  <c:v>0</c:v>
                </c:pt>
                <c:pt idx="578">
                  <c:v>0</c:v>
                </c:pt>
                <c:pt idx="579">
                  <c:v>0</c:v>
                </c:pt>
                <c:pt idx="580">
                  <c:v>0</c:v>
                </c:pt>
                <c:pt idx="581">
                  <c:v>0</c:v>
                </c:pt>
                <c:pt idx="582">
                  <c:v>0</c:v>
                </c:pt>
                <c:pt idx="583">
                  <c:v>0</c:v>
                </c:pt>
                <c:pt idx="584">
                  <c:v>0</c:v>
                </c:pt>
                <c:pt idx="585">
                  <c:v>0</c:v>
                </c:pt>
                <c:pt idx="586">
                  <c:v>0</c:v>
                </c:pt>
                <c:pt idx="587">
                  <c:v>0</c:v>
                </c:pt>
                <c:pt idx="588">
                  <c:v>0</c:v>
                </c:pt>
                <c:pt idx="589">
                  <c:v>0</c:v>
                </c:pt>
                <c:pt idx="590">
                  <c:v>0</c:v>
                </c:pt>
                <c:pt idx="591">
                  <c:v>0</c:v>
                </c:pt>
                <c:pt idx="592">
                  <c:v>0</c:v>
                </c:pt>
                <c:pt idx="593">
                  <c:v>0</c:v>
                </c:pt>
                <c:pt idx="594">
                  <c:v>0</c:v>
                </c:pt>
                <c:pt idx="595">
                  <c:v>0</c:v>
                </c:pt>
                <c:pt idx="596">
                  <c:v>0</c:v>
                </c:pt>
                <c:pt idx="597">
                  <c:v>0</c:v>
                </c:pt>
                <c:pt idx="598">
                  <c:v>0</c:v>
                </c:pt>
                <c:pt idx="599">
                  <c:v>0</c:v>
                </c:pt>
                <c:pt idx="600">
                  <c:v>0</c:v>
                </c:pt>
                <c:pt idx="601">
                  <c:v>0</c:v>
                </c:pt>
                <c:pt idx="602">
                  <c:v>0</c:v>
                </c:pt>
                <c:pt idx="603">
                  <c:v>0</c:v>
                </c:pt>
                <c:pt idx="604">
                  <c:v>0</c:v>
                </c:pt>
                <c:pt idx="605">
                  <c:v>0</c:v>
                </c:pt>
                <c:pt idx="606">
                  <c:v>0</c:v>
                </c:pt>
                <c:pt idx="607">
                  <c:v>0</c:v>
                </c:pt>
                <c:pt idx="608">
                  <c:v>0</c:v>
                </c:pt>
                <c:pt idx="609">
                  <c:v>0</c:v>
                </c:pt>
                <c:pt idx="610">
                  <c:v>0</c:v>
                </c:pt>
                <c:pt idx="611">
                  <c:v>0</c:v>
                </c:pt>
                <c:pt idx="612">
                  <c:v>0</c:v>
                </c:pt>
                <c:pt idx="613">
                  <c:v>0</c:v>
                </c:pt>
                <c:pt idx="614">
                  <c:v>0</c:v>
                </c:pt>
                <c:pt idx="615">
                  <c:v>0</c:v>
                </c:pt>
                <c:pt idx="616">
                  <c:v>0</c:v>
                </c:pt>
                <c:pt idx="617">
                  <c:v>0</c:v>
                </c:pt>
                <c:pt idx="618">
                  <c:v>0</c:v>
                </c:pt>
                <c:pt idx="619">
                  <c:v>0</c:v>
                </c:pt>
                <c:pt idx="620">
                  <c:v>0</c:v>
                </c:pt>
                <c:pt idx="621">
                  <c:v>0</c:v>
                </c:pt>
                <c:pt idx="622">
                  <c:v>0</c:v>
                </c:pt>
                <c:pt idx="623">
                  <c:v>0</c:v>
                </c:pt>
                <c:pt idx="624">
                  <c:v>0</c:v>
                </c:pt>
                <c:pt idx="625">
                  <c:v>0</c:v>
                </c:pt>
                <c:pt idx="626">
                  <c:v>0</c:v>
                </c:pt>
                <c:pt idx="627">
                  <c:v>0</c:v>
                </c:pt>
                <c:pt idx="628">
                  <c:v>0</c:v>
                </c:pt>
                <c:pt idx="629">
                  <c:v>0</c:v>
                </c:pt>
                <c:pt idx="630">
                  <c:v>0</c:v>
                </c:pt>
                <c:pt idx="631">
                  <c:v>0</c:v>
                </c:pt>
                <c:pt idx="632">
                  <c:v>0</c:v>
                </c:pt>
                <c:pt idx="633">
                  <c:v>0</c:v>
                </c:pt>
                <c:pt idx="634">
                  <c:v>0</c:v>
                </c:pt>
                <c:pt idx="635">
                  <c:v>0</c:v>
                </c:pt>
                <c:pt idx="636">
                  <c:v>0</c:v>
                </c:pt>
                <c:pt idx="637">
                  <c:v>0</c:v>
                </c:pt>
                <c:pt idx="638">
                  <c:v>0</c:v>
                </c:pt>
                <c:pt idx="639">
                  <c:v>0</c:v>
                </c:pt>
                <c:pt idx="640">
                  <c:v>0</c:v>
                </c:pt>
                <c:pt idx="641">
                  <c:v>0</c:v>
                </c:pt>
                <c:pt idx="642">
                  <c:v>0</c:v>
                </c:pt>
                <c:pt idx="643">
                  <c:v>0</c:v>
                </c:pt>
                <c:pt idx="644">
                  <c:v>0</c:v>
                </c:pt>
                <c:pt idx="645">
                  <c:v>0</c:v>
                </c:pt>
                <c:pt idx="646">
                  <c:v>0</c:v>
                </c:pt>
                <c:pt idx="647">
                  <c:v>0</c:v>
                </c:pt>
                <c:pt idx="648">
                  <c:v>0</c:v>
                </c:pt>
                <c:pt idx="649">
                  <c:v>0</c:v>
                </c:pt>
                <c:pt idx="650">
                  <c:v>0</c:v>
                </c:pt>
                <c:pt idx="651">
                  <c:v>0</c:v>
                </c:pt>
                <c:pt idx="652">
                  <c:v>0</c:v>
                </c:pt>
                <c:pt idx="653">
                  <c:v>0</c:v>
                </c:pt>
                <c:pt idx="654">
                  <c:v>0</c:v>
                </c:pt>
                <c:pt idx="655">
                  <c:v>0</c:v>
                </c:pt>
                <c:pt idx="656">
                  <c:v>0</c:v>
                </c:pt>
                <c:pt idx="657">
                  <c:v>0</c:v>
                </c:pt>
                <c:pt idx="658">
                  <c:v>0</c:v>
                </c:pt>
                <c:pt idx="659">
                  <c:v>0</c:v>
                </c:pt>
                <c:pt idx="660">
                  <c:v>0</c:v>
                </c:pt>
                <c:pt idx="661">
                  <c:v>0</c:v>
                </c:pt>
                <c:pt idx="662">
                  <c:v>0</c:v>
                </c:pt>
                <c:pt idx="663">
                  <c:v>0</c:v>
                </c:pt>
                <c:pt idx="664">
                  <c:v>0</c:v>
                </c:pt>
                <c:pt idx="665">
                  <c:v>0</c:v>
                </c:pt>
                <c:pt idx="666">
                  <c:v>0</c:v>
                </c:pt>
                <c:pt idx="667">
                  <c:v>0</c:v>
                </c:pt>
                <c:pt idx="668">
                  <c:v>0</c:v>
                </c:pt>
                <c:pt idx="669">
                  <c:v>0</c:v>
                </c:pt>
                <c:pt idx="670">
                  <c:v>0</c:v>
                </c:pt>
                <c:pt idx="671">
                  <c:v>0</c:v>
                </c:pt>
                <c:pt idx="672">
                  <c:v>0</c:v>
                </c:pt>
                <c:pt idx="673">
                  <c:v>0</c:v>
                </c:pt>
                <c:pt idx="674">
                  <c:v>0</c:v>
                </c:pt>
                <c:pt idx="675">
                  <c:v>0</c:v>
                </c:pt>
                <c:pt idx="676">
                  <c:v>0</c:v>
                </c:pt>
                <c:pt idx="677">
                  <c:v>0</c:v>
                </c:pt>
                <c:pt idx="678">
                  <c:v>0</c:v>
                </c:pt>
                <c:pt idx="679">
                  <c:v>0</c:v>
                </c:pt>
                <c:pt idx="680">
                  <c:v>0</c:v>
                </c:pt>
                <c:pt idx="681">
                  <c:v>0</c:v>
                </c:pt>
                <c:pt idx="682">
                  <c:v>0</c:v>
                </c:pt>
                <c:pt idx="683">
                  <c:v>0</c:v>
                </c:pt>
                <c:pt idx="684">
                  <c:v>0</c:v>
                </c:pt>
                <c:pt idx="685">
                  <c:v>0</c:v>
                </c:pt>
                <c:pt idx="686">
                  <c:v>0</c:v>
                </c:pt>
                <c:pt idx="687">
                  <c:v>0</c:v>
                </c:pt>
                <c:pt idx="688">
                  <c:v>0</c:v>
                </c:pt>
                <c:pt idx="689">
                  <c:v>0</c:v>
                </c:pt>
                <c:pt idx="690">
                  <c:v>0</c:v>
                </c:pt>
                <c:pt idx="691">
                  <c:v>0</c:v>
                </c:pt>
                <c:pt idx="692">
                  <c:v>0</c:v>
                </c:pt>
                <c:pt idx="693">
                  <c:v>0</c:v>
                </c:pt>
                <c:pt idx="694">
                  <c:v>0</c:v>
                </c:pt>
                <c:pt idx="695">
                  <c:v>0</c:v>
                </c:pt>
                <c:pt idx="696">
                  <c:v>0</c:v>
                </c:pt>
                <c:pt idx="697">
                  <c:v>0</c:v>
                </c:pt>
                <c:pt idx="698">
                  <c:v>0</c:v>
                </c:pt>
                <c:pt idx="699">
                  <c:v>0</c:v>
                </c:pt>
                <c:pt idx="700">
                  <c:v>0</c:v>
                </c:pt>
                <c:pt idx="701">
                  <c:v>0</c:v>
                </c:pt>
                <c:pt idx="702">
                  <c:v>0</c:v>
                </c:pt>
                <c:pt idx="703">
                  <c:v>0</c:v>
                </c:pt>
                <c:pt idx="704">
                  <c:v>0</c:v>
                </c:pt>
                <c:pt idx="705">
                  <c:v>0</c:v>
                </c:pt>
                <c:pt idx="706">
                  <c:v>0</c:v>
                </c:pt>
                <c:pt idx="707">
                  <c:v>0</c:v>
                </c:pt>
                <c:pt idx="708">
                  <c:v>0</c:v>
                </c:pt>
                <c:pt idx="709">
                  <c:v>0</c:v>
                </c:pt>
                <c:pt idx="710">
                  <c:v>0</c:v>
                </c:pt>
                <c:pt idx="711">
                  <c:v>0</c:v>
                </c:pt>
                <c:pt idx="712">
                  <c:v>0</c:v>
                </c:pt>
                <c:pt idx="713">
                  <c:v>0</c:v>
                </c:pt>
                <c:pt idx="714">
                  <c:v>0</c:v>
                </c:pt>
                <c:pt idx="715">
                  <c:v>0</c:v>
                </c:pt>
                <c:pt idx="716">
                  <c:v>0</c:v>
                </c:pt>
                <c:pt idx="717">
                  <c:v>0</c:v>
                </c:pt>
                <c:pt idx="718">
                  <c:v>0</c:v>
                </c:pt>
                <c:pt idx="719">
                  <c:v>0</c:v>
                </c:pt>
                <c:pt idx="720">
                  <c:v>0</c:v>
                </c:pt>
                <c:pt idx="721">
                  <c:v>0</c:v>
                </c:pt>
                <c:pt idx="722">
                  <c:v>0</c:v>
                </c:pt>
                <c:pt idx="723">
                  <c:v>0</c:v>
                </c:pt>
                <c:pt idx="724">
                  <c:v>0</c:v>
                </c:pt>
                <c:pt idx="725">
                  <c:v>0</c:v>
                </c:pt>
                <c:pt idx="726">
                  <c:v>0</c:v>
                </c:pt>
                <c:pt idx="727">
                  <c:v>0</c:v>
                </c:pt>
                <c:pt idx="728">
                  <c:v>0</c:v>
                </c:pt>
                <c:pt idx="729">
                  <c:v>0</c:v>
                </c:pt>
                <c:pt idx="730">
                  <c:v>0</c:v>
                </c:pt>
                <c:pt idx="731">
                  <c:v>0</c:v>
                </c:pt>
                <c:pt idx="732">
                  <c:v>0</c:v>
                </c:pt>
                <c:pt idx="733">
                  <c:v>0</c:v>
                </c:pt>
                <c:pt idx="734">
                  <c:v>0</c:v>
                </c:pt>
                <c:pt idx="735">
                  <c:v>0</c:v>
                </c:pt>
                <c:pt idx="736">
                  <c:v>0</c:v>
                </c:pt>
                <c:pt idx="737">
                  <c:v>0</c:v>
                </c:pt>
                <c:pt idx="738">
                  <c:v>0</c:v>
                </c:pt>
                <c:pt idx="739">
                  <c:v>0</c:v>
                </c:pt>
                <c:pt idx="740">
                  <c:v>0</c:v>
                </c:pt>
                <c:pt idx="741">
                  <c:v>0</c:v>
                </c:pt>
                <c:pt idx="742">
                  <c:v>0</c:v>
                </c:pt>
                <c:pt idx="743">
                  <c:v>0</c:v>
                </c:pt>
                <c:pt idx="744">
                  <c:v>0</c:v>
                </c:pt>
                <c:pt idx="745">
                  <c:v>0</c:v>
                </c:pt>
                <c:pt idx="746">
                  <c:v>0</c:v>
                </c:pt>
                <c:pt idx="747">
                  <c:v>0</c:v>
                </c:pt>
                <c:pt idx="748">
                  <c:v>0</c:v>
                </c:pt>
                <c:pt idx="749">
                  <c:v>0</c:v>
                </c:pt>
                <c:pt idx="750">
                  <c:v>0</c:v>
                </c:pt>
                <c:pt idx="751">
                  <c:v>0</c:v>
                </c:pt>
                <c:pt idx="752">
                  <c:v>0</c:v>
                </c:pt>
                <c:pt idx="753">
                  <c:v>0</c:v>
                </c:pt>
                <c:pt idx="754">
                  <c:v>0</c:v>
                </c:pt>
                <c:pt idx="755">
                  <c:v>0</c:v>
                </c:pt>
                <c:pt idx="756">
                  <c:v>0</c:v>
                </c:pt>
                <c:pt idx="757">
                  <c:v>0</c:v>
                </c:pt>
                <c:pt idx="758">
                  <c:v>0</c:v>
                </c:pt>
                <c:pt idx="759">
                  <c:v>0</c:v>
                </c:pt>
                <c:pt idx="760">
                  <c:v>0</c:v>
                </c:pt>
                <c:pt idx="761">
                  <c:v>0</c:v>
                </c:pt>
                <c:pt idx="762">
                  <c:v>0</c:v>
                </c:pt>
                <c:pt idx="763">
                  <c:v>0</c:v>
                </c:pt>
                <c:pt idx="764">
                  <c:v>0</c:v>
                </c:pt>
                <c:pt idx="765">
                  <c:v>0</c:v>
                </c:pt>
                <c:pt idx="766">
                  <c:v>0</c:v>
                </c:pt>
                <c:pt idx="767">
                  <c:v>0</c:v>
                </c:pt>
                <c:pt idx="768">
                  <c:v>0</c:v>
                </c:pt>
                <c:pt idx="769">
                  <c:v>0</c:v>
                </c:pt>
                <c:pt idx="770">
                  <c:v>0</c:v>
                </c:pt>
                <c:pt idx="771">
                  <c:v>0</c:v>
                </c:pt>
                <c:pt idx="772">
                  <c:v>0</c:v>
                </c:pt>
                <c:pt idx="773">
                  <c:v>0</c:v>
                </c:pt>
                <c:pt idx="774">
                  <c:v>0</c:v>
                </c:pt>
                <c:pt idx="775">
                  <c:v>0</c:v>
                </c:pt>
                <c:pt idx="776">
                  <c:v>0</c:v>
                </c:pt>
                <c:pt idx="777">
                  <c:v>0</c:v>
                </c:pt>
                <c:pt idx="778">
                  <c:v>0</c:v>
                </c:pt>
                <c:pt idx="779">
                  <c:v>0</c:v>
                </c:pt>
                <c:pt idx="780">
                  <c:v>0</c:v>
                </c:pt>
                <c:pt idx="781">
                  <c:v>0</c:v>
                </c:pt>
                <c:pt idx="782">
                  <c:v>0</c:v>
                </c:pt>
                <c:pt idx="783">
                  <c:v>0</c:v>
                </c:pt>
                <c:pt idx="784">
                  <c:v>0</c:v>
                </c:pt>
                <c:pt idx="785">
                  <c:v>0</c:v>
                </c:pt>
                <c:pt idx="786">
                  <c:v>0</c:v>
                </c:pt>
                <c:pt idx="787">
                  <c:v>0</c:v>
                </c:pt>
                <c:pt idx="788">
                  <c:v>0</c:v>
                </c:pt>
                <c:pt idx="789">
                  <c:v>0</c:v>
                </c:pt>
                <c:pt idx="790">
                  <c:v>0</c:v>
                </c:pt>
                <c:pt idx="791">
                  <c:v>0</c:v>
                </c:pt>
                <c:pt idx="792">
                  <c:v>0</c:v>
                </c:pt>
                <c:pt idx="793">
                  <c:v>0</c:v>
                </c:pt>
                <c:pt idx="794">
                  <c:v>0</c:v>
                </c:pt>
                <c:pt idx="795">
                  <c:v>0</c:v>
                </c:pt>
                <c:pt idx="796">
                  <c:v>0</c:v>
                </c:pt>
                <c:pt idx="797">
                  <c:v>0</c:v>
                </c:pt>
                <c:pt idx="798">
                  <c:v>0</c:v>
                </c:pt>
                <c:pt idx="799">
                  <c:v>0</c:v>
                </c:pt>
                <c:pt idx="800">
                  <c:v>0</c:v>
                </c:pt>
                <c:pt idx="801">
                  <c:v>0</c:v>
                </c:pt>
                <c:pt idx="802">
                  <c:v>0</c:v>
                </c:pt>
                <c:pt idx="803">
                  <c:v>0</c:v>
                </c:pt>
                <c:pt idx="804">
                  <c:v>0</c:v>
                </c:pt>
                <c:pt idx="805">
                  <c:v>0</c:v>
                </c:pt>
                <c:pt idx="806">
                  <c:v>0</c:v>
                </c:pt>
                <c:pt idx="807">
                  <c:v>0</c:v>
                </c:pt>
                <c:pt idx="808">
                  <c:v>0</c:v>
                </c:pt>
                <c:pt idx="809">
                  <c:v>0</c:v>
                </c:pt>
                <c:pt idx="810">
                  <c:v>0</c:v>
                </c:pt>
                <c:pt idx="811">
                  <c:v>0</c:v>
                </c:pt>
                <c:pt idx="812">
                  <c:v>0</c:v>
                </c:pt>
                <c:pt idx="813">
                  <c:v>0</c:v>
                </c:pt>
                <c:pt idx="814">
                  <c:v>0</c:v>
                </c:pt>
                <c:pt idx="815">
                  <c:v>0</c:v>
                </c:pt>
                <c:pt idx="816">
                  <c:v>0</c:v>
                </c:pt>
                <c:pt idx="817">
                  <c:v>0</c:v>
                </c:pt>
                <c:pt idx="818">
                  <c:v>0</c:v>
                </c:pt>
                <c:pt idx="819">
                  <c:v>0</c:v>
                </c:pt>
                <c:pt idx="820">
                  <c:v>0</c:v>
                </c:pt>
                <c:pt idx="821">
                  <c:v>0</c:v>
                </c:pt>
                <c:pt idx="822">
                  <c:v>0</c:v>
                </c:pt>
                <c:pt idx="823">
                  <c:v>0</c:v>
                </c:pt>
                <c:pt idx="824">
                  <c:v>0</c:v>
                </c:pt>
                <c:pt idx="825">
                  <c:v>0</c:v>
                </c:pt>
                <c:pt idx="826">
                  <c:v>0</c:v>
                </c:pt>
                <c:pt idx="827">
                  <c:v>0</c:v>
                </c:pt>
                <c:pt idx="828">
                  <c:v>0</c:v>
                </c:pt>
                <c:pt idx="829">
                  <c:v>0</c:v>
                </c:pt>
                <c:pt idx="830">
                  <c:v>0</c:v>
                </c:pt>
                <c:pt idx="831">
                  <c:v>0</c:v>
                </c:pt>
                <c:pt idx="832">
                  <c:v>0</c:v>
                </c:pt>
                <c:pt idx="833">
                  <c:v>0</c:v>
                </c:pt>
                <c:pt idx="834">
                  <c:v>0</c:v>
                </c:pt>
                <c:pt idx="835">
                  <c:v>0</c:v>
                </c:pt>
                <c:pt idx="836">
                  <c:v>0</c:v>
                </c:pt>
                <c:pt idx="837">
                  <c:v>0</c:v>
                </c:pt>
                <c:pt idx="838">
                  <c:v>0</c:v>
                </c:pt>
                <c:pt idx="839">
                  <c:v>0</c:v>
                </c:pt>
                <c:pt idx="840">
                  <c:v>0</c:v>
                </c:pt>
                <c:pt idx="841">
                  <c:v>0</c:v>
                </c:pt>
                <c:pt idx="842">
                  <c:v>0</c:v>
                </c:pt>
                <c:pt idx="843">
                  <c:v>0</c:v>
                </c:pt>
                <c:pt idx="844">
                  <c:v>0</c:v>
                </c:pt>
                <c:pt idx="845">
                  <c:v>0</c:v>
                </c:pt>
                <c:pt idx="846">
                  <c:v>0</c:v>
                </c:pt>
                <c:pt idx="847">
                  <c:v>0</c:v>
                </c:pt>
                <c:pt idx="848">
                  <c:v>0</c:v>
                </c:pt>
                <c:pt idx="849">
                  <c:v>0</c:v>
                </c:pt>
                <c:pt idx="850">
                  <c:v>0</c:v>
                </c:pt>
                <c:pt idx="851">
                  <c:v>0</c:v>
                </c:pt>
                <c:pt idx="852">
                  <c:v>0</c:v>
                </c:pt>
                <c:pt idx="853">
                  <c:v>0</c:v>
                </c:pt>
                <c:pt idx="854">
                  <c:v>0</c:v>
                </c:pt>
                <c:pt idx="855">
                  <c:v>0</c:v>
                </c:pt>
                <c:pt idx="856">
                  <c:v>0</c:v>
                </c:pt>
                <c:pt idx="857">
                  <c:v>0</c:v>
                </c:pt>
                <c:pt idx="858">
                  <c:v>0</c:v>
                </c:pt>
                <c:pt idx="859">
                  <c:v>0</c:v>
                </c:pt>
                <c:pt idx="860">
                  <c:v>0</c:v>
                </c:pt>
                <c:pt idx="861">
                  <c:v>0</c:v>
                </c:pt>
                <c:pt idx="862">
                  <c:v>0</c:v>
                </c:pt>
                <c:pt idx="863">
                  <c:v>0</c:v>
                </c:pt>
                <c:pt idx="864">
                  <c:v>0</c:v>
                </c:pt>
                <c:pt idx="865">
                  <c:v>0</c:v>
                </c:pt>
                <c:pt idx="866">
                  <c:v>0</c:v>
                </c:pt>
                <c:pt idx="867">
                  <c:v>0</c:v>
                </c:pt>
                <c:pt idx="868">
                  <c:v>0</c:v>
                </c:pt>
                <c:pt idx="869">
                  <c:v>0</c:v>
                </c:pt>
                <c:pt idx="870">
                  <c:v>0</c:v>
                </c:pt>
                <c:pt idx="871">
                  <c:v>0</c:v>
                </c:pt>
                <c:pt idx="872">
                  <c:v>0</c:v>
                </c:pt>
                <c:pt idx="873">
                  <c:v>0</c:v>
                </c:pt>
                <c:pt idx="874">
                  <c:v>0</c:v>
                </c:pt>
                <c:pt idx="875">
                  <c:v>0</c:v>
                </c:pt>
                <c:pt idx="876">
                  <c:v>0</c:v>
                </c:pt>
                <c:pt idx="877">
                  <c:v>0</c:v>
                </c:pt>
                <c:pt idx="878">
                  <c:v>0</c:v>
                </c:pt>
                <c:pt idx="879">
                  <c:v>0</c:v>
                </c:pt>
                <c:pt idx="880">
                  <c:v>0</c:v>
                </c:pt>
                <c:pt idx="881">
                  <c:v>0</c:v>
                </c:pt>
                <c:pt idx="882">
                  <c:v>0</c:v>
                </c:pt>
                <c:pt idx="883">
                  <c:v>0</c:v>
                </c:pt>
                <c:pt idx="884">
                  <c:v>0</c:v>
                </c:pt>
                <c:pt idx="885">
                  <c:v>0</c:v>
                </c:pt>
                <c:pt idx="886">
                  <c:v>0</c:v>
                </c:pt>
                <c:pt idx="887">
                  <c:v>0</c:v>
                </c:pt>
                <c:pt idx="888">
                  <c:v>0</c:v>
                </c:pt>
                <c:pt idx="889">
                  <c:v>0</c:v>
                </c:pt>
                <c:pt idx="890">
                  <c:v>0</c:v>
                </c:pt>
                <c:pt idx="891">
                  <c:v>0</c:v>
                </c:pt>
                <c:pt idx="892">
                  <c:v>0</c:v>
                </c:pt>
                <c:pt idx="893">
                  <c:v>0</c:v>
                </c:pt>
                <c:pt idx="894">
                  <c:v>0</c:v>
                </c:pt>
                <c:pt idx="895">
                  <c:v>0</c:v>
                </c:pt>
                <c:pt idx="896">
                  <c:v>0</c:v>
                </c:pt>
                <c:pt idx="897">
                  <c:v>0</c:v>
                </c:pt>
                <c:pt idx="898">
                  <c:v>0</c:v>
                </c:pt>
                <c:pt idx="899">
                  <c:v>0</c:v>
                </c:pt>
                <c:pt idx="900">
                  <c:v>0</c:v>
                </c:pt>
                <c:pt idx="901">
                  <c:v>0</c:v>
                </c:pt>
                <c:pt idx="902">
                  <c:v>0</c:v>
                </c:pt>
                <c:pt idx="903">
                  <c:v>0</c:v>
                </c:pt>
                <c:pt idx="904">
                  <c:v>0</c:v>
                </c:pt>
                <c:pt idx="905">
                  <c:v>0</c:v>
                </c:pt>
                <c:pt idx="906">
                  <c:v>0</c:v>
                </c:pt>
                <c:pt idx="907">
                  <c:v>0</c:v>
                </c:pt>
                <c:pt idx="908">
                  <c:v>0</c:v>
                </c:pt>
                <c:pt idx="909">
                  <c:v>0</c:v>
                </c:pt>
                <c:pt idx="910">
                  <c:v>0</c:v>
                </c:pt>
                <c:pt idx="911">
                  <c:v>0</c:v>
                </c:pt>
                <c:pt idx="912">
                  <c:v>0</c:v>
                </c:pt>
                <c:pt idx="913">
                  <c:v>0</c:v>
                </c:pt>
                <c:pt idx="914">
                  <c:v>0</c:v>
                </c:pt>
                <c:pt idx="915">
                  <c:v>0</c:v>
                </c:pt>
                <c:pt idx="916">
                  <c:v>0</c:v>
                </c:pt>
                <c:pt idx="917">
                  <c:v>0</c:v>
                </c:pt>
                <c:pt idx="918">
                  <c:v>0</c:v>
                </c:pt>
                <c:pt idx="919">
                  <c:v>0</c:v>
                </c:pt>
                <c:pt idx="920">
                  <c:v>0</c:v>
                </c:pt>
                <c:pt idx="921">
                  <c:v>0</c:v>
                </c:pt>
                <c:pt idx="922">
                  <c:v>0</c:v>
                </c:pt>
                <c:pt idx="923">
                  <c:v>0</c:v>
                </c:pt>
                <c:pt idx="924">
                  <c:v>0</c:v>
                </c:pt>
                <c:pt idx="925">
                  <c:v>0</c:v>
                </c:pt>
                <c:pt idx="926">
                  <c:v>0</c:v>
                </c:pt>
                <c:pt idx="927">
                  <c:v>0</c:v>
                </c:pt>
                <c:pt idx="928">
                  <c:v>0</c:v>
                </c:pt>
                <c:pt idx="929">
                  <c:v>0</c:v>
                </c:pt>
                <c:pt idx="930">
                  <c:v>0</c:v>
                </c:pt>
                <c:pt idx="931">
                  <c:v>0</c:v>
                </c:pt>
                <c:pt idx="932">
                  <c:v>0</c:v>
                </c:pt>
                <c:pt idx="933">
                  <c:v>0</c:v>
                </c:pt>
                <c:pt idx="934">
                  <c:v>0</c:v>
                </c:pt>
                <c:pt idx="935">
                  <c:v>0</c:v>
                </c:pt>
                <c:pt idx="936">
                  <c:v>0</c:v>
                </c:pt>
                <c:pt idx="937">
                  <c:v>0</c:v>
                </c:pt>
                <c:pt idx="938">
                  <c:v>0</c:v>
                </c:pt>
                <c:pt idx="939">
                  <c:v>0</c:v>
                </c:pt>
                <c:pt idx="940">
                  <c:v>0</c:v>
                </c:pt>
                <c:pt idx="941">
                  <c:v>0</c:v>
                </c:pt>
                <c:pt idx="942">
                  <c:v>0</c:v>
                </c:pt>
                <c:pt idx="943">
                  <c:v>0</c:v>
                </c:pt>
                <c:pt idx="944">
                  <c:v>0</c:v>
                </c:pt>
                <c:pt idx="945">
                  <c:v>0</c:v>
                </c:pt>
                <c:pt idx="946">
                  <c:v>0</c:v>
                </c:pt>
                <c:pt idx="947">
                  <c:v>0</c:v>
                </c:pt>
                <c:pt idx="948">
                  <c:v>0</c:v>
                </c:pt>
                <c:pt idx="949">
                  <c:v>0</c:v>
                </c:pt>
                <c:pt idx="950">
                  <c:v>0</c:v>
                </c:pt>
                <c:pt idx="951">
                  <c:v>0</c:v>
                </c:pt>
                <c:pt idx="952">
                  <c:v>0</c:v>
                </c:pt>
                <c:pt idx="953">
                  <c:v>0</c:v>
                </c:pt>
                <c:pt idx="954">
                  <c:v>0</c:v>
                </c:pt>
                <c:pt idx="955">
                  <c:v>0</c:v>
                </c:pt>
                <c:pt idx="956">
                  <c:v>0</c:v>
                </c:pt>
                <c:pt idx="957">
                  <c:v>0</c:v>
                </c:pt>
                <c:pt idx="958">
                  <c:v>0</c:v>
                </c:pt>
                <c:pt idx="959">
                  <c:v>0</c:v>
                </c:pt>
                <c:pt idx="960">
                  <c:v>0</c:v>
                </c:pt>
                <c:pt idx="961">
                  <c:v>0</c:v>
                </c:pt>
                <c:pt idx="962">
                  <c:v>0</c:v>
                </c:pt>
                <c:pt idx="963">
                  <c:v>0</c:v>
                </c:pt>
                <c:pt idx="964">
                  <c:v>0</c:v>
                </c:pt>
                <c:pt idx="965">
                  <c:v>0</c:v>
                </c:pt>
                <c:pt idx="966">
                  <c:v>0</c:v>
                </c:pt>
                <c:pt idx="967">
                  <c:v>0</c:v>
                </c:pt>
                <c:pt idx="968">
                  <c:v>0</c:v>
                </c:pt>
                <c:pt idx="969">
                  <c:v>0</c:v>
                </c:pt>
                <c:pt idx="970">
                  <c:v>0</c:v>
                </c:pt>
                <c:pt idx="971">
                  <c:v>0</c:v>
                </c:pt>
                <c:pt idx="972">
                  <c:v>0</c:v>
                </c:pt>
                <c:pt idx="973">
                  <c:v>0</c:v>
                </c:pt>
                <c:pt idx="974">
                  <c:v>0</c:v>
                </c:pt>
                <c:pt idx="975">
                  <c:v>0</c:v>
                </c:pt>
                <c:pt idx="976">
                  <c:v>0</c:v>
                </c:pt>
                <c:pt idx="977">
                  <c:v>0</c:v>
                </c:pt>
                <c:pt idx="978">
                  <c:v>0</c:v>
                </c:pt>
                <c:pt idx="979">
                  <c:v>0</c:v>
                </c:pt>
                <c:pt idx="980">
                  <c:v>0</c:v>
                </c:pt>
                <c:pt idx="981">
                  <c:v>0</c:v>
                </c:pt>
                <c:pt idx="982">
                  <c:v>0</c:v>
                </c:pt>
                <c:pt idx="983">
                  <c:v>0</c:v>
                </c:pt>
                <c:pt idx="984">
                  <c:v>0</c:v>
                </c:pt>
                <c:pt idx="985">
                  <c:v>0</c:v>
                </c:pt>
                <c:pt idx="986">
                  <c:v>0</c:v>
                </c:pt>
                <c:pt idx="987">
                  <c:v>0</c:v>
                </c:pt>
                <c:pt idx="988">
                  <c:v>0</c:v>
                </c:pt>
                <c:pt idx="989">
                  <c:v>0</c:v>
                </c:pt>
                <c:pt idx="990">
                  <c:v>0</c:v>
                </c:pt>
                <c:pt idx="991">
                  <c:v>0</c:v>
                </c:pt>
                <c:pt idx="992">
                  <c:v>0</c:v>
                </c:pt>
                <c:pt idx="993">
                  <c:v>0</c:v>
                </c:pt>
                <c:pt idx="994">
                  <c:v>0</c:v>
                </c:pt>
                <c:pt idx="995">
                  <c:v>0</c:v>
                </c:pt>
                <c:pt idx="996">
                  <c:v>0</c:v>
                </c:pt>
                <c:pt idx="997">
                  <c:v>0</c:v>
                </c:pt>
                <c:pt idx="998">
                  <c:v>0</c:v>
                </c:pt>
                <c:pt idx="999">
                  <c:v>0</c:v>
                </c:pt>
                <c:pt idx="1000">
                  <c:v>0</c:v>
                </c:pt>
                <c:pt idx="1001">
                  <c:v>0</c:v>
                </c:pt>
                <c:pt idx="1002">
                  <c:v>0</c:v>
                </c:pt>
                <c:pt idx="1003">
                  <c:v>0</c:v>
                </c:pt>
                <c:pt idx="1004">
                  <c:v>0</c:v>
                </c:pt>
                <c:pt idx="1005">
                  <c:v>0</c:v>
                </c:pt>
                <c:pt idx="1006">
                  <c:v>0</c:v>
                </c:pt>
                <c:pt idx="1007">
                  <c:v>0</c:v>
                </c:pt>
                <c:pt idx="1008">
                  <c:v>0</c:v>
                </c:pt>
                <c:pt idx="1009">
                  <c:v>0</c:v>
                </c:pt>
                <c:pt idx="1010">
                  <c:v>0</c:v>
                </c:pt>
                <c:pt idx="1011">
                  <c:v>0</c:v>
                </c:pt>
                <c:pt idx="1012">
                  <c:v>0</c:v>
                </c:pt>
                <c:pt idx="1013">
                  <c:v>0</c:v>
                </c:pt>
                <c:pt idx="1014">
                  <c:v>0</c:v>
                </c:pt>
                <c:pt idx="1015">
                  <c:v>0</c:v>
                </c:pt>
                <c:pt idx="1016">
                  <c:v>0</c:v>
                </c:pt>
                <c:pt idx="1017">
                  <c:v>0</c:v>
                </c:pt>
                <c:pt idx="1018">
                  <c:v>0</c:v>
                </c:pt>
                <c:pt idx="1019">
                  <c:v>0</c:v>
                </c:pt>
                <c:pt idx="1020">
                  <c:v>0</c:v>
                </c:pt>
                <c:pt idx="1021">
                  <c:v>0</c:v>
                </c:pt>
                <c:pt idx="1022">
                  <c:v>0</c:v>
                </c:pt>
                <c:pt idx="1023">
                  <c:v>0</c:v>
                </c:pt>
                <c:pt idx="1024">
                  <c:v>0</c:v>
                </c:pt>
                <c:pt idx="1025">
                  <c:v>0</c:v>
                </c:pt>
                <c:pt idx="1026">
                  <c:v>0</c:v>
                </c:pt>
                <c:pt idx="1027">
                  <c:v>0</c:v>
                </c:pt>
                <c:pt idx="1028">
                  <c:v>0</c:v>
                </c:pt>
                <c:pt idx="1029">
                  <c:v>0</c:v>
                </c:pt>
                <c:pt idx="1030">
                  <c:v>0</c:v>
                </c:pt>
                <c:pt idx="1031">
                  <c:v>0</c:v>
                </c:pt>
                <c:pt idx="1032">
                  <c:v>0</c:v>
                </c:pt>
                <c:pt idx="1033">
                  <c:v>0</c:v>
                </c:pt>
                <c:pt idx="1034">
                  <c:v>0</c:v>
                </c:pt>
                <c:pt idx="1035">
                  <c:v>0</c:v>
                </c:pt>
                <c:pt idx="1036">
                  <c:v>0</c:v>
                </c:pt>
                <c:pt idx="1037">
                  <c:v>0</c:v>
                </c:pt>
                <c:pt idx="1038">
                  <c:v>0</c:v>
                </c:pt>
                <c:pt idx="1039">
                  <c:v>0</c:v>
                </c:pt>
                <c:pt idx="1040">
                  <c:v>0</c:v>
                </c:pt>
                <c:pt idx="1041">
                  <c:v>0</c:v>
                </c:pt>
                <c:pt idx="1042">
                  <c:v>0</c:v>
                </c:pt>
                <c:pt idx="1043">
                  <c:v>0</c:v>
                </c:pt>
                <c:pt idx="1044">
                  <c:v>0</c:v>
                </c:pt>
                <c:pt idx="1045">
                  <c:v>0</c:v>
                </c:pt>
                <c:pt idx="1046">
                  <c:v>0</c:v>
                </c:pt>
                <c:pt idx="1047">
                  <c:v>0</c:v>
                </c:pt>
                <c:pt idx="1048">
                  <c:v>0</c:v>
                </c:pt>
                <c:pt idx="1049">
                  <c:v>0</c:v>
                </c:pt>
                <c:pt idx="1050">
                  <c:v>0</c:v>
                </c:pt>
                <c:pt idx="1051">
                  <c:v>0</c:v>
                </c:pt>
                <c:pt idx="1052">
                  <c:v>0</c:v>
                </c:pt>
                <c:pt idx="1053">
                  <c:v>0</c:v>
                </c:pt>
                <c:pt idx="1054">
                  <c:v>0</c:v>
                </c:pt>
                <c:pt idx="1055">
                  <c:v>0</c:v>
                </c:pt>
                <c:pt idx="1056">
                  <c:v>0</c:v>
                </c:pt>
                <c:pt idx="1057">
                  <c:v>0</c:v>
                </c:pt>
                <c:pt idx="1058">
                  <c:v>0</c:v>
                </c:pt>
                <c:pt idx="1059">
                  <c:v>0</c:v>
                </c:pt>
                <c:pt idx="1060">
                  <c:v>0</c:v>
                </c:pt>
                <c:pt idx="1061">
                  <c:v>0</c:v>
                </c:pt>
                <c:pt idx="1062">
                  <c:v>0</c:v>
                </c:pt>
                <c:pt idx="1063">
                  <c:v>0</c:v>
                </c:pt>
                <c:pt idx="1064">
                  <c:v>0</c:v>
                </c:pt>
                <c:pt idx="1065">
                  <c:v>0</c:v>
                </c:pt>
                <c:pt idx="1066">
                  <c:v>0</c:v>
                </c:pt>
                <c:pt idx="1067">
                  <c:v>0</c:v>
                </c:pt>
                <c:pt idx="1068">
                  <c:v>0</c:v>
                </c:pt>
                <c:pt idx="1069">
                  <c:v>0</c:v>
                </c:pt>
                <c:pt idx="1070">
                  <c:v>0</c:v>
                </c:pt>
                <c:pt idx="1071">
                  <c:v>0</c:v>
                </c:pt>
                <c:pt idx="1072">
                  <c:v>0</c:v>
                </c:pt>
                <c:pt idx="1073">
                  <c:v>0</c:v>
                </c:pt>
                <c:pt idx="1074">
                  <c:v>0</c:v>
                </c:pt>
                <c:pt idx="1075">
                  <c:v>0</c:v>
                </c:pt>
                <c:pt idx="1076">
                  <c:v>0</c:v>
                </c:pt>
                <c:pt idx="1077">
                  <c:v>0</c:v>
                </c:pt>
                <c:pt idx="1078">
                  <c:v>0</c:v>
                </c:pt>
                <c:pt idx="1079">
                  <c:v>0</c:v>
                </c:pt>
                <c:pt idx="1080">
                  <c:v>0</c:v>
                </c:pt>
                <c:pt idx="1081">
                  <c:v>0</c:v>
                </c:pt>
                <c:pt idx="1082">
                  <c:v>0</c:v>
                </c:pt>
                <c:pt idx="1083">
                  <c:v>0</c:v>
                </c:pt>
                <c:pt idx="1084">
                  <c:v>0</c:v>
                </c:pt>
                <c:pt idx="1085">
                  <c:v>0</c:v>
                </c:pt>
                <c:pt idx="1086">
                  <c:v>0</c:v>
                </c:pt>
                <c:pt idx="1087">
                  <c:v>0</c:v>
                </c:pt>
                <c:pt idx="1088">
                  <c:v>0</c:v>
                </c:pt>
                <c:pt idx="1089">
                  <c:v>0</c:v>
                </c:pt>
                <c:pt idx="1090">
                  <c:v>0</c:v>
                </c:pt>
                <c:pt idx="1091">
                  <c:v>0</c:v>
                </c:pt>
                <c:pt idx="1092">
                  <c:v>0</c:v>
                </c:pt>
                <c:pt idx="1093">
                  <c:v>0</c:v>
                </c:pt>
                <c:pt idx="1094">
                  <c:v>0</c:v>
                </c:pt>
                <c:pt idx="1095">
                  <c:v>0</c:v>
                </c:pt>
                <c:pt idx="1096">
                  <c:v>0</c:v>
                </c:pt>
                <c:pt idx="1097">
                  <c:v>0</c:v>
                </c:pt>
                <c:pt idx="1098">
                  <c:v>0</c:v>
                </c:pt>
                <c:pt idx="1099">
                  <c:v>0</c:v>
                </c:pt>
                <c:pt idx="1100">
                  <c:v>0</c:v>
                </c:pt>
                <c:pt idx="1101">
                  <c:v>0</c:v>
                </c:pt>
                <c:pt idx="1102">
                  <c:v>0</c:v>
                </c:pt>
                <c:pt idx="1103">
                  <c:v>0</c:v>
                </c:pt>
                <c:pt idx="1104">
                  <c:v>0</c:v>
                </c:pt>
                <c:pt idx="1105">
                  <c:v>0</c:v>
                </c:pt>
                <c:pt idx="1106">
                  <c:v>0</c:v>
                </c:pt>
                <c:pt idx="1107">
                  <c:v>0</c:v>
                </c:pt>
                <c:pt idx="1108">
                  <c:v>0</c:v>
                </c:pt>
                <c:pt idx="1109">
                  <c:v>0</c:v>
                </c:pt>
                <c:pt idx="1110">
                  <c:v>0</c:v>
                </c:pt>
                <c:pt idx="1111">
                  <c:v>0</c:v>
                </c:pt>
                <c:pt idx="1112">
                  <c:v>0</c:v>
                </c:pt>
                <c:pt idx="1113">
                  <c:v>0</c:v>
                </c:pt>
                <c:pt idx="1114">
                  <c:v>0</c:v>
                </c:pt>
                <c:pt idx="1115">
                  <c:v>0</c:v>
                </c:pt>
                <c:pt idx="1116">
                  <c:v>0</c:v>
                </c:pt>
                <c:pt idx="1117">
                  <c:v>0</c:v>
                </c:pt>
                <c:pt idx="1118">
                  <c:v>0</c:v>
                </c:pt>
                <c:pt idx="1119">
                  <c:v>0</c:v>
                </c:pt>
                <c:pt idx="1120">
                  <c:v>0</c:v>
                </c:pt>
                <c:pt idx="1121">
                  <c:v>0</c:v>
                </c:pt>
                <c:pt idx="1122">
                  <c:v>0</c:v>
                </c:pt>
                <c:pt idx="1123">
                  <c:v>0</c:v>
                </c:pt>
                <c:pt idx="1124">
                  <c:v>0</c:v>
                </c:pt>
                <c:pt idx="1125">
                  <c:v>0</c:v>
                </c:pt>
                <c:pt idx="1126">
                  <c:v>0</c:v>
                </c:pt>
                <c:pt idx="1127">
                  <c:v>0</c:v>
                </c:pt>
                <c:pt idx="1128">
                  <c:v>0</c:v>
                </c:pt>
                <c:pt idx="1129">
                  <c:v>0</c:v>
                </c:pt>
                <c:pt idx="1130">
                  <c:v>0</c:v>
                </c:pt>
                <c:pt idx="1131">
                  <c:v>0</c:v>
                </c:pt>
                <c:pt idx="1132">
                  <c:v>0</c:v>
                </c:pt>
                <c:pt idx="1133">
                  <c:v>0</c:v>
                </c:pt>
                <c:pt idx="1134">
                  <c:v>0</c:v>
                </c:pt>
                <c:pt idx="1135">
                  <c:v>0</c:v>
                </c:pt>
                <c:pt idx="1136">
                  <c:v>0</c:v>
                </c:pt>
                <c:pt idx="1137">
                  <c:v>0</c:v>
                </c:pt>
                <c:pt idx="1138">
                  <c:v>0</c:v>
                </c:pt>
                <c:pt idx="1139">
                  <c:v>0</c:v>
                </c:pt>
                <c:pt idx="1140">
                  <c:v>0</c:v>
                </c:pt>
                <c:pt idx="1141">
                  <c:v>0</c:v>
                </c:pt>
                <c:pt idx="1142">
                  <c:v>0</c:v>
                </c:pt>
                <c:pt idx="1143">
                  <c:v>0</c:v>
                </c:pt>
                <c:pt idx="1144">
                  <c:v>0</c:v>
                </c:pt>
                <c:pt idx="1145">
                  <c:v>0</c:v>
                </c:pt>
                <c:pt idx="1146">
                  <c:v>0</c:v>
                </c:pt>
                <c:pt idx="1147">
                  <c:v>0</c:v>
                </c:pt>
                <c:pt idx="1148">
                  <c:v>0</c:v>
                </c:pt>
                <c:pt idx="1149">
                  <c:v>0</c:v>
                </c:pt>
                <c:pt idx="1150">
                  <c:v>0</c:v>
                </c:pt>
                <c:pt idx="1151">
                  <c:v>0</c:v>
                </c:pt>
                <c:pt idx="1152">
                  <c:v>0</c:v>
                </c:pt>
                <c:pt idx="1153">
                  <c:v>0</c:v>
                </c:pt>
                <c:pt idx="1154">
                  <c:v>0</c:v>
                </c:pt>
                <c:pt idx="1155">
                  <c:v>0</c:v>
                </c:pt>
                <c:pt idx="1156">
                  <c:v>0</c:v>
                </c:pt>
                <c:pt idx="1157">
                  <c:v>0</c:v>
                </c:pt>
                <c:pt idx="1158">
                  <c:v>0</c:v>
                </c:pt>
                <c:pt idx="1159">
                  <c:v>0</c:v>
                </c:pt>
                <c:pt idx="1160">
                  <c:v>0</c:v>
                </c:pt>
                <c:pt idx="1161">
                  <c:v>0</c:v>
                </c:pt>
                <c:pt idx="1162">
                  <c:v>0</c:v>
                </c:pt>
                <c:pt idx="1163">
                  <c:v>0</c:v>
                </c:pt>
                <c:pt idx="1164">
                  <c:v>0</c:v>
                </c:pt>
                <c:pt idx="1165">
                  <c:v>0</c:v>
                </c:pt>
                <c:pt idx="1166">
                  <c:v>0</c:v>
                </c:pt>
                <c:pt idx="1167">
                  <c:v>0</c:v>
                </c:pt>
                <c:pt idx="1168">
                  <c:v>0</c:v>
                </c:pt>
                <c:pt idx="1169">
                  <c:v>0</c:v>
                </c:pt>
                <c:pt idx="1170">
                  <c:v>0</c:v>
                </c:pt>
                <c:pt idx="1171">
                  <c:v>0</c:v>
                </c:pt>
                <c:pt idx="1172">
                  <c:v>0</c:v>
                </c:pt>
                <c:pt idx="1173">
                  <c:v>0</c:v>
                </c:pt>
                <c:pt idx="1174">
                  <c:v>0</c:v>
                </c:pt>
                <c:pt idx="1175">
                  <c:v>0</c:v>
                </c:pt>
                <c:pt idx="1176">
                  <c:v>0</c:v>
                </c:pt>
                <c:pt idx="1177">
                  <c:v>0</c:v>
                </c:pt>
                <c:pt idx="1178">
                  <c:v>0</c:v>
                </c:pt>
                <c:pt idx="1179">
                  <c:v>0</c:v>
                </c:pt>
                <c:pt idx="1180">
                  <c:v>0</c:v>
                </c:pt>
                <c:pt idx="1181">
                  <c:v>0</c:v>
                </c:pt>
                <c:pt idx="1182">
                  <c:v>0</c:v>
                </c:pt>
                <c:pt idx="1183">
                  <c:v>0</c:v>
                </c:pt>
                <c:pt idx="1184">
                  <c:v>0</c:v>
                </c:pt>
                <c:pt idx="1185">
                  <c:v>0</c:v>
                </c:pt>
                <c:pt idx="1186">
                  <c:v>0</c:v>
                </c:pt>
                <c:pt idx="1187">
                  <c:v>0</c:v>
                </c:pt>
                <c:pt idx="1188">
                  <c:v>0</c:v>
                </c:pt>
                <c:pt idx="1189">
                  <c:v>0</c:v>
                </c:pt>
                <c:pt idx="1190">
                  <c:v>0</c:v>
                </c:pt>
                <c:pt idx="1191">
                  <c:v>0</c:v>
                </c:pt>
                <c:pt idx="1192">
                  <c:v>0</c:v>
                </c:pt>
                <c:pt idx="1193">
                  <c:v>0</c:v>
                </c:pt>
                <c:pt idx="1194">
                  <c:v>0</c:v>
                </c:pt>
                <c:pt idx="1195">
                  <c:v>0</c:v>
                </c:pt>
                <c:pt idx="1196">
                  <c:v>0</c:v>
                </c:pt>
                <c:pt idx="1197">
                  <c:v>0</c:v>
                </c:pt>
                <c:pt idx="1198">
                  <c:v>0</c:v>
                </c:pt>
                <c:pt idx="1199">
                  <c:v>0</c:v>
                </c:pt>
                <c:pt idx="1200">
                  <c:v>0</c:v>
                </c:pt>
                <c:pt idx="1201">
                  <c:v>0</c:v>
                </c:pt>
                <c:pt idx="1202">
                  <c:v>0</c:v>
                </c:pt>
                <c:pt idx="1203">
                  <c:v>0</c:v>
                </c:pt>
                <c:pt idx="1204">
                  <c:v>0</c:v>
                </c:pt>
                <c:pt idx="1205">
                  <c:v>0</c:v>
                </c:pt>
                <c:pt idx="1206">
                  <c:v>0</c:v>
                </c:pt>
                <c:pt idx="1207">
                  <c:v>0</c:v>
                </c:pt>
                <c:pt idx="1208">
                  <c:v>0</c:v>
                </c:pt>
                <c:pt idx="1209">
                  <c:v>0</c:v>
                </c:pt>
                <c:pt idx="1210">
                  <c:v>0</c:v>
                </c:pt>
                <c:pt idx="1211">
                  <c:v>0</c:v>
                </c:pt>
                <c:pt idx="1212">
                  <c:v>0</c:v>
                </c:pt>
                <c:pt idx="1213">
                  <c:v>0</c:v>
                </c:pt>
                <c:pt idx="1214">
                  <c:v>0</c:v>
                </c:pt>
                <c:pt idx="1215">
                  <c:v>0</c:v>
                </c:pt>
                <c:pt idx="1216">
                  <c:v>0</c:v>
                </c:pt>
                <c:pt idx="1217">
                  <c:v>0</c:v>
                </c:pt>
                <c:pt idx="1218">
                  <c:v>0</c:v>
                </c:pt>
                <c:pt idx="1219">
                  <c:v>0</c:v>
                </c:pt>
                <c:pt idx="1220">
                  <c:v>0</c:v>
                </c:pt>
                <c:pt idx="1221">
                  <c:v>0</c:v>
                </c:pt>
                <c:pt idx="1222">
                  <c:v>0</c:v>
                </c:pt>
                <c:pt idx="1223">
                  <c:v>0</c:v>
                </c:pt>
                <c:pt idx="1224">
                  <c:v>0</c:v>
                </c:pt>
                <c:pt idx="1225">
                  <c:v>0</c:v>
                </c:pt>
                <c:pt idx="1226">
                  <c:v>0</c:v>
                </c:pt>
                <c:pt idx="1227">
                  <c:v>0</c:v>
                </c:pt>
                <c:pt idx="1228">
                  <c:v>0</c:v>
                </c:pt>
                <c:pt idx="1229">
                  <c:v>0</c:v>
                </c:pt>
                <c:pt idx="1230">
                  <c:v>0</c:v>
                </c:pt>
                <c:pt idx="1231">
                  <c:v>0</c:v>
                </c:pt>
                <c:pt idx="1232">
                  <c:v>0</c:v>
                </c:pt>
                <c:pt idx="1233">
                  <c:v>0</c:v>
                </c:pt>
                <c:pt idx="1234">
                  <c:v>0</c:v>
                </c:pt>
                <c:pt idx="1235">
                  <c:v>0</c:v>
                </c:pt>
                <c:pt idx="1236">
                  <c:v>0</c:v>
                </c:pt>
                <c:pt idx="1237">
                  <c:v>0</c:v>
                </c:pt>
                <c:pt idx="1238">
                  <c:v>0</c:v>
                </c:pt>
                <c:pt idx="1239">
                  <c:v>0</c:v>
                </c:pt>
                <c:pt idx="1240">
                  <c:v>0</c:v>
                </c:pt>
                <c:pt idx="1241">
                  <c:v>0</c:v>
                </c:pt>
                <c:pt idx="1242">
                  <c:v>0</c:v>
                </c:pt>
                <c:pt idx="1243">
                  <c:v>0</c:v>
                </c:pt>
                <c:pt idx="1244">
                  <c:v>0</c:v>
                </c:pt>
                <c:pt idx="1245">
                  <c:v>0</c:v>
                </c:pt>
                <c:pt idx="1246">
                  <c:v>0</c:v>
                </c:pt>
                <c:pt idx="1247">
                  <c:v>0</c:v>
                </c:pt>
                <c:pt idx="1248">
                  <c:v>0</c:v>
                </c:pt>
                <c:pt idx="1249">
                  <c:v>0</c:v>
                </c:pt>
                <c:pt idx="1250">
                  <c:v>0</c:v>
                </c:pt>
                <c:pt idx="1251">
                  <c:v>0</c:v>
                </c:pt>
                <c:pt idx="1252">
                  <c:v>0</c:v>
                </c:pt>
                <c:pt idx="1253">
                  <c:v>0</c:v>
                </c:pt>
                <c:pt idx="1254">
                  <c:v>0</c:v>
                </c:pt>
                <c:pt idx="1255">
                  <c:v>0</c:v>
                </c:pt>
                <c:pt idx="1256">
                  <c:v>0</c:v>
                </c:pt>
                <c:pt idx="1257">
                  <c:v>0</c:v>
                </c:pt>
                <c:pt idx="1258">
                  <c:v>0</c:v>
                </c:pt>
                <c:pt idx="1259">
                  <c:v>0</c:v>
                </c:pt>
                <c:pt idx="1260">
                  <c:v>0</c:v>
                </c:pt>
                <c:pt idx="1261">
                  <c:v>0</c:v>
                </c:pt>
                <c:pt idx="1262">
                  <c:v>0</c:v>
                </c:pt>
                <c:pt idx="1263">
                  <c:v>0</c:v>
                </c:pt>
                <c:pt idx="1264">
                  <c:v>0</c:v>
                </c:pt>
                <c:pt idx="1265">
                  <c:v>0</c:v>
                </c:pt>
                <c:pt idx="1266">
                  <c:v>0</c:v>
                </c:pt>
                <c:pt idx="1267">
                  <c:v>0</c:v>
                </c:pt>
                <c:pt idx="1268">
                  <c:v>0</c:v>
                </c:pt>
                <c:pt idx="1269">
                  <c:v>0</c:v>
                </c:pt>
                <c:pt idx="1270">
                  <c:v>0</c:v>
                </c:pt>
                <c:pt idx="1271">
                  <c:v>0</c:v>
                </c:pt>
                <c:pt idx="1272">
                  <c:v>0</c:v>
                </c:pt>
                <c:pt idx="1273">
                  <c:v>0</c:v>
                </c:pt>
                <c:pt idx="1274">
                  <c:v>0</c:v>
                </c:pt>
                <c:pt idx="1275">
                  <c:v>0</c:v>
                </c:pt>
                <c:pt idx="1276">
                  <c:v>0</c:v>
                </c:pt>
                <c:pt idx="1277">
                  <c:v>0</c:v>
                </c:pt>
                <c:pt idx="1278">
                  <c:v>0</c:v>
                </c:pt>
                <c:pt idx="1279" formatCode="0">
                  <c:v>166</c:v>
                </c:pt>
                <c:pt idx="1280" formatCode="0">
                  <c:v>460</c:v>
                </c:pt>
                <c:pt idx="1281" formatCode="0">
                  <c:v>23</c:v>
                </c:pt>
                <c:pt idx="1282" formatCode="0">
                  <c:v>56</c:v>
                </c:pt>
                <c:pt idx="1283" formatCode="0">
                  <c:v>55</c:v>
                </c:pt>
                <c:pt idx="1284" formatCode="0">
                  <c:v>31</c:v>
                </c:pt>
                <c:pt idx="1285" formatCode="0">
                  <c:v>562</c:v>
                </c:pt>
                <c:pt idx="1286" formatCode="0">
                  <c:v>420</c:v>
                </c:pt>
                <c:pt idx="1287" formatCode="0">
                  <c:v>238</c:v>
                </c:pt>
                <c:pt idx="1288" formatCode="0">
                  <c:v>693</c:v>
                </c:pt>
                <c:pt idx="1289" formatCode="0">
                  <c:v>322</c:v>
                </c:pt>
                <c:pt idx="1290" formatCode="0">
                  <c:v>84</c:v>
                </c:pt>
                <c:pt idx="1291" formatCode="0">
                  <c:v>95</c:v>
                </c:pt>
                <c:pt idx="1292" formatCode="0">
                  <c:v>43</c:v>
                </c:pt>
                <c:pt idx="1293" formatCode="0">
                  <c:v>173</c:v>
                </c:pt>
                <c:pt idx="1294" formatCode="0">
                  <c:v>696</c:v>
                </c:pt>
                <c:pt idx="1295" formatCode="0">
                  <c:v>125</c:v>
                </c:pt>
                <c:pt idx="1296" formatCode="0">
                  <c:v>42</c:v>
                </c:pt>
                <c:pt idx="1297" formatCode="0">
                  <c:v>317</c:v>
                </c:pt>
                <c:pt idx="1298" formatCode="0">
                  <c:v>150</c:v>
                </c:pt>
                <c:pt idx="1299" formatCode="0">
                  <c:v>257</c:v>
                </c:pt>
                <c:pt idx="1300" formatCode="0">
                  <c:v>534</c:v>
                </c:pt>
                <c:pt idx="1301" formatCode="0">
                  <c:v>468</c:v>
                </c:pt>
                <c:pt idx="1302" formatCode="0">
                  <c:v>67</c:v>
                </c:pt>
                <c:pt idx="1303" formatCode="0">
                  <c:v>122</c:v>
                </c:pt>
                <c:pt idx="1304" formatCode="0">
                  <c:v>360</c:v>
                </c:pt>
                <c:pt idx="1305" formatCode="0">
                  <c:v>222</c:v>
                </c:pt>
                <c:pt idx="1306" formatCode="0">
                  <c:v>92</c:v>
                </c:pt>
                <c:pt idx="1307" formatCode="0">
                  <c:v>61</c:v>
                </c:pt>
                <c:pt idx="1308" formatCode="0">
                  <c:v>111</c:v>
                </c:pt>
                <c:pt idx="1309" formatCode="0">
                  <c:v>76</c:v>
                </c:pt>
                <c:pt idx="1310" formatCode="0">
                  <c:v>189</c:v>
                </c:pt>
                <c:pt idx="1311" formatCode="0">
                  <c:v>41</c:v>
                </c:pt>
                <c:pt idx="1312" formatCode="0">
                  <c:v>119</c:v>
                </c:pt>
                <c:pt idx="1313" formatCode="0">
                  <c:v>42</c:v>
                </c:pt>
                <c:pt idx="1314" formatCode="0">
                  <c:v>41</c:v>
                </c:pt>
                <c:pt idx="1315" formatCode="0">
                  <c:v>85</c:v>
                </c:pt>
                <c:pt idx="1316" formatCode="0">
                  <c:v>64</c:v>
                </c:pt>
                <c:pt idx="1317" formatCode="0">
                  <c:v>81</c:v>
                </c:pt>
                <c:pt idx="1318" formatCode="0">
                  <c:v>68</c:v>
                </c:pt>
                <c:pt idx="1319" formatCode="0">
                  <c:v>155</c:v>
                </c:pt>
                <c:pt idx="1320" formatCode="0">
                  <c:v>38</c:v>
                </c:pt>
                <c:pt idx="1321" formatCode="0">
                  <c:v>1587</c:v>
                </c:pt>
                <c:pt idx="1322">
                  <c:v>0</c:v>
                </c:pt>
                <c:pt idx="1323">
                  <c:v>0</c:v>
                </c:pt>
                <c:pt idx="1324">
                  <c:v>0</c:v>
                </c:pt>
                <c:pt idx="1325">
                  <c:v>0</c:v>
                </c:pt>
                <c:pt idx="1326">
                  <c:v>0</c:v>
                </c:pt>
                <c:pt idx="1327">
                  <c:v>0</c:v>
                </c:pt>
                <c:pt idx="1328">
                  <c:v>0</c:v>
                </c:pt>
                <c:pt idx="1329">
                  <c:v>0</c:v>
                </c:pt>
                <c:pt idx="1330">
                  <c:v>0</c:v>
                </c:pt>
                <c:pt idx="1331">
                  <c:v>0</c:v>
                </c:pt>
                <c:pt idx="1332">
                  <c:v>0</c:v>
                </c:pt>
                <c:pt idx="1333">
                  <c:v>0</c:v>
                </c:pt>
                <c:pt idx="1334">
                  <c:v>0</c:v>
                </c:pt>
                <c:pt idx="1335">
                  <c:v>0</c:v>
                </c:pt>
                <c:pt idx="1336">
                  <c:v>0</c:v>
                </c:pt>
                <c:pt idx="1337">
                  <c:v>0</c:v>
                </c:pt>
                <c:pt idx="1338">
                  <c:v>0</c:v>
                </c:pt>
                <c:pt idx="1339">
                  <c:v>0</c:v>
                </c:pt>
                <c:pt idx="1340">
                  <c:v>0</c:v>
                </c:pt>
                <c:pt idx="1341">
                  <c:v>0</c:v>
                </c:pt>
                <c:pt idx="1342">
                  <c:v>0</c:v>
                </c:pt>
                <c:pt idx="1343">
                  <c:v>0</c:v>
                </c:pt>
                <c:pt idx="1344">
                  <c:v>0</c:v>
                </c:pt>
                <c:pt idx="1345">
                  <c:v>0</c:v>
                </c:pt>
                <c:pt idx="1346">
                  <c:v>0</c:v>
                </c:pt>
                <c:pt idx="1347">
                  <c:v>0</c:v>
                </c:pt>
                <c:pt idx="1348">
                  <c:v>0</c:v>
                </c:pt>
                <c:pt idx="1349">
                  <c:v>0</c:v>
                </c:pt>
                <c:pt idx="1350">
                  <c:v>0</c:v>
                </c:pt>
                <c:pt idx="1351">
                  <c:v>0</c:v>
                </c:pt>
                <c:pt idx="1352">
                  <c:v>0</c:v>
                </c:pt>
                <c:pt idx="1353">
                  <c:v>0</c:v>
                </c:pt>
                <c:pt idx="1354">
                  <c:v>0</c:v>
                </c:pt>
                <c:pt idx="1355">
                  <c:v>0</c:v>
                </c:pt>
                <c:pt idx="1356">
                  <c:v>0</c:v>
                </c:pt>
                <c:pt idx="1357">
                  <c:v>0</c:v>
                </c:pt>
                <c:pt idx="1358">
                  <c:v>0</c:v>
                </c:pt>
                <c:pt idx="1359">
                  <c:v>0</c:v>
                </c:pt>
                <c:pt idx="1360">
                  <c:v>0</c:v>
                </c:pt>
                <c:pt idx="1361">
                  <c:v>0</c:v>
                </c:pt>
                <c:pt idx="1362">
                  <c:v>0</c:v>
                </c:pt>
              </c:numCache>
            </c:numRef>
          </c:yVal>
          <c:smooth val="0"/>
        </c:ser>
        <c:ser>
          <c:idx val="3"/>
          <c:order val="3"/>
          <c:tx>
            <c:strRef>
              <c:f>'URL clickthrough'!$V$2</c:f>
              <c:strCache>
                <c:ptCount val="1"/>
                <c:pt idx="0">
                  <c:v>Video</c:v>
                </c:pt>
              </c:strCache>
            </c:strRef>
          </c:tx>
          <c:spPr>
            <a:ln w="28575">
              <a:noFill/>
            </a:ln>
          </c:spPr>
          <c:marker>
            <c:symbol val="triangle"/>
            <c:size val="7"/>
            <c:spPr>
              <a:solidFill>
                <a:schemeClr val="tx2"/>
              </a:solidFill>
              <a:ln>
                <a:noFill/>
              </a:ln>
            </c:spPr>
          </c:marker>
          <c:xVal>
            <c:numRef>
              <c:f>'URL clickthrough'!$F$3:$F$1365</c:f>
              <c:numCache>
                <c:formatCode>m/d/yyyy</c:formatCode>
                <c:ptCount val="1363"/>
                <c:pt idx="0">
                  <c:v>42006.417372685188</c:v>
                </c:pt>
                <c:pt idx="1">
                  <c:v>42006.542291666665</c:v>
                </c:pt>
                <c:pt idx="2">
                  <c:v>42006.584097222221</c:v>
                </c:pt>
                <c:pt idx="3">
                  <c:v>42006.663298611114</c:v>
                </c:pt>
                <c:pt idx="4">
                  <c:v>42006.750439814816</c:v>
                </c:pt>
                <c:pt idx="5">
                  <c:v>42006.917094907411</c:v>
                </c:pt>
                <c:pt idx="6">
                  <c:v>42007.167326388888</c:v>
                </c:pt>
                <c:pt idx="7">
                  <c:v>42007.250509259262</c:v>
                </c:pt>
                <c:pt idx="8">
                  <c:v>42007.334479166668</c:v>
                </c:pt>
                <c:pt idx="9">
                  <c:v>42007.417696759258</c:v>
                </c:pt>
                <c:pt idx="10">
                  <c:v>42007.663310185184</c:v>
                </c:pt>
                <c:pt idx="11">
                  <c:v>42007.750752314816</c:v>
                </c:pt>
                <c:pt idx="12">
                  <c:v>42008.167245370372</c:v>
                </c:pt>
                <c:pt idx="13">
                  <c:v>42009.276620370372</c:v>
                </c:pt>
                <c:pt idx="14">
                  <c:v>42010.784861111111</c:v>
                </c:pt>
                <c:pt idx="15">
                  <c:v>42012.134699074071</c:v>
                </c:pt>
                <c:pt idx="16">
                  <c:v>42012.286261574074</c:v>
                </c:pt>
                <c:pt idx="17">
                  <c:v>42012.438287037039</c:v>
                </c:pt>
                <c:pt idx="18">
                  <c:v>42013.000497685185</c:v>
                </c:pt>
                <c:pt idx="19">
                  <c:v>42014.750763888886</c:v>
                </c:pt>
                <c:pt idx="20">
                  <c:v>42016.146018518521</c:v>
                </c:pt>
                <c:pt idx="21">
                  <c:v>42016.276967592596</c:v>
                </c:pt>
                <c:pt idx="22">
                  <c:v>42018.421770833331</c:v>
                </c:pt>
                <c:pt idx="23">
                  <c:v>42019.147141203706</c:v>
                </c:pt>
                <c:pt idx="24">
                  <c:v>42019.398819444446</c:v>
                </c:pt>
                <c:pt idx="25">
                  <c:v>42019.930717592593</c:v>
                </c:pt>
                <c:pt idx="26">
                  <c:v>42021.750925925924</c:v>
                </c:pt>
                <c:pt idx="27">
                  <c:v>42028.750902777778</c:v>
                </c:pt>
                <c:pt idx="28">
                  <c:v>42030.501030092593</c:v>
                </c:pt>
                <c:pt idx="29">
                  <c:v>42030.663321759261</c:v>
                </c:pt>
                <c:pt idx="30">
                  <c:v>42031.54184027778</c:v>
                </c:pt>
                <c:pt idx="31">
                  <c:v>42031.750856481478</c:v>
                </c:pt>
                <c:pt idx="32">
                  <c:v>42034.417569444442</c:v>
                </c:pt>
                <c:pt idx="33">
                  <c:v>42035.376192129632</c:v>
                </c:pt>
                <c:pt idx="34">
                  <c:v>42038.275324074071</c:v>
                </c:pt>
                <c:pt idx="35">
                  <c:v>42038.285138888888</c:v>
                </c:pt>
                <c:pt idx="36">
                  <c:v>42038.625543981485</c:v>
                </c:pt>
                <c:pt idx="37">
                  <c:v>42045.192777777775</c:v>
                </c:pt>
                <c:pt idx="38">
                  <c:v>42045.420138888891</c:v>
                </c:pt>
                <c:pt idx="39">
                  <c:v>42046.520937499998</c:v>
                </c:pt>
                <c:pt idx="40">
                  <c:v>42049.253842592596</c:v>
                </c:pt>
                <c:pt idx="41">
                  <c:v>42049.399398148147</c:v>
                </c:pt>
                <c:pt idx="42">
                  <c:v>42051.422384259262</c:v>
                </c:pt>
                <c:pt idx="43">
                  <c:v>42052.420347222222</c:v>
                </c:pt>
                <c:pt idx="44">
                  <c:v>42053.408622685187</c:v>
                </c:pt>
                <c:pt idx="45">
                  <c:v>42058.417696759258</c:v>
                </c:pt>
                <c:pt idx="46">
                  <c:v>42059.389178240737</c:v>
                </c:pt>
                <c:pt idx="47">
                  <c:v>42059.521168981482</c:v>
                </c:pt>
                <c:pt idx="48">
                  <c:v>42061.271481481483</c:v>
                </c:pt>
                <c:pt idx="49">
                  <c:v>42061.409212962964</c:v>
                </c:pt>
                <c:pt idx="50">
                  <c:v>42063.021145833336</c:v>
                </c:pt>
                <c:pt idx="51">
                  <c:v>42066.412893518522</c:v>
                </c:pt>
                <c:pt idx="52">
                  <c:v>42066.416296296295</c:v>
                </c:pt>
                <c:pt idx="53">
                  <c:v>42066.545416666668</c:v>
                </c:pt>
                <c:pt idx="54">
                  <c:v>42068.680763888886</c:v>
                </c:pt>
                <c:pt idx="55">
                  <c:v>42069.414085648146</c:v>
                </c:pt>
                <c:pt idx="56">
                  <c:v>42069.416597222225</c:v>
                </c:pt>
                <c:pt idx="57">
                  <c:v>42069.424363425926</c:v>
                </c:pt>
                <c:pt idx="58">
                  <c:v>42069.646365740744</c:v>
                </c:pt>
                <c:pt idx="59">
                  <c:v>42070.93409722222</c:v>
                </c:pt>
                <c:pt idx="60">
                  <c:v>42071.170289351852</c:v>
                </c:pt>
                <c:pt idx="61">
                  <c:v>42072.433738425927</c:v>
                </c:pt>
                <c:pt idx="62">
                  <c:v>42073.334085648145</c:v>
                </c:pt>
                <c:pt idx="63">
                  <c:v>42073.501192129632</c:v>
                </c:pt>
                <c:pt idx="64">
                  <c:v>42074.979548611111</c:v>
                </c:pt>
                <c:pt idx="65">
                  <c:v>42075.488564814812</c:v>
                </c:pt>
                <c:pt idx="66">
                  <c:v>42076.238622685189</c:v>
                </c:pt>
                <c:pt idx="67">
                  <c:v>42076.292199074072</c:v>
                </c:pt>
                <c:pt idx="68">
                  <c:v>42076.333958333336</c:v>
                </c:pt>
                <c:pt idx="69">
                  <c:v>42076.545601851853</c:v>
                </c:pt>
                <c:pt idx="70">
                  <c:v>42077.20888888889</c:v>
                </c:pt>
                <c:pt idx="71">
                  <c:v>42077.459374999999</c:v>
                </c:pt>
                <c:pt idx="72">
                  <c:v>42078.208981481483</c:v>
                </c:pt>
                <c:pt idx="73">
                  <c:v>42078.500648148147</c:v>
                </c:pt>
                <c:pt idx="74">
                  <c:v>42078.892453703702</c:v>
                </c:pt>
                <c:pt idx="75">
                  <c:v>42078.972407407404</c:v>
                </c:pt>
                <c:pt idx="76">
                  <c:v>42079.028078703705</c:v>
                </c:pt>
                <c:pt idx="77">
                  <c:v>42079.209270833337</c:v>
                </c:pt>
                <c:pt idx="78">
                  <c:v>42079.314733796295</c:v>
                </c:pt>
                <c:pt idx="79">
                  <c:v>42079.317071759258</c:v>
                </c:pt>
                <c:pt idx="80">
                  <c:v>42079.449756944443</c:v>
                </c:pt>
                <c:pt idx="81">
                  <c:v>42079.459444444445</c:v>
                </c:pt>
                <c:pt idx="82">
                  <c:v>42079.500347222223</c:v>
                </c:pt>
                <c:pt idx="83">
                  <c:v>42079.975810185184</c:v>
                </c:pt>
                <c:pt idx="84">
                  <c:v>42080.126099537039</c:v>
                </c:pt>
                <c:pt idx="85">
                  <c:v>42080.273935185185</c:v>
                </c:pt>
                <c:pt idx="86">
                  <c:v>42080.376203703701</c:v>
                </c:pt>
                <c:pt idx="87">
                  <c:v>42080.448634259257</c:v>
                </c:pt>
                <c:pt idx="88">
                  <c:v>42080.454444444447</c:v>
                </c:pt>
                <c:pt idx="89">
                  <c:v>42080.583564814813</c:v>
                </c:pt>
                <c:pt idx="90">
                  <c:v>42080.628761574073</c:v>
                </c:pt>
                <c:pt idx="91">
                  <c:v>42080.819571759261</c:v>
                </c:pt>
                <c:pt idx="92">
                  <c:v>42080.917094907411</c:v>
                </c:pt>
                <c:pt idx="93">
                  <c:v>42081.131516203706</c:v>
                </c:pt>
                <c:pt idx="94">
                  <c:v>42081.438715277778</c:v>
                </c:pt>
                <c:pt idx="95">
                  <c:v>42081.472291666665</c:v>
                </c:pt>
                <c:pt idx="96">
                  <c:v>42081.479166666664</c:v>
                </c:pt>
                <c:pt idx="97">
                  <c:v>42082.157407407409</c:v>
                </c:pt>
                <c:pt idx="98">
                  <c:v>42082.335416666669</c:v>
                </c:pt>
                <c:pt idx="99">
                  <c:v>42082.344594907408</c:v>
                </c:pt>
                <c:pt idx="100">
                  <c:v>42082.357604166667</c:v>
                </c:pt>
                <c:pt idx="101">
                  <c:v>42082.390821759262</c:v>
                </c:pt>
                <c:pt idx="102">
                  <c:v>42082.427233796298</c:v>
                </c:pt>
                <c:pt idx="103">
                  <c:v>42082.586886574078</c:v>
                </c:pt>
                <c:pt idx="104">
                  <c:v>42082.751087962963</c:v>
                </c:pt>
                <c:pt idx="105">
                  <c:v>42082.864872685182</c:v>
                </c:pt>
                <c:pt idx="106">
                  <c:v>42083.084236111114</c:v>
                </c:pt>
                <c:pt idx="107">
                  <c:v>42083.142847222225</c:v>
                </c:pt>
                <c:pt idx="108">
                  <c:v>42083.149791666663</c:v>
                </c:pt>
                <c:pt idx="109">
                  <c:v>42083.306423611109</c:v>
                </c:pt>
                <c:pt idx="110">
                  <c:v>42083.320393518516</c:v>
                </c:pt>
                <c:pt idx="111">
                  <c:v>42083.375486111108</c:v>
                </c:pt>
                <c:pt idx="112">
                  <c:v>42083.392951388887</c:v>
                </c:pt>
                <c:pt idx="113">
                  <c:v>42083.503807870373</c:v>
                </c:pt>
                <c:pt idx="114">
                  <c:v>42083.587164351855</c:v>
                </c:pt>
                <c:pt idx="115">
                  <c:v>42083.816041666665</c:v>
                </c:pt>
                <c:pt idx="116">
                  <c:v>42083.844027777777</c:v>
                </c:pt>
                <c:pt idx="117">
                  <c:v>42083.885682870372</c:v>
                </c:pt>
                <c:pt idx="118">
                  <c:v>42084.462141203701</c:v>
                </c:pt>
                <c:pt idx="119">
                  <c:v>42084.521018518521</c:v>
                </c:pt>
                <c:pt idx="120">
                  <c:v>42084.604525462964</c:v>
                </c:pt>
                <c:pt idx="121">
                  <c:v>42084.667129629626</c:v>
                </c:pt>
                <c:pt idx="122">
                  <c:v>42084.792002314818</c:v>
                </c:pt>
                <c:pt idx="123">
                  <c:v>42084.833784722221</c:v>
                </c:pt>
                <c:pt idx="124">
                  <c:v>42085.083796296298</c:v>
                </c:pt>
                <c:pt idx="125">
                  <c:v>42085.170289351852</c:v>
                </c:pt>
                <c:pt idx="126">
                  <c:v>42085.656446759262</c:v>
                </c:pt>
                <c:pt idx="127">
                  <c:v>42085.764131944445</c:v>
                </c:pt>
                <c:pt idx="128">
                  <c:v>42085.868275462963</c:v>
                </c:pt>
                <c:pt idx="129">
                  <c:v>42086.310243055559</c:v>
                </c:pt>
                <c:pt idx="130">
                  <c:v>42086.422974537039</c:v>
                </c:pt>
                <c:pt idx="131">
                  <c:v>42086.426076388889</c:v>
                </c:pt>
                <c:pt idx="132">
                  <c:v>42086.432523148149</c:v>
                </c:pt>
                <c:pt idx="133">
                  <c:v>42086.450775462959</c:v>
                </c:pt>
                <c:pt idx="134">
                  <c:v>42086.453912037039</c:v>
                </c:pt>
                <c:pt idx="135">
                  <c:v>42086.666898148149</c:v>
                </c:pt>
                <c:pt idx="136">
                  <c:v>42086.875752314816</c:v>
                </c:pt>
                <c:pt idx="137">
                  <c:v>42086.941087962965</c:v>
                </c:pt>
                <c:pt idx="138">
                  <c:v>42086.98636574074</c:v>
                </c:pt>
                <c:pt idx="139">
                  <c:v>42087.159155092595</c:v>
                </c:pt>
                <c:pt idx="140">
                  <c:v>42087.322696759256</c:v>
                </c:pt>
                <c:pt idx="141">
                  <c:v>42087.364606481482</c:v>
                </c:pt>
                <c:pt idx="142">
                  <c:v>42087.372662037036</c:v>
                </c:pt>
                <c:pt idx="143">
                  <c:v>42087.427951388891</c:v>
                </c:pt>
                <c:pt idx="144">
                  <c:v>42087.465543981481</c:v>
                </c:pt>
                <c:pt idx="145">
                  <c:v>42087.646053240744</c:v>
                </c:pt>
                <c:pt idx="146">
                  <c:v>42087.875497685185</c:v>
                </c:pt>
                <c:pt idx="147">
                  <c:v>42087.93414351852</c:v>
                </c:pt>
                <c:pt idx="148">
                  <c:v>42087.934166666666</c:v>
                </c:pt>
                <c:pt idx="149">
                  <c:v>42087.937881944446</c:v>
                </c:pt>
                <c:pt idx="150">
                  <c:v>42087.958599537036</c:v>
                </c:pt>
                <c:pt idx="151">
                  <c:v>42088.332858796297</c:v>
                </c:pt>
                <c:pt idx="152">
                  <c:v>42088.42291666667</c:v>
                </c:pt>
                <c:pt idx="153">
                  <c:v>42089.145682870374</c:v>
                </c:pt>
                <c:pt idx="154">
                  <c:v>42089.163657407407</c:v>
                </c:pt>
                <c:pt idx="155">
                  <c:v>42089.17046296296</c:v>
                </c:pt>
                <c:pt idx="156">
                  <c:v>42089.180983796294</c:v>
                </c:pt>
                <c:pt idx="157">
                  <c:v>42089.229375000003</c:v>
                </c:pt>
                <c:pt idx="158">
                  <c:v>42089.370243055557</c:v>
                </c:pt>
                <c:pt idx="159">
                  <c:v>42089.416759259257</c:v>
                </c:pt>
                <c:pt idx="160">
                  <c:v>42089.687673611108</c:v>
                </c:pt>
                <c:pt idx="161">
                  <c:v>42089.83</c:v>
                </c:pt>
                <c:pt idx="162">
                  <c:v>42090.340057870373</c:v>
                </c:pt>
                <c:pt idx="163">
                  <c:v>42090.378935185188</c:v>
                </c:pt>
                <c:pt idx="164">
                  <c:v>42090.449791666666</c:v>
                </c:pt>
                <c:pt idx="165">
                  <c:v>42090.451273148145</c:v>
                </c:pt>
                <c:pt idx="166">
                  <c:v>42090.829988425925</c:v>
                </c:pt>
                <c:pt idx="167">
                  <c:v>42090.885567129626</c:v>
                </c:pt>
                <c:pt idx="168">
                  <c:v>42091.083333333336</c:v>
                </c:pt>
                <c:pt idx="169">
                  <c:v>42091.105567129627</c:v>
                </c:pt>
                <c:pt idx="170">
                  <c:v>42091.16642361111</c:v>
                </c:pt>
                <c:pt idx="171">
                  <c:v>42091.583935185183</c:v>
                </c:pt>
                <c:pt idx="172">
                  <c:v>42091.656412037039</c:v>
                </c:pt>
                <c:pt idx="173">
                  <c:v>42091.774398148147</c:v>
                </c:pt>
                <c:pt idx="174">
                  <c:v>42091.958680555559</c:v>
                </c:pt>
                <c:pt idx="175">
                  <c:v>42092.61824074074</c:v>
                </c:pt>
                <c:pt idx="176">
                  <c:v>42092.639062499999</c:v>
                </c:pt>
                <c:pt idx="177">
                  <c:v>42092.753599537034</c:v>
                </c:pt>
                <c:pt idx="178">
                  <c:v>42092.798784722225</c:v>
                </c:pt>
                <c:pt idx="179">
                  <c:v>42093.188888888886</c:v>
                </c:pt>
                <c:pt idx="180">
                  <c:v>42093.282708333332</c:v>
                </c:pt>
                <c:pt idx="181">
                  <c:v>42005.003587962965</c:v>
                </c:pt>
                <c:pt idx="182">
                  <c:v>42005.126006944447</c:v>
                </c:pt>
                <c:pt idx="183">
                  <c:v>42005.170324074075</c:v>
                </c:pt>
                <c:pt idx="184">
                  <c:v>42005.250462962962</c:v>
                </c:pt>
                <c:pt idx="185">
                  <c:v>42005.333993055552</c:v>
                </c:pt>
                <c:pt idx="186">
                  <c:v>42005.45888888889</c:v>
                </c:pt>
                <c:pt idx="187">
                  <c:v>42005.649444444447</c:v>
                </c:pt>
                <c:pt idx="188">
                  <c:v>42006.312581018516</c:v>
                </c:pt>
                <c:pt idx="189">
                  <c:v>42006.32707175926</c:v>
                </c:pt>
                <c:pt idx="190">
                  <c:v>42006.333958333336</c:v>
                </c:pt>
                <c:pt idx="191">
                  <c:v>42006.354722222219</c:v>
                </c:pt>
                <c:pt idx="192">
                  <c:v>42006.374918981484</c:v>
                </c:pt>
                <c:pt idx="193">
                  <c:v>42006.375972222224</c:v>
                </c:pt>
                <c:pt idx="194">
                  <c:v>42006.381307870368</c:v>
                </c:pt>
                <c:pt idx="195">
                  <c:v>42006.417511574073</c:v>
                </c:pt>
                <c:pt idx="196">
                  <c:v>42006.437997685185</c:v>
                </c:pt>
                <c:pt idx="197">
                  <c:v>42006.500949074078</c:v>
                </c:pt>
                <c:pt idx="198">
                  <c:v>42006.834039351852</c:v>
                </c:pt>
                <c:pt idx="199">
                  <c:v>42006.88208333333</c:v>
                </c:pt>
                <c:pt idx="200">
                  <c:v>42006.958518518521</c:v>
                </c:pt>
                <c:pt idx="201">
                  <c:v>42007.000601851854</c:v>
                </c:pt>
                <c:pt idx="202">
                  <c:v>42007.083935185183</c:v>
                </c:pt>
                <c:pt idx="203">
                  <c:v>42007.292187500003</c:v>
                </c:pt>
                <c:pt idx="204">
                  <c:v>42007.459699074076</c:v>
                </c:pt>
                <c:pt idx="205">
                  <c:v>42007.500659722224</c:v>
                </c:pt>
                <c:pt idx="206">
                  <c:v>42007.583645833336</c:v>
                </c:pt>
                <c:pt idx="207">
                  <c:v>42007.584016203706</c:v>
                </c:pt>
                <c:pt idx="208">
                  <c:v>42008.462060185186</c:v>
                </c:pt>
                <c:pt idx="209">
                  <c:v>42009.127951388888</c:v>
                </c:pt>
                <c:pt idx="210">
                  <c:v>42009.250405092593</c:v>
                </c:pt>
                <c:pt idx="211">
                  <c:v>42009.395104166666</c:v>
                </c:pt>
                <c:pt idx="212">
                  <c:v>42009.39912037037</c:v>
                </c:pt>
                <c:pt idx="213">
                  <c:v>42009.402939814812</c:v>
                </c:pt>
                <c:pt idx="214">
                  <c:v>42009.462129629632</c:v>
                </c:pt>
                <c:pt idx="215">
                  <c:v>42009.501400462963</c:v>
                </c:pt>
                <c:pt idx="216">
                  <c:v>42009.541956018518</c:v>
                </c:pt>
                <c:pt idx="217">
                  <c:v>42009.670277777775</c:v>
                </c:pt>
                <c:pt idx="218">
                  <c:v>42009.771145833336</c:v>
                </c:pt>
                <c:pt idx="219">
                  <c:v>42009.792361111111</c:v>
                </c:pt>
                <c:pt idx="220">
                  <c:v>42010.102870370371</c:v>
                </c:pt>
                <c:pt idx="221">
                  <c:v>42010.263611111113</c:v>
                </c:pt>
                <c:pt idx="222">
                  <c:v>42010.267881944441</c:v>
                </c:pt>
                <c:pt idx="223">
                  <c:v>42010.461956018517</c:v>
                </c:pt>
                <c:pt idx="224">
                  <c:v>42010.50372685185</c:v>
                </c:pt>
                <c:pt idx="225">
                  <c:v>42010.784884259258</c:v>
                </c:pt>
                <c:pt idx="226">
                  <c:v>42010.903032407405</c:v>
                </c:pt>
                <c:pt idx="227">
                  <c:v>42011.120775462965</c:v>
                </c:pt>
                <c:pt idx="228">
                  <c:v>42011.253969907404</c:v>
                </c:pt>
                <c:pt idx="229">
                  <c:v>42011.33394675926</c:v>
                </c:pt>
                <c:pt idx="230">
                  <c:v>42011.374189814815</c:v>
                </c:pt>
                <c:pt idx="231">
                  <c:v>42011.418414351851</c:v>
                </c:pt>
                <c:pt idx="232">
                  <c:v>42011.420300925929</c:v>
                </c:pt>
                <c:pt idx="233">
                  <c:v>42011.427534722221</c:v>
                </c:pt>
                <c:pt idx="234">
                  <c:v>42011.462071759262</c:v>
                </c:pt>
                <c:pt idx="235">
                  <c:v>42011.462152777778</c:v>
                </c:pt>
                <c:pt idx="236">
                  <c:v>42011.771261574075</c:v>
                </c:pt>
                <c:pt idx="237">
                  <c:v>42011.774502314816</c:v>
                </c:pt>
                <c:pt idx="238">
                  <c:v>42012.122349537036</c:v>
                </c:pt>
                <c:pt idx="239">
                  <c:v>42012.143171296295</c:v>
                </c:pt>
                <c:pt idx="240">
                  <c:v>42012.151655092595</c:v>
                </c:pt>
                <c:pt idx="241">
                  <c:v>42012.190763888888</c:v>
                </c:pt>
                <c:pt idx="242">
                  <c:v>42012.201469907406</c:v>
                </c:pt>
                <c:pt idx="243">
                  <c:v>42012.208599537036</c:v>
                </c:pt>
                <c:pt idx="244">
                  <c:v>42012.253553240742</c:v>
                </c:pt>
                <c:pt idx="245">
                  <c:v>42012.323136574072</c:v>
                </c:pt>
                <c:pt idx="246">
                  <c:v>42012.396157407406</c:v>
                </c:pt>
                <c:pt idx="247">
                  <c:v>42012.417696759258</c:v>
                </c:pt>
                <c:pt idx="248">
                  <c:v>42012.454930555556</c:v>
                </c:pt>
                <c:pt idx="249">
                  <c:v>42012.455000000002</c:v>
                </c:pt>
                <c:pt idx="250">
                  <c:v>42012.460069444445</c:v>
                </c:pt>
                <c:pt idx="251">
                  <c:v>42012.479930555557</c:v>
                </c:pt>
                <c:pt idx="252">
                  <c:v>42012.482731481483</c:v>
                </c:pt>
                <c:pt idx="253">
                  <c:v>42012.503761574073</c:v>
                </c:pt>
                <c:pt idx="254">
                  <c:v>42012.528043981481</c:v>
                </c:pt>
                <c:pt idx="255">
                  <c:v>42012.61141203704</c:v>
                </c:pt>
                <c:pt idx="256">
                  <c:v>42012.7502662037</c:v>
                </c:pt>
                <c:pt idx="257">
                  <c:v>42012.760729166665</c:v>
                </c:pt>
                <c:pt idx="258">
                  <c:v>42012.840451388889</c:v>
                </c:pt>
                <c:pt idx="259">
                  <c:v>42012.845833333333</c:v>
                </c:pt>
                <c:pt idx="260">
                  <c:v>42012.927245370367</c:v>
                </c:pt>
                <c:pt idx="261">
                  <c:v>42012.934108796297</c:v>
                </c:pt>
                <c:pt idx="262">
                  <c:v>42013.260416666664</c:v>
                </c:pt>
                <c:pt idx="263">
                  <c:v>42013.295381944445</c:v>
                </c:pt>
                <c:pt idx="264">
                  <c:v>42013.316099537034</c:v>
                </c:pt>
                <c:pt idx="265">
                  <c:v>42013.363240740742</c:v>
                </c:pt>
                <c:pt idx="266">
                  <c:v>42013.402858796297</c:v>
                </c:pt>
                <c:pt idx="267">
                  <c:v>42013.406898148147</c:v>
                </c:pt>
                <c:pt idx="268">
                  <c:v>42013.412719907406</c:v>
                </c:pt>
                <c:pt idx="269">
                  <c:v>42013.416481481479</c:v>
                </c:pt>
                <c:pt idx="270">
                  <c:v>42013.422824074078</c:v>
                </c:pt>
                <c:pt idx="271">
                  <c:v>42013.428298611114</c:v>
                </c:pt>
                <c:pt idx="272">
                  <c:v>42013.454976851855</c:v>
                </c:pt>
                <c:pt idx="273">
                  <c:v>42013.542407407411</c:v>
                </c:pt>
                <c:pt idx="274">
                  <c:v>42013.628657407404</c:v>
                </c:pt>
                <c:pt idx="275">
                  <c:v>42014.173831018517</c:v>
                </c:pt>
                <c:pt idx="276">
                  <c:v>42014.840451388889</c:v>
                </c:pt>
                <c:pt idx="277">
                  <c:v>42014.927256944444</c:v>
                </c:pt>
                <c:pt idx="278">
                  <c:v>42015.46197916667</c:v>
                </c:pt>
                <c:pt idx="279">
                  <c:v>42015.503738425927</c:v>
                </c:pt>
                <c:pt idx="280">
                  <c:v>42015.579988425925</c:v>
                </c:pt>
                <c:pt idx="281">
                  <c:v>42015.639085648145</c:v>
                </c:pt>
                <c:pt idx="282">
                  <c:v>42015.68414351852</c:v>
                </c:pt>
                <c:pt idx="283">
                  <c:v>42015.750567129631</c:v>
                </c:pt>
                <c:pt idx="284">
                  <c:v>42015.857743055552</c:v>
                </c:pt>
                <c:pt idx="285">
                  <c:v>42015.920300925929</c:v>
                </c:pt>
                <c:pt idx="286">
                  <c:v>42015.972430555557</c:v>
                </c:pt>
                <c:pt idx="287">
                  <c:v>42016.042500000003</c:v>
                </c:pt>
                <c:pt idx="288">
                  <c:v>42016.116550925923</c:v>
                </c:pt>
                <c:pt idx="289">
                  <c:v>42016.121249999997</c:v>
                </c:pt>
                <c:pt idx="290">
                  <c:v>42016.167650462965</c:v>
                </c:pt>
                <c:pt idx="291">
                  <c:v>42016.365115740744</c:v>
                </c:pt>
                <c:pt idx="292">
                  <c:v>42016.462071759262</c:v>
                </c:pt>
                <c:pt idx="293">
                  <c:v>42016.52447916667</c:v>
                </c:pt>
                <c:pt idx="294">
                  <c:v>42016.548877314817</c:v>
                </c:pt>
                <c:pt idx="295">
                  <c:v>42016.590601851851</c:v>
                </c:pt>
                <c:pt idx="296">
                  <c:v>42016.653078703705</c:v>
                </c:pt>
                <c:pt idx="297">
                  <c:v>42016.709155092591</c:v>
                </c:pt>
                <c:pt idx="298">
                  <c:v>42016.751018518517</c:v>
                </c:pt>
                <c:pt idx="299">
                  <c:v>42016.784907407404</c:v>
                </c:pt>
                <c:pt idx="300">
                  <c:v>42016.889155092591</c:v>
                </c:pt>
                <c:pt idx="301">
                  <c:v>42016.959178240744</c:v>
                </c:pt>
                <c:pt idx="302">
                  <c:v>42017.003668981481</c:v>
                </c:pt>
                <c:pt idx="303">
                  <c:v>42017.048831018517</c:v>
                </c:pt>
                <c:pt idx="304">
                  <c:v>42017.062986111108</c:v>
                </c:pt>
                <c:pt idx="305">
                  <c:v>42017.114861111113</c:v>
                </c:pt>
                <c:pt idx="306">
                  <c:v>42017.128935185188</c:v>
                </c:pt>
                <c:pt idx="307">
                  <c:v>42017.136053240742</c:v>
                </c:pt>
                <c:pt idx="308">
                  <c:v>42017.146273148152</c:v>
                </c:pt>
                <c:pt idx="309">
                  <c:v>42017.150752314818</c:v>
                </c:pt>
                <c:pt idx="310">
                  <c:v>42017.160763888889</c:v>
                </c:pt>
                <c:pt idx="311">
                  <c:v>42017.16605324074</c:v>
                </c:pt>
                <c:pt idx="312">
                  <c:v>42017.43041666667</c:v>
                </c:pt>
                <c:pt idx="313">
                  <c:v>42017.43178240741</c:v>
                </c:pt>
                <c:pt idx="314">
                  <c:v>42017.433067129627</c:v>
                </c:pt>
                <c:pt idx="315">
                  <c:v>42017.434212962966</c:v>
                </c:pt>
                <c:pt idx="316">
                  <c:v>42017.434930555559</c:v>
                </c:pt>
                <c:pt idx="317">
                  <c:v>42017.43613425926</c:v>
                </c:pt>
                <c:pt idx="318">
                  <c:v>42017.437685185185</c:v>
                </c:pt>
                <c:pt idx="319">
                  <c:v>42017.438125000001</c:v>
                </c:pt>
                <c:pt idx="320">
                  <c:v>42017.462094907409</c:v>
                </c:pt>
                <c:pt idx="321">
                  <c:v>42017.670428240737</c:v>
                </c:pt>
                <c:pt idx="322">
                  <c:v>42018.098078703704</c:v>
                </c:pt>
                <c:pt idx="323">
                  <c:v>42018.104062500002</c:v>
                </c:pt>
                <c:pt idx="324">
                  <c:v>42018.118645833332</c:v>
                </c:pt>
                <c:pt idx="325">
                  <c:v>42018.324166666665</c:v>
                </c:pt>
                <c:pt idx="326">
                  <c:v>42018.386041666665</c:v>
                </c:pt>
                <c:pt idx="327">
                  <c:v>42018.391261574077</c:v>
                </c:pt>
                <c:pt idx="328">
                  <c:v>42018.420624999999</c:v>
                </c:pt>
                <c:pt idx="329">
                  <c:v>42018.427037037036</c:v>
                </c:pt>
                <c:pt idx="330">
                  <c:v>42018.461944444447</c:v>
                </c:pt>
                <c:pt idx="331">
                  <c:v>42018.503622685188</c:v>
                </c:pt>
                <c:pt idx="332">
                  <c:v>42018.646412037036</c:v>
                </c:pt>
                <c:pt idx="333">
                  <c:v>42018.792604166665</c:v>
                </c:pt>
                <c:pt idx="334">
                  <c:v>42018.937916666669</c:v>
                </c:pt>
                <c:pt idx="335">
                  <c:v>42018.962002314816</c:v>
                </c:pt>
                <c:pt idx="336">
                  <c:v>42018.982743055552</c:v>
                </c:pt>
                <c:pt idx="337">
                  <c:v>42019.069571759261</c:v>
                </c:pt>
                <c:pt idx="338">
                  <c:v>42019.076655092591</c:v>
                </c:pt>
                <c:pt idx="339">
                  <c:v>42019.081226851849</c:v>
                </c:pt>
                <c:pt idx="340">
                  <c:v>42019.111319444448</c:v>
                </c:pt>
                <c:pt idx="341">
                  <c:v>42019.120775462965</c:v>
                </c:pt>
                <c:pt idx="342">
                  <c:v>42019.133530092593</c:v>
                </c:pt>
                <c:pt idx="343">
                  <c:v>42019.14298611111</c:v>
                </c:pt>
                <c:pt idx="344">
                  <c:v>42019.396215277775</c:v>
                </c:pt>
                <c:pt idx="345">
                  <c:v>42019.461944444447</c:v>
                </c:pt>
                <c:pt idx="346">
                  <c:v>42019.528090277781</c:v>
                </c:pt>
                <c:pt idx="347">
                  <c:v>42019.635717592595</c:v>
                </c:pt>
                <c:pt idx="348">
                  <c:v>42019.642534722225</c:v>
                </c:pt>
                <c:pt idx="349">
                  <c:v>42019.709594907406</c:v>
                </c:pt>
                <c:pt idx="350">
                  <c:v>42019.753703703704</c:v>
                </c:pt>
                <c:pt idx="351">
                  <c:v>42019.792604166665</c:v>
                </c:pt>
                <c:pt idx="352">
                  <c:v>42019.798796296294</c:v>
                </c:pt>
                <c:pt idx="353">
                  <c:v>42019.833958333336</c:v>
                </c:pt>
                <c:pt idx="354">
                  <c:v>42019.93414351852</c:v>
                </c:pt>
                <c:pt idx="355">
                  <c:v>42020.100925925923</c:v>
                </c:pt>
                <c:pt idx="356">
                  <c:v>42020.157013888886</c:v>
                </c:pt>
                <c:pt idx="357">
                  <c:v>42020.174363425926</c:v>
                </c:pt>
                <c:pt idx="358">
                  <c:v>42020.182210648149</c:v>
                </c:pt>
                <c:pt idx="359">
                  <c:v>42020.188877314817</c:v>
                </c:pt>
                <c:pt idx="360">
                  <c:v>42020.191238425927</c:v>
                </c:pt>
                <c:pt idx="361">
                  <c:v>42020.288275462961</c:v>
                </c:pt>
                <c:pt idx="362">
                  <c:v>42020.288842592592</c:v>
                </c:pt>
                <c:pt idx="363">
                  <c:v>42020.292997685188</c:v>
                </c:pt>
                <c:pt idx="364">
                  <c:v>42020.321956018517</c:v>
                </c:pt>
                <c:pt idx="365">
                  <c:v>42020.607812499999</c:v>
                </c:pt>
                <c:pt idx="366">
                  <c:v>42020.611354166664</c:v>
                </c:pt>
                <c:pt idx="367">
                  <c:v>42020.625671296293</c:v>
                </c:pt>
                <c:pt idx="368">
                  <c:v>42020.896122685182</c:v>
                </c:pt>
                <c:pt idx="369">
                  <c:v>42020.899421296293</c:v>
                </c:pt>
                <c:pt idx="370">
                  <c:v>42021.038310185184</c:v>
                </c:pt>
                <c:pt idx="371">
                  <c:v>42021.293287037035</c:v>
                </c:pt>
                <c:pt idx="372">
                  <c:v>42021.334432870368</c:v>
                </c:pt>
                <c:pt idx="373">
                  <c:v>42022.187893518516</c:v>
                </c:pt>
                <c:pt idx="374">
                  <c:v>42022.337094907409</c:v>
                </c:pt>
                <c:pt idx="375">
                  <c:v>42022.46197916667</c:v>
                </c:pt>
                <c:pt idx="376">
                  <c:v>42022.691111111111</c:v>
                </c:pt>
                <c:pt idx="377">
                  <c:v>42022.902939814812</c:v>
                </c:pt>
                <c:pt idx="378">
                  <c:v>42023.099895833337</c:v>
                </c:pt>
                <c:pt idx="379">
                  <c:v>42023.107418981483</c:v>
                </c:pt>
                <c:pt idx="380">
                  <c:v>42023.152129629627</c:v>
                </c:pt>
                <c:pt idx="381">
                  <c:v>42023.413240740738</c:v>
                </c:pt>
                <c:pt idx="382">
                  <c:v>42023.503668981481</c:v>
                </c:pt>
                <c:pt idx="383">
                  <c:v>42023.584201388891</c:v>
                </c:pt>
                <c:pt idx="384">
                  <c:v>42023.62872685185</c:v>
                </c:pt>
                <c:pt idx="385">
                  <c:v>42023.642546296294</c:v>
                </c:pt>
                <c:pt idx="386">
                  <c:v>42023.652939814812</c:v>
                </c:pt>
                <c:pt idx="387">
                  <c:v>42023.667442129627</c:v>
                </c:pt>
                <c:pt idx="388">
                  <c:v>42023.684178240743</c:v>
                </c:pt>
                <c:pt idx="389">
                  <c:v>42023.698275462964</c:v>
                </c:pt>
                <c:pt idx="390">
                  <c:v>42023.792337962965</c:v>
                </c:pt>
                <c:pt idx="391">
                  <c:v>42023.829953703702</c:v>
                </c:pt>
                <c:pt idx="392">
                  <c:v>42024.053425925929</c:v>
                </c:pt>
                <c:pt idx="393">
                  <c:v>42024.093541666669</c:v>
                </c:pt>
                <c:pt idx="394">
                  <c:v>42024.104259259257</c:v>
                </c:pt>
                <c:pt idx="395">
                  <c:v>42024.111967592595</c:v>
                </c:pt>
                <c:pt idx="396">
                  <c:v>42024.170277777775</c:v>
                </c:pt>
                <c:pt idx="397">
                  <c:v>42024.308703703704</c:v>
                </c:pt>
                <c:pt idx="398">
                  <c:v>42024.316377314812</c:v>
                </c:pt>
                <c:pt idx="399">
                  <c:v>42024.31763888889</c:v>
                </c:pt>
                <c:pt idx="400">
                  <c:v>42024.326655092591</c:v>
                </c:pt>
                <c:pt idx="401">
                  <c:v>42024.32916666667</c:v>
                </c:pt>
                <c:pt idx="402">
                  <c:v>42024.462129629632</c:v>
                </c:pt>
                <c:pt idx="403">
                  <c:v>42024.503680555557</c:v>
                </c:pt>
                <c:pt idx="404">
                  <c:v>42024.920266203706</c:v>
                </c:pt>
                <c:pt idx="405">
                  <c:v>42025.115034722221</c:v>
                </c:pt>
                <c:pt idx="406">
                  <c:v>42025.121030092596</c:v>
                </c:pt>
                <c:pt idx="407">
                  <c:v>42025.127650462964</c:v>
                </c:pt>
                <c:pt idx="408">
                  <c:v>42025.364976851852</c:v>
                </c:pt>
                <c:pt idx="409">
                  <c:v>42025.372685185182</c:v>
                </c:pt>
                <c:pt idx="410">
                  <c:v>42025.378668981481</c:v>
                </c:pt>
                <c:pt idx="411">
                  <c:v>42025.385763888888</c:v>
                </c:pt>
                <c:pt idx="412">
                  <c:v>42025.420486111114</c:v>
                </c:pt>
                <c:pt idx="413">
                  <c:v>42025.462118055555</c:v>
                </c:pt>
                <c:pt idx="414">
                  <c:v>42025.503981481481</c:v>
                </c:pt>
                <c:pt idx="415">
                  <c:v>42025.593935185185</c:v>
                </c:pt>
                <c:pt idx="416">
                  <c:v>42025.635891203703</c:v>
                </c:pt>
                <c:pt idx="417">
                  <c:v>42025.667743055557</c:v>
                </c:pt>
                <c:pt idx="418">
                  <c:v>42025.816087962965</c:v>
                </c:pt>
                <c:pt idx="419">
                  <c:v>42025.878645833334</c:v>
                </c:pt>
                <c:pt idx="420">
                  <c:v>42025.948148148149</c:v>
                </c:pt>
                <c:pt idx="421">
                  <c:v>42026.014062499999</c:v>
                </c:pt>
                <c:pt idx="422">
                  <c:v>42026.083923611113</c:v>
                </c:pt>
                <c:pt idx="423">
                  <c:v>42026.101319444446</c:v>
                </c:pt>
                <c:pt idx="424">
                  <c:v>42026.105868055558</c:v>
                </c:pt>
                <c:pt idx="425">
                  <c:v>42026.125069444446</c:v>
                </c:pt>
                <c:pt idx="426">
                  <c:v>42026.131388888891</c:v>
                </c:pt>
                <c:pt idx="427">
                  <c:v>42026.134131944447</c:v>
                </c:pt>
                <c:pt idx="428">
                  <c:v>42026.184270833335</c:v>
                </c:pt>
                <c:pt idx="429">
                  <c:v>42026.404236111113</c:v>
                </c:pt>
                <c:pt idx="430">
                  <c:v>42026.408078703702</c:v>
                </c:pt>
                <c:pt idx="431">
                  <c:v>42026.437858796293</c:v>
                </c:pt>
                <c:pt idx="432">
                  <c:v>42026.441145833334</c:v>
                </c:pt>
                <c:pt idx="433">
                  <c:v>42026.46193287037</c:v>
                </c:pt>
                <c:pt idx="434">
                  <c:v>42026.569675925923</c:v>
                </c:pt>
                <c:pt idx="435">
                  <c:v>42026.611319444448</c:v>
                </c:pt>
                <c:pt idx="436">
                  <c:v>42026.653009259258</c:v>
                </c:pt>
                <c:pt idx="437">
                  <c:v>42026.792523148149</c:v>
                </c:pt>
                <c:pt idx="438">
                  <c:v>42027.139039351852</c:v>
                </c:pt>
                <c:pt idx="439">
                  <c:v>42027.156493055554</c:v>
                </c:pt>
                <c:pt idx="440">
                  <c:v>42027.168124999997</c:v>
                </c:pt>
                <c:pt idx="441">
                  <c:v>42027.177430555559</c:v>
                </c:pt>
                <c:pt idx="442">
                  <c:v>42027.187858796293</c:v>
                </c:pt>
                <c:pt idx="443">
                  <c:v>42027.218900462962</c:v>
                </c:pt>
                <c:pt idx="444">
                  <c:v>42027.229907407411</c:v>
                </c:pt>
                <c:pt idx="445">
                  <c:v>42027.392500000002</c:v>
                </c:pt>
                <c:pt idx="446">
                  <c:v>42027.392534722225</c:v>
                </c:pt>
                <c:pt idx="447">
                  <c:v>42027.392974537041</c:v>
                </c:pt>
                <c:pt idx="448">
                  <c:v>42027.409861111111</c:v>
                </c:pt>
                <c:pt idx="449">
                  <c:v>42027.416770833333</c:v>
                </c:pt>
                <c:pt idx="450">
                  <c:v>42027.420254629629</c:v>
                </c:pt>
                <c:pt idx="451">
                  <c:v>42027.427164351851</c:v>
                </c:pt>
                <c:pt idx="452">
                  <c:v>42027.438217592593</c:v>
                </c:pt>
                <c:pt idx="453">
                  <c:v>42027.44803240741</c:v>
                </c:pt>
                <c:pt idx="454">
                  <c:v>42027.493402777778</c:v>
                </c:pt>
                <c:pt idx="455">
                  <c:v>42027.58699074074</c:v>
                </c:pt>
                <c:pt idx="456">
                  <c:v>42027.635659722226</c:v>
                </c:pt>
                <c:pt idx="457">
                  <c:v>42027.670324074075</c:v>
                </c:pt>
                <c:pt idx="458">
                  <c:v>42028.334085648145</c:v>
                </c:pt>
                <c:pt idx="459">
                  <c:v>42028.368298611109</c:v>
                </c:pt>
                <c:pt idx="460">
                  <c:v>42028.41741898148</c:v>
                </c:pt>
                <c:pt idx="461">
                  <c:v>42028.459131944444</c:v>
                </c:pt>
                <c:pt idx="462">
                  <c:v>42028.500590277778</c:v>
                </c:pt>
                <c:pt idx="463">
                  <c:v>42029.430798611109</c:v>
                </c:pt>
                <c:pt idx="464">
                  <c:v>42029.462025462963</c:v>
                </c:pt>
                <c:pt idx="465">
                  <c:v>42029.559178240743</c:v>
                </c:pt>
                <c:pt idx="466">
                  <c:v>42029.566099537034</c:v>
                </c:pt>
                <c:pt idx="467">
                  <c:v>42029.667268518519</c:v>
                </c:pt>
                <c:pt idx="468">
                  <c:v>42029.896168981482</c:v>
                </c:pt>
                <c:pt idx="469">
                  <c:v>42030.115833333337</c:v>
                </c:pt>
                <c:pt idx="470">
                  <c:v>42030.318101851852</c:v>
                </c:pt>
                <c:pt idx="471">
                  <c:v>42030.326539351852</c:v>
                </c:pt>
                <c:pt idx="472">
                  <c:v>42030.333761574075</c:v>
                </c:pt>
                <c:pt idx="473">
                  <c:v>42030.376134259262</c:v>
                </c:pt>
                <c:pt idx="474">
                  <c:v>42030.394178240742</c:v>
                </c:pt>
                <c:pt idx="475">
                  <c:v>42030.416319444441</c:v>
                </c:pt>
                <c:pt idx="476">
                  <c:v>42030.417754629627</c:v>
                </c:pt>
                <c:pt idx="477">
                  <c:v>42030.459386574075</c:v>
                </c:pt>
                <c:pt idx="478">
                  <c:v>42030.462083333332</c:v>
                </c:pt>
                <c:pt idx="479">
                  <c:v>42030.479490740741</c:v>
                </c:pt>
                <c:pt idx="480">
                  <c:v>42030.503854166665</c:v>
                </c:pt>
                <c:pt idx="481">
                  <c:v>42030.54283564815</c:v>
                </c:pt>
                <c:pt idx="482">
                  <c:v>42030.584444444445</c:v>
                </c:pt>
                <c:pt idx="483">
                  <c:v>42030.587037037039</c:v>
                </c:pt>
                <c:pt idx="484">
                  <c:v>42030.792071759257</c:v>
                </c:pt>
                <c:pt idx="485">
                  <c:v>42031.052407407406</c:v>
                </c:pt>
                <c:pt idx="486">
                  <c:v>42031.087673611109</c:v>
                </c:pt>
                <c:pt idx="487">
                  <c:v>42031.409594907411</c:v>
                </c:pt>
                <c:pt idx="488">
                  <c:v>42031.411631944444</c:v>
                </c:pt>
                <c:pt idx="489">
                  <c:v>42031.413495370369</c:v>
                </c:pt>
                <c:pt idx="490">
                  <c:v>42031.448217592595</c:v>
                </c:pt>
                <c:pt idx="491">
                  <c:v>42031.455092592594</c:v>
                </c:pt>
                <c:pt idx="492">
                  <c:v>42031.461956018517</c:v>
                </c:pt>
                <c:pt idx="493">
                  <c:v>42031.462037037039</c:v>
                </c:pt>
                <c:pt idx="494">
                  <c:v>42031.469247685185</c:v>
                </c:pt>
                <c:pt idx="495">
                  <c:v>42031.501192129632</c:v>
                </c:pt>
                <c:pt idx="496">
                  <c:v>42031.503680555557</c:v>
                </c:pt>
                <c:pt idx="497">
                  <c:v>42031.542905092596</c:v>
                </c:pt>
                <c:pt idx="498">
                  <c:v>42031.584432870368</c:v>
                </c:pt>
                <c:pt idx="499">
                  <c:v>42032.286608796298</c:v>
                </c:pt>
                <c:pt idx="500">
                  <c:v>42032.356307870374</c:v>
                </c:pt>
                <c:pt idx="501">
                  <c:v>42032.359409722223</c:v>
                </c:pt>
                <c:pt idx="502">
                  <c:v>42032.376284722224</c:v>
                </c:pt>
                <c:pt idx="503">
                  <c:v>42032.396631944444</c:v>
                </c:pt>
                <c:pt idx="504">
                  <c:v>42032.406828703701</c:v>
                </c:pt>
                <c:pt idx="505">
                  <c:v>42032.410671296297</c:v>
                </c:pt>
                <c:pt idx="506">
                  <c:v>42032.420428240737</c:v>
                </c:pt>
                <c:pt idx="507">
                  <c:v>42032.420474537037</c:v>
                </c:pt>
                <c:pt idx="508">
                  <c:v>42032.438506944447</c:v>
                </c:pt>
                <c:pt idx="509">
                  <c:v>42032.441087962965</c:v>
                </c:pt>
                <c:pt idx="510">
                  <c:v>42032.44840277778</c:v>
                </c:pt>
                <c:pt idx="511">
                  <c:v>42032.462025462963</c:v>
                </c:pt>
                <c:pt idx="512">
                  <c:v>42032.4690625</c:v>
                </c:pt>
                <c:pt idx="513">
                  <c:v>42032.501400462963</c:v>
                </c:pt>
                <c:pt idx="514">
                  <c:v>42032.524606481478</c:v>
                </c:pt>
                <c:pt idx="515">
                  <c:v>42032.586956018517</c:v>
                </c:pt>
                <c:pt idx="516">
                  <c:v>42032.625706018516</c:v>
                </c:pt>
                <c:pt idx="517">
                  <c:v>42032.79241898148</c:v>
                </c:pt>
                <c:pt idx="518">
                  <c:v>42033.003576388888</c:v>
                </c:pt>
                <c:pt idx="519">
                  <c:v>42033.167071759257</c:v>
                </c:pt>
                <c:pt idx="520">
                  <c:v>42033.288530092592</c:v>
                </c:pt>
                <c:pt idx="521">
                  <c:v>42033.302094907405</c:v>
                </c:pt>
                <c:pt idx="522">
                  <c:v>42033.373796296299</c:v>
                </c:pt>
                <c:pt idx="523">
                  <c:v>42033.376805555556</c:v>
                </c:pt>
                <c:pt idx="524">
                  <c:v>42033.389756944445</c:v>
                </c:pt>
                <c:pt idx="525">
                  <c:v>42033.396493055552</c:v>
                </c:pt>
                <c:pt idx="526">
                  <c:v>42033.403171296297</c:v>
                </c:pt>
                <c:pt idx="527">
                  <c:v>42033.407824074071</c:v>
                </c:pt>
                <c:pt idx="528">
                  <c:v>42033.418090277781</c:v>
                </c:pt>
                <c:pt idx="529">
                  <c:v>42033.459803240738</c:v>
                </c:pt>
                <c:pt idx="530">
                  <c:v>42033.462129629632</c:v>
                </c:pt>
                <c:pt idx="531">
                  <c:v>42033.479351851849</c:v>
                </c:pt>
                <c:pt idx="532">
                  <c:v>42033.501446759263</c:v>
                </c:pt>
                <c:pt idx="533">
                  <c:v>42033.521412037036</c:v>
                </c:pt>
                <c:pt idx="534">
                  <c:v>42033.79241898148</c:v>
                </c:pt>
                <c:pt idx="535">
                  <c:v>42034.094583333332</c:v>
                </c:pt>
                <c:pt idx="536">
                  <c:v>42034.160775462966</c:v>
                </c:pt>
                <c:pt idx="537">
                  <c:v>42034.172627314816</c:v>
                </c:pt>
                <c:pt idx="538">
                  <c:v>42034.188368055555</c:v>
                </c:pt>
                <c:pt idx="539">
                  <c:v>42034.357546296298</c:v>
                </c:pt>
                <c:pt idx="540">
                  <c:v>42034.369016203702</c:v>
                </c:pt>
                <c:pt idx="541">
                  <c:v>42034.370949074073</c:v>
                </c:pt>
                <c:pt idx="542">
                  <c:v>42034.37400462963</c:v>
                </c:pt>
                <c:pt idx="543">
                  <c:v>42034.378750000003</c:v>
                </c:pt>
                <c:pt idx="544">
                  <c:v>42034.396631944444</c:v>
                </c:pt>
                <c:pt idx="545">
                  <c:v>42034.409942129627</c:v>
                </c:pt>
                <c:pt idx="546">
                  <c:v>42034.438159722224</c:v>
                </c:pt>
                <c:pt idx="547">
                  <c:v>42034.479733796295</c:v>
                </c:pt>
                <c:pt idx="548">
                  <c:v>42034.50104166667</c:v>
                </c:pt>
                <c:pt idx="549">
                  <c:v>42035.396469907406</c:v>
                </c:pt>
                <c:pt idx="550">
                  <c:v>42035.418020833335</c:v>
                </c:pt>
                <c:pt idx="551">
                  <c:v>42035.448263888888</c:v>
                </c:pt>
                <c:pt idx="552">
                  <c:v>42035.472453703704</c:v>
                </c:pt>
                <c:pt idx="553">
                  <c:v>42035.489976851852</c:v>
                </c:pt>
                <c:pt idx="554">
                  <c:v>42035.521273148152</c:v>
                </c:pt>
                <c:pt idx="555">
                  <c:v>42035.552395833336</c:v>
                </c:pt>
                <c:pt idx="556">
                  <c:v>42036.382233796299</c:v>
                </c:pt>
                <c:pt idx="557">
                  <c:v>42036.417939814812</c:v>
                </c:pt>
                <c:pt idx="558">
                  <c:v>42036.459456018521</c:v>
                </c:pt>
                <c:pt idx="559">
                  <c:v>42037.340752314813</c:v>
                </c:pt>
                <c:pt idx="560">
                  <c:v>42037.355231481481</c:v>
                </c:pt>
                <c:pt idx="561">
                  <c:v>42037.37568287037</c:v>
                </c:pt>
                <c:pt idx="562">
                  <c:v>42037.396608796298</c:v>
                </c:pt>
                <c:pt idx="563">
                  <c:v>42037.41783564815</c:v>
                </c:pt>
                <c:pt idx="564">
                  <c:v>42037.427094907405</c:v>
                </c:pt>
                <c:pt idx="565">
                  <c:v>42037.431817129633</c:v>
                </c:pt>
                <c:pt idx="566">
                  <c:v>42037.434791666667</c:v>
                </c:pt>
                <c:pt idx="567">
                  <c:v>42037.442916666667</c:v>
                </c:pt>
                <c:pt idx="568">
                  <c:v>42037.444780092592</c:v>
                </c:pt>
                <c:pt idx="569">
                  <c:v>42037.447650462964</c:v>
                </c:pt>
                <c:pt idx="570">
                  <c:v>42037.459618055553</c:v>
                </c:pt>
                <c:pt idx="571">
                  <c:v>42037.479502314818</c:v>
                </c:pt>
                <c:pt idx="572">
                  <c:v>42037.503634259258</c:v>
                </c:pt>
                <c:pt idx="573">
                  <c:v>42037.503738425927</c:v>
                </c:pt>
                <c:pt idx="574">
                  <c:v>42037.639108796298</c:v>
                </c:pt>
                <c:pt idx="575">
                  <c:v>42038.121018518519</c:v>
                </c:pt>
                <c:pt idx="576">
                  <c:v>42038.167303240742</c:v>
                </c:pt>
                <c:pt idx="577">
                  <c:v>42038.255624999998</c:v>
                </c:pt>
                <c:pt idx="578">
                  <c:v>42038.257638888892</c:v>
                </c:pt>
                <c:pt idx="579">
                  <c:v>42038.283032407409</c:v>
                </c:pt>
                <c:pt idx="580">
                  <c:v>42038.287569444445</c:v>
                </c:pt>
                <c:pt idx="581">
                  <c:v>42038.289629629631</c:v>
                </c:pt>
                <c:pt idx="582">
                  <c:v>42038.291898148149</c:v>
                </c:pt>
                <c:pt idx="583">
                  <c:v>42038.344502314816</c:v>
                </c:pt>
                <c:pt idx="584">
                  <c:v>42038.354988425926</c:v>
                </c:pt>
                <c:pt idx="585">
                  <c:v>42038.420474537037</c:v>
                </c:pt>
                <c:pt idx="586">
                  <c:v>42038.430601851855</c:v>
                </c:pt>
                <c:pt idx="587">
                  <c:v>42038.438206018516</c:v>
                </c:pt>
                <c:pt idx="588">
                  <c:v>42038.462222222224</c:v>
                </c:pt>
                <c:pt idx="589">
                  <c:v>42038.501284722224</c:v>
                </c:pt>
                <c:pt idx="590">
                  <c:v>42038.521597222221</c:v>
                </c:pt>
                <c:pt idx="591">
                  <c:v>42039.291724537034</c:v>
                </c:pt>
                <c:pt idx="592">
                  <c:v>42039.336516203701</c:v>
                </c:pt>
                <c:pt idx="593">
                  <c:v>42039.355613425927</c:v>
                </c:pt>
                <c:pt idx="594">
                  <c:v>42039.361909722225</c:v>
                </c:pt>
                <c:pt idx="595">
                  <c:v>42039.383402777778</c:v>
                </c:pt>
                <c:pt idx="596">
                  <c:v>42039.400567129633</c:v>
                </c:pt>
                <c:pt idx="597">
                  <c:v>42039.420856481483</c:v>
                </c:pt>
                <c:pt idx="598">
                  <c:v>42039.421284722222</c:v>
                </c:pt>
                <c:pt idx="599">
                  <c:v>42039.432824074072</c:v>
                </c:pt>
                <c:pt idx="600">
                  <c:v>42039.441354166665</c:v>
                </c:pt>
                <c:pt idx="601">
                  <c:v>42039.462060185186</c:v>
                </c:pt>
                <c:pt idx="602">
                  <c:v>42039.503599537034</c:v>
                </c:pt>
                <c:pt idx="603">
                  <c:v>42039.792326388888</c:v>
                </c:pt>
                <c:pt idx="604">
                  <c:v>42039.795324074075</c:v>
                </c:pt>
                <c:pt idx="605">
                  <c:v>42039.833657407406</c:v>
                </c:pt>
                <c:pt idx="606">
                  <c:v>42040.357800925929</c:v>
                </c:pt>
                <c:pt idx="607">
                  <c:v>42040.364803240744</c:v>
                </c:pt>
                <c:pt idx="608">
                  <c:v>42040.37703703704</c:v>
                </c:pt>
                <c:pt idx="609">
                  <c:v>42040.381898148145</c:v>
                </c:pt>
                <c:pt idx="610">
                  <c:v>42040.389166666668</c:v>
                </c:pt>
                <c:pt idx="611">
                  <c:v>42040.398518518516</c:v>
                </c:pt>
                <c:pt idx="612">
                  <c:v>42040.406539351854</c:v>
                </c:pt>
                <c:pt idx="613">
                  <c:v>42040.40865740741</c:v>
                </c:pt>
                <c:pt idx="614">
                  <c:v>42040.424351851849</c:v>
                </c:pt>
                <c:pt idx="615">
                  <c:v>42040.42690972222</c:v>
                </c:pt>
                <c:pt idx="616">
                  <c:v>42040.427662037036</c:v>
                </c:pt>
                <c:pt idx="617">
                  <c:v>42040.441261574073</c:v>
                </c:pt>
                <c:pt idx="618">
                  <c:v>42040.462094907409</c:v>
                </c:pt>
                <c:pt idx="619">
                  <c:v>42040.462256944447</c:v>
                </c:pt>
                <c:pt idx="620">
                  <c:v>42040.503668981481</c:v>
                </c:pt>
                <c:pt idx="621">
                  <c:v>42040.53502314815</c:v>
                </c:pt>
                <c:pt idx="622">
                  <c:v>42040.566203703704</c:v>
                </c:pt>
                <c:pt idx="623">
                  <c:v>42040.604861111111</c:v>
                </c:pt>
                <c:pt idx="624">
                  <c:v>42040.642523148148</c:v>
                </c:pt>
                <c:pt idx="625">
                  <c:v>42040.792199074072</c:v>
                </c:pt>
                <c:pt idx="626">
                  <c:v>42040.906446759262</c:v>
                </c:pt>
                <c:pt idx="627">
                  <c:v>42041.3512962963</c:v>
                </c:pt>
                <c:pt idx="628">
                  <c:v>42041.358715277776</c:v>
                </c:pt>
                <c:pt idx="629">
                  <c:v>42041.396504629629</c:v>
                </c:pt>
                <c:pt idx="630">
                  <c:v>42041.399537037039</c:v>
                </c:pt>
                <c:pt idx="631">
                  <c:v>42041.407037037039</c:v>
                </c:pt>
                <c:pt idx="632">
                  <c:v>42041.409131944441</c:v>
                </c:pt>
                <c:pt idx="633">
                  <c:v>42041.411168981482</c:v>
                </c:pt>
                <c:pt idx="634">
                  <c:v>42041.459583333337</c:v>
                </c:pt>
                <c:pt idx="635">
                  <c:v>42041.479803240742</c:v>
                </c:pt>
                <c:pt idx="636">
                  <c:v>42041.501701388886</c:v>
                </c:pt>
                <c:pt idx="637">
                  <c:v>42041.521620370368</c:v>
                </c:pt>
                <c:pt idx="638">
                  <c:v>42041.54283564815</c:v>
                </c:pt>
                <c:pt idx="639">
                  <c:v>42041.571944444448</c:v>
                </c:pt>
                <c:pt idx="640">
                  <c:v>42042.347488425927</c:v>
                </c:pt>
                <c:pt idx="641">
                  <c:v>42042.396504629629</c:v>
                </c:pt>
                <c:pt idx="642">
                  <c:v>42042.413356481484</c:v>
                </c:pt>
                <c:pt idx="643">
                  <c:v>42042.427523148152</c:v>
                </c:pt>
                <c:pt idx="644">
                  <c:v>42042.430787037039</c:v>
                </c:pt>
                <c:pt idx="645">
                  <c:v>42042.472442129627</c:v>
                </c:pt>
                <c:pt idx="646">
                  <c:v>42042.507199074076</c:v>
                </c:pt>
                <c:pt idx="647">
                  <c:v>42042.534930555557</c:v>
                </c:pt>
                <c:pt idx="648">
                  <c:v>42042.569675925923</c:v>
                </c:pt>
                <c:pt idx="649">
                  <c:v>42042.611342592594</c:v>
                </c:pt>
                <c:pt idx="650">
                  <c:v>42042.646296296298</c:v>
                </c:pt>
                <c:pt idx="651">
                  <c:v>42043.354525462964</c:v>
                </c:pt>
                <c:pt idx="652">
                  <c:v>42043.396435185183</c:v>
                </c:pt>
                <c:pt idx="653">
                  <c:v>42043.417546296296</c:v>
                </c:pt>
                <c:pt idx="654">
                  <c:v>42043.448206018518</c:v>
                </c:pt>
                <c:pt idx="655">
                  <c:v>42043.462013888886</c:v>
                </c:pt>
                <c:pt idx="656">
                  <c:v>42043.500937500001</c:v>
                </c:pt>
                <c:pt idx="657">
                  <c:v>42043.552337962959</c:v>
                </c:pt>
                <c:pt idx="658">
                  <c:v>42043.581967592596</c:v>
                </c:pt>
                <c:pt idx="659">
                  <c:v>42043.632199074076</c:v>
                </c:pt>
                <c:pt idx="660">
                  <c:v>42043.663275462961</c:v>
                </c:pt>
                <c:pt idx="661">
                  <c:v>42044.003738425927</c:v>
                </c:pt>
                <c:pt idx="662">
                  <c:v>42044.314340277779</c:v>
                </c:pt>
                <c:pt idx="663">
                  <c:v>42044.320243055554</c:v>
                </c:pt>
                <c:pt idx="664">
                  <c:v>42044.347546296296</c:v>
                </c:pt>
                <c:pt idx="665">
                  <c:v>42044.376064814816</c:v>
                </c:pt>
                <c:pt idx="666">
                  <c:v>42044.382488425923</c:v>
                </c:pt>
                <c:pt idx="667">
                  <c:v>42044.41783564815</c:v>
                </c:pt>
                <c:pt idx="668">
                  <c:v>42044.448275462964</c:v>
                </c:pt>
                <c:pt idx="669">
                  <c:v>42044.46197916667</c:v>
                </c:pt>
                <c:pt idx="670">
                  <c:v>42044.462118055555</c:v>
                </c:pt>
                <c:pt idx="671">
                  <c:v>42044.482928240737</c:v>
                </c:pt>
                <c:pt idx="672">
                  <c:v>42044.545347222222</c:v>
                </c:pt>
                <c:pt idx="673">
                  <c:v>42044.792395833334</c:v>
                </c:pt>
                <c:pt idx="674">
                  <c:v>42045.106412037036</c:v>
                </c:pt>
                <c:pt idx="675">
                  <c:v>42045.269016203703</c:v>
                </c:pt>
                <c:pt idx="676">
                  <c:v>42045.29246527778</c:v>
                </c:pt>
                <c:pt idx="677">
                  <c:v>42045.335057870368</c:v>
                </c:pt>
                <c:pt idx="678">
                  <c:v>42045.350289351853</c:v>
                </c:pt>
                <c:pt idx="679">
                  <c:v>42045.35560185185</c:v>
                </c:pt>
                <c:pt idx="680">
                  <c:v>42045.356319444443</c:v>
                </c:pt>
                <c:pt idx="681">
                  <c:v>42045.421458333331</c:v>
                </c:pt>
                <c:pt idx="682">
                  <c:v>42045.426689814813</c:v>
                </c:pt>
                <c:pt idx="683">
                  <c:v>42045.465439814812</c:v>
                </c:pt>
                <c:pt idx="684">
                  <c:v>42045.500717592593</c:v>
                </c:pt>
                <c:pt idx="685">
                  <c:v>42046.19358796296</c:v>
                </c:pt>
                <c:pt idx="686">
                  <c:v>42046.239733796298</c:v>
                </c:pt>
                <c:pt idx="687">
                  <c:v>42046.281840277778</c:v>
                </c:pt>
                <c:pt idx="688">
                  <c:v>42046.293032407404</c:v>
                </c:pt>
                <c:pt idx="689">
                  <c:v>42046.360208333332</c:v>
                </c:pt>
                <c:pt idx="690">
                  <c:v>42046.376944444448</c:v>
                </c:pt>
                <c:pt idx="691">
                  <c:v>42046.378564814811</c:v>
                </c:pt>
                <c:pt idx="692">
                  <c:v>42046.406354166669</c:v>
                </c:pt>
                <c:pt idx="693">
                  <c:v>42046.420289351852</c:v>
                </c:pt>
                <c:pt idx="694">
                  <c:v>42046.469224537039</c:v>
                </c:pt>
                <c:pt idx="695">
                  <c:v>42046.502858796295</c:v>
                </c:pt>
                <c:pt idx="696">
                  <c:v>42046.584374999999</c:v>
                </c:pt>
                <c:pt idx="697">
                  <c:v>42046.64947916667</c:v>
                </c:pt>
                <c:pt idx="698">
                  <c:v>42046.709374999999</c:v>
                </c:pt>
                <c:pt idx="699">
                  <c:v>42046.802222222221</c:v>
                </c:pt>
                <c:pt idx="700">
                  <c:v>42047.110949074071</c:v>
                </c:pt>
                <c:pt idx="701">
                  <c:v>42047.16306712963</c:v>
                </c:pt>
                <c:pt idx="702">
                  <c:v>42047.184282407405</c:v>
                </c:pt>
                <c:pt idx="703">
                  <c:v>42047.274571759262</c:v>
                </c:pt>
                <c:pt idx="704">
                  <c:v>42047.292314814818</c:v>
                </c:pt>
                <c:pt idx="705">
                  <c:v>42047.30327546296</c:v>
                </c:pt>
                <c:pt idx="706">
                  <c:v>42047.336875000001</c:v>
                </c:pt>
                <c:pt idx="707">
                  <c:v>42047.340590277781</c:v>
                </c:pt>
                <c:pt idx="708">
                  <c:v>42047.357708333337</c:v>
                </c:pt>
                <c:pt idx="709">
                  <c:v>42047.375520833331</c:v>
                </c:pt>
                <c:pt idx="710">
                  <c:v>42047.406770833331</c:v>
                </c:pt>
                <c:pt idx="711">
                  <c:v>42047.41605324074</c:v>
                </c:pt>
                <c:pt idx="712">
                  <c:v>42047.417650462965</c:v>
                </c:pt>
                <c:pt idx="713">
                  <c:v>42047.436168981483</c:v>
                </c:pt>
                <c:pt idx="714">
                  <c:v>42047.469039351854</c:v>
                </c:pt>
                <c:pt idx="715">
                  <c:v>42047.503738425927</c:v>
                </c:pt>
                <c:pt idx="716">
                  <c:v>42047.507453703707</c:v>
                </c:pt>
                <c:pt idx="717">
                  <c:v>42047.545231481483</c:v>
                </c:pt>
                <c:pt idx="718">
                  <c:v>42047.614861111113</c:v>
                </c:pt>
                <c:pt idx="719">
                  <c:v>42048.121631944443</c:v>
                </c:pt>
                <c:pt idx="720">
                  <c:v>42048.129687499997</c:v>
                </c:pt>
                <c:pt idx="721">
                  <c:v>42048.204976851855</c:v>
                </c:pt>
                <c:pt idx="722">
                  <c:v>42048.239884259259</c:v>
                </c:pt>
                <c:pt idx="723">
                  <c:v>42048.262916666667</c:v>
                </c:pt>
                <c:pt idx="724">
                  <c:v>42048.292291666665</c:v>
                </c:pt>
                <c:pt idx="725">
                  <c:v>42048.305833333332</c:v>
                </c:pt>
                <c:pt idx="726">
                  <c:v>42048.313217592593</c:v>
                </c:pt>
                <c:pt idx="727">
                  <c:v>42048.370613425926</c:v>
                </c:pt>
                <c:pt idx="728">
                  <c:v>42048.376574074071</c:v>
                </c:pt>
                <c:pt idx="729">
                  <c:v>42048.418645833335</c:v>
                </c:pt>
                <c:pt idx="730">
                  <c:v>42048.455590277779</c:v>
                </c:pt>
                <c:pt idx="731">
                  <c:v>42048.459791666668</c:v>
                </c:pt>
                <c:pt idx="732">
                  <c:v>42048.583993055552</c:v>
                </c:pt>
                <c:pt idx="733">
                  <c:v>42048.61818287037</c:v>
                </c:pt>
                <c:pt idx="734">
                  <c:v>42048.646377314813</c:v>
                </c:pt>
                <c:pt idx="735">
                  <c:v>42048.708958333336</c:v>
                </c:pt>
                <c:pt idx="736">
                  <c:v>42048.750601851854</c:v>
                </c:pt>
                <c:pt idx="737">
                  <c:v>42049.000381944446</c:v>
                </c:pt>
                <c:pt idx="738">
                  <c:v>42049.125740740739</c:v>
                </c:pt>
                <c:pt idx="739">
                  <c:v>42049.209004629629</c:v>
                </c:pt>
                <c:pt idx="740">
                  <c:v>42049.293171296296</c:v>
                </c:pt>
                <c:pt idx="741">
                  <c:v>42049.417048611111</c:v>
                </c:pt>
                <c:pt idx="742">
                  <c:v>42049.45957175926</c:v>
                </c:pt>
                <c:pt idx="743">
                  <c:v>42049.630972222221</c:v>
                </c:pt>
                <c:pt idx="744">
                  <c:v>42050.084016203706</c:v>
                </c:pt>
                <c:pt idx="745">
                  <c:v>42050.29210648148</c:v>
                </c:pt>
                <c:pt idx="746">
                  <c:v>42050.336944444447</c:v>
                </c:pt>
                <c:pt idx="747">
                  <c:v>42050.364918981482</c:v>
                </c:pt>
                <c:pt idx="748">
                  <c:v>42050.469108796293</c:v>
                </c:pt>
                <c:pt idx="749">
                  <c:v>42050.771180555559</c:v>
                </c:pt>
                <c:pt idx="750">
                  <c:v>42051.003657407404</c:v>
                </c:pt>
                <c:pt idx="751">
                  <c:v>42051.124247685184</c:v>
                </c:pt>
                <c:pt idx="752">
                  <c:v>42051.152962962966</c:v>
                </c:pt>
                <c:pt idx="753">
                  <c:v>42051.167604166665</c:v>
                </c:pt>
                <c:pt idx="754">
                  <c:v>42051.26798611111</c:v>
                </c:pt>
                <c:pt idx="755">
                  <c:v>42051.273541666669</c:v>
                </c:pt>
                <c:pt idx="756">
                  <c:v>42051.288425925923</c:v>
                </c:pt>
                <c:pt idx="757">
                  <c:v>42051.309594907405</c:v>
                </c:pt>
                <c:pt idx="758">
                  <c:v>42051.417685185188</c:v>
                </c:pt>
                <c:pt idx="759">
                  <c:v>42051.420312499999</c:v>
                </c:pt>
                <c:pt idx="760">
                  <c:v>42051.423483796294</c:v>
                </c:pt>
                <c:pt idx="761">
                  <c:v>42051.42759259259</c:v>
                </c:pt>
                <c:pt idx="762">
                  <c:v>42051.431585648148</c:v>
                </c:pt>
                <c:pt idx="763">
                  <c:v>42051.436273148145</c:v>
                </c:pt>
                <c:pt idx="764">
                  <c:v>42051.465636574074</c:v>
                </c:pt>
                <c:pt idx="765">
                  <c:v>42051.479803240742</c:v>
                </c:pt>
                <c:pt idx="766">
                  <c:v>42051.545300925929</c:v>
                </c:pt>
                <c:pt idx="767">
                  <c:v>42051.587060185186</c:v>
                </c:pt>
                <c:pt idx="768">
                  <c:v>42051.625717592593</c:v>
                </c:pt>
                <c:pt idx="769">
                  <c:v>42052.112974537034</c:v>
                </c:pt>
                <c:pt idx="770">
                  <c:v>42052.26599537037</c:v>
                </c:pt>
                <c:pt idx="771">
                  <c:v>42052.406435185185</c:v>
                </c:pt>
                <c:pt idx="772">
                  <c:v>42052.458738425928</c:v>
                </c:pt>
                <c:pt idx="773">
                  <c:v>42052.503912037035</c:v>
                </c:pt>
                <c:pt idx="774">
                  <c:v>42052.584363425929</c:v>
                </c:pt>
                <c:pt idx="775">
                  <c:v>42052.792442129627</c:v>
                </c:pt>
                <c:pt idx="776">
                  <c:v>42053.176122685189</c:v>
                </c:pt>
                <c:pt idx="777">
                  <c:v>42053.176990740743</c:v>
                </c:pt>
                <c:pt idx="778">
                  <c:v>42053.206666666665</c:v>
                </c:pt>
                <c:pt idx="779">
                  <c:v>42053.365902777776</c:v>
                </c:pt>
                <c:pt idx="780">
                  <c:v>42053.369837962964</c:v>
                </c:pt>
                <c:pt idx="781">
                  <c:v>42053.420451388891</c:v>
                </c:pt>
                <c:pt idx="782">
                  <c:v>42053.438240740739</c:v>
                </c:pt>
                <c:pt idx="783">
                  <c:v>42053.501539351855</c:v>
                </c:pt>
                <c:pt idx="784">
                  <c:v>42053.548854166664</c:v>
                </c:pt>
                <c:pt idx="785">
                  <c:v>42054.105034722219</c:v>
                </c:pt>
                <c:pt idx="786">
                  <c:v>42054.106979166667</c:v>
                </c:pt>
                <c:pt idx="787">
                  <c:v>42054.110601851855</c:v>
                </c:pt>
                <c:pt idx="788">
                  <c:v>42054.116655092592</c:v>
                </c:pt>
                <c:pt idx="789">
                  <c:v>42054.123530092591</c:v>
                </c:pt>
                <c:pt idx="790">
                  <c:v>42054.16747685185</c:v>
                </c:pt>
                <c:pt idx="791">
                  <c:v>42054.283738425926</c:v>
                </c:pt>
                <c:pt idx="792">
                  <c:v>42054.376203703701</c:v>
                </c:pt>
                <c:pt idx="793">
                  <c:v>42054.376331018517</c:v>
                </c:pt>
                <c:pt idx="794">
                  <c:v>42054.396481481483</c:v>
                </c:pt>
                <c:pt idx="795">
                  <c:v>42054.396817129629</c:v>
                </c:pt>
                <c:pt idx="796">
                  <c:v>42054.399537037039</c:v>
                </c:pt>
                <c:pt idx="797">
                  <c:v>42054.417662037034</c:v>
                </c:pt>
                <c:pt idx="798">
                  <c:v>42054.438298611109</c:v>
                </c:pt>
                <c:pt idx="799">
                  <c:v>42054.451099537036</c:v>
                </c:pt>
                <c:pt idx="800">
                  <c:v>42054.451724537037</c:v>
                </c:pt>
                <c:pt idx="801">
                  <c:v>42054.489988425928</c:v>
                </c:pt>
                <c:pt idx="802">
                  <c:v>42054.500185185185</c:v>
                </c:pt>
                <c:pt idx="803">
                  <c:v>42054.500416666669</c:v>
                </c:pt>
                <c:pt idx="804">
                  <c:v>42054.541967592595</c:v>
                </c:pt>
                <c:pt idx="805">
                  <c:v>42054.607812499999</c:v>
                </c:pt>
                <c:pt idx="806">
                  <c:v>42054.79241898148</c:v>
                </c:pt>
                <c:pt idx="807">
                  <c:v>42055.042627314811</c:v>
                </c:pt>
                <c:pt idx="808">
                  <c:v>42055.097060185188</c:v>
                </c:pt>
                <c:pt idx="809">
                  <c:v>42055.116122685184</c:v>
                </c:pt>
                <c:pt idx="810">
                  <c:v>42055.121446759258</c:v>
                </c:pt>
                <c:pt idx="811">
                  <c:v>42055.125810185185</c:v>
                </c:pt>
                <c:pt idx="812">
                  <c:v>42055.305775462963</c:v>
                </c:pt>
                <c:pt idx="813">
                  <c:v>42055.306793981479</c:v>
                </c:pt>
                <c:pt idx="814">
                  <c:v>42055.333425925928</c:v>
                </c:pt>
                <c:pt idx="815">
                  <c:v>42055.375960648147</c:v>
                </c:pt>
                <c:pt idx="816">
                  <c:v>42055.396458333336</c:v>
                </c:pt>
                <c:pt idx="817">
                  <c:v>42055.425254629627</c:v>
                </c:pt>
                <c:pt idx="818">
                  <c:v>42055.426724537036</c:v>
                </c:pt>
                <c:pt idx="819">
                  <c:v>42055.441261574073</c:v>
                </c:pt>
                <c:pt idx="820">
                  <c:v>42055.490057870367</c:v>
                </c:pt>
                <c:pt idx="821">
                  <c:v>42055.520995370367</c:v>
                </c:pt>
                <c:pt idx="822">
                  <c:v>42055.543067129627</c:v>
                </c:pt>
                <c:pt idx="823">
                  <c:v>42055.750879629632</c:v>
                </c:pt>
                <c:pt idx="824">
                  <c:v>42056.125937500001</c:v>
                </c:pt>
                <c:pt idx="825">
                  <c:v>42056.146168981482</c:v>
                </c:pt>
                <c:pt idx="826">
                  <c:v>42056.271469907406</c:v>
                </c:pt>
                <c:pt idx="827">
                  <c:v>42056.334293981483</c:v>
                </c:pt>
                <c:pt idx="828">
                  <c:v>42056.354872685188</c:v>
                </c:pt>
                <c:pt idx="829">
                  <c:v>42056.376250000001</c:v>
                </c:pt>
                <c:pt idx="830">
                  <c:v>42056.378668981481</c:v>
                </c:pt>
                <c:pt idx="831">
                  <c:v>42056.417824074073</c:v>
                </c:pt>
                <c:pt idx="832">
                  <c:v>42056.750752314816</c:v>
                </c:pt>
                <c:pt idx="833">
                  <c:v>42057.114814814813</c:v>
                </c:pt>
                <c:pt idx="834">
                  <c:v>42057.167048611111</c:v>
                </c:pt>
                <c:pt idx="835">
                  <c:v>42057.187847222223</c:v>
                </c:pt>
                <c:pt idx="836">
                  <c:v>42057.417719907404</c:v>
                </c:pt>
                <c:pt idx="837">
                  <c:v>42057.459502314814</c:v>
                </c:pt>
                <c:pt idx="838">
                  <c:v>42057.584293981483</c:v>
                </c:pt>
                <c:pt idx="839">
                  <c:v>42057.625879629632</c:v>
                </c:pt>
                <c:pt idx="840">
                  <c:v>42057.750451388885</c:v>
                </c:pt>
                <c:pt idx="841">
                  <c:v>42057.934178240743</c:v>
                </c:pt>
                <c:pt idx="842">
                  <c:v>42057.959027777775</c:v>
                </c:pt>
                <c:pt idx="843">
                  <c:v>42058.003692129627</c:v>
                </c:pt>
                <c:pt idx="844">
                  <c:v>42058.114965277775</c:v>
                </c:pt>
                <c:pt idx="845">
                  <c:v>42058.118298611109</c:v>
                </c:pt>
                <c:pt idx="846">
                  <c:v>42058.126180555555</c:v>
                </c:pt>
                <c:pt idx="847">
                  <c:v>42058.152962962966</c:v>
                </c:pt>
                <c:pt idx="848">
                  <c:v>42058.293391203704</c:v>
                </c:pt>
                <c:pt idx="849">
                  <c:v>42058.334039351852</c:v>
                </c:pt>
                <c:pt idx="850">
                  <c:v>42058.406377314815</c:v>
                </c:pt>
                <c:pt idx="851">
                  <c:v>42058.430902777778</c:v>
                </c:pt>
                <c:pt idx="852">
                  <c:v>42058.437893518516</c:v>
                </c:pt>
                <c:pt idx="853">
                  <c:v>42058.459560185183</c:v>
                </c:pt>
                <c:pt idx="854">
                  <c:v>42058.479872685188</c:v>
                </c:pt>
                <c:pt idx="855">
                  <c:v>42058.501932870371</c:v>
                </c:pt>
                <c:pt idx="856">
                  <c:v>42058.504074074073</c:v>
                </c:pt>
                <c:pt idx="857">
                  <c:v>42058.543356481481</c:v>
                </c:pt>
                <c:pt idx="858">
                  <c:v>42058.563067129631</c:v>
                </c:pt>
                <c:pt idx="859">
                  <c:v>42058.583969907406</c:v>
                </c:pt>
                <c:pt idx="860">
                  <c:v>42058.626238425924</c:v>
                </c:pt>
                <c:pt idx="861">
                  <c:v>42058.750717592593</c:v>
                </c:pt>
                <c:pt idx="862">
                  <c:v>42059.092604166668</c:v>
                </c:pt>
                <c:pt idx="863">
                  <c:v>42059.114710648151</c:v>
                </c:pt>
                <c:pt idx="864">
                  <c:v>42059.146550925929</c:v>
                </c:pt>
                <c:pt idx="865">
                  <c:v>42059.264502314814</c:v>
                </c:pt>
                <c:pt idx="866">
                  <c:v>42059.387037037035</c:v>
                </c:pt>
                <c:pt idx="867">
                  <c:v>42059.420694444445</c:v>
                </c:pt>
                <c:pt idx="868">
                  <c:v>42059.44023148148</c:v>
                </c:pt>
                <c:pt idx="869">
                  <c:v>42059.459745370368</c:v>
                </c:pt>
                <c:pt idx="870">
                  <c:v>42059.503599537034</c:v>
                </c:pt>
                <c:pt idx="871">
                  <c:v>42059.543020833335</c:v>
                </c:pt>
                <c:pt idx="872">
                  <c:v>42059.548854166664</c:v>
                </c:pt>
                <c:pt idx="873">
                  <c:v>42059.584583333337</c:v>
                </c:pt>
                <c:pt idx="874">
                  <c:v>42059.618391203701</c:v>
                </c:pt>
                <c:pt idx="875">
                  <c:v>42059.792395833334</c:v>
                </c:pt>
                <c:pt idx="876">
                  <c:v>42059.909849537034</c:v>
                </c:pt>
                <c:pt idx="877">
                  <c:v>42060.042754629627</c:v>
                </c:pt>
                <c:pt idx="878">
                  <c:v>42060.100069444445</c:v>
                </c:pt>
                <c:pt idx="879">
                  <c:v>42060.145601851851</c:v>
                </c:pt>
                <c:pt idx="880">
                  <c:v>42060.212164351855</c:v>
                </c:pt>
                <c:pt idx="881">
                  <c:v>42060.389513888891</c:v>
                </c:pt>
                <c:pt idx="882">
                  <c:v>42060.414652777778</c:v>
                </c:pt>
                <c:pt idx="883">
                  <c:v>42060.424039351848</c:v>
                </c:pt>
                <c:pt idx="884">
                  <c:v>42060.435590277775</c:v>
                </c:pt>
                <c:pt idx="885">
                  <c:v>42060.438055555554</c:v>
                </c:pt>
                <c:pt idx="886">
                  <c:v>42060.479409722226</c:v>
                </c:pt>
                <c:pt idx="887">
                  <c:v>42060.500428240739</c:v>
                </c:pt>
                <c:pt idx="888">
                  <c:v>42060.542800925927</c:v>
                </c:pt>
                <c:pt idx="889">
                  <c:v>42060.584166666667</c:v>
                </c:pt>
                <c:pt idx="890">
                  <c:v>42060.750694444447</c:v>
                </c:pt>
                <c:pt idx="891">
                  <c:v>42060.792291666665</c:v>
                </c:pt>
                <c:pt idx="892">
                  <c:v>42060.792673611111</c:v>
                </c:pt>
                <c:pt idx="893">
                  <c:v>42060.909942129627</c:v>
                </c:pt>
                <c:pt idx="894">
                  <c:v>42060.969097222223</c:v>
                </c:pt>
                <c:pt idx="895">
                  <c:v>42061.092534722222</c:v>
                </c:pt>
                <c:pt idx="896">
                  <c:v>42061.123159722221</c:v>
                </c:pt>
                <c:pt idx="897">
                  <c:v>42061.209328703706</c:v>
                </c:pt>
                <c:pt idx="898">
                  <c:v>42061.250763888886</c:v>
                </c:pt>
                <c:pt idx="899">
                  <c:v>42061.28328703704</c:v>
                </c:pt>
                <c:pt idx="900">
                  <c:v>42061.401539351849</c:v>
                </c:pt>
                <c:pt idx="901">
                  <c:v>42061.423333333332</c:v>
                </c:pt>
                <c:pt idx="902">
                  <c:v>42061.424386574072</c:v>
                </c:pt>
                <c:pt idx="903">
                  <c:v>42061.438217592593</c:v>
                </c:pt>
                <c:pt idx="904">
                  <c:v>42061.500173611108</c:v>
                </c:pt>
                <c:pt idx="905">
                  <c:v>42061.559270833335</c:v>
                </c:pt>
                <c:pt idx="906">
                  <c:v>42061.566076388888</c:v>
                </c:pt>
                <c:pt idx="907">
                  <c:v>42061.590497685182</c:v>
                </c:pt>
                <c:pt idx="908">
                  <c:v>42061.606423611112</c:v>
                </c:pt>
                <c:pt idx="909">
                  <c:v>42061.626377314817</c:v>
                </c:pt>
                <c:pt idx="910">
                  <c:v>42061.646562499998</c:v>
                </c:pt>
                <c:pt idx="911">
                  <c:v>42061.663449074076</c:v>
                </c:pt>
                <c:pt idx="912">
                  <c:v>42061.688287037039</c:v>
                </c:pt>
                <c:pt idx="913">
                  <c:v>42061.709444444445</c:v>
                </c:pt>
                <c:pt idx="914">
                  <c:v>42061.750497685185</c:v>
                </c:pt>
                <c:pt idx="915">
                  <c:v>42061.771261574075</c:v>
                </c:pt>
                <c:pt idx="916">
                  <c:v>42061.792662037034</c:v>
                </c:pt>
                <c:pt idx="917">
                  <c:v>42061.792754629627</c:v>
                </c:pt>
                <c:pt idx="918">
                  <c:v>42061.896296296298</c:v>
                </c:pt>
                <c:pt idx="919">
                  <c:v>42062.000416666669</c:v>
                </c:pt>
                <c:pt idx="920">
                  <c:v>42062.097430555557</c:v>
                </c:pt>
                <c:pt idx="921">
                  <c:v>42062.108263888891</c:v>
                </c:pt>
                <c:pt idx="922">
                  <c:v>42062.111215277779</c:v>
                </c:pt>
                <c:pt idx="923">
                  <c:v>42062.136620370373</c:v>
                </c:pt>
                <c:pt idx="924">
                  <c:v>42062.14471064815</c:v>
                </c:pt>
                <c:pt idx="925">
                  <c:v>42062.251238425924</c:v>
                </c:pt>
                <c:pt idx="926">
                  <c:v>42062.257650462961</c:v>
                </c:pt>
                <c:pt idx="927">
                  <c:v>42062.410104166665</c:v>
                </c:pt>
                <c:pt idx="928">
                  <c:v>42062.413622685184</c:v>
                </c:pt>
                <c:pt idx="929">
                  <c:v>42062.437581018516</c:v>
                </c:pt>
                <c:pt idx="930">
                  <c:v>42062.439571759256</c:v>
                </c:pt>
                <c:pt idx="931">
                  <c:v>42062.503599537034</c:v>
                </c:pt>
                <c:pt idx="932">
                  <c:v>42062.524537037039</c:v>
                </c:pt>
                <c:pt idx="933">
                  <c:v>42062.584745370368</c:v>
                </c:pt>
                <c:pt idx="934">
                  <c:v>42062.626284722224</c:v>
                </c:pt>
                <c:pt idx="935">
                  <c:v>42062.792569444442</c:v>
                </c:pt>
                <c:pt idx="936">
                  <c:v>42062.833993055552</c:v>
                </c:pt>
                <c:pt idx="937">
                  <c:v>42062.896238425928</c:v>
                </c:pt>
                <c:pt idx="938">
                  <c:v>42062.923761574071</c:v>
                </c:pt>
                <c:pt idx="939">
                  <c:v>42062.959247685183</c:v>
                </c:pt>
                <c:pt idx="940">
                  <c:v>42063.211956018517</c:v>
                </c:pt>
                <c:pt idx="941">
                  <c:v>42063.334756944445</c:v>
                </c:pt>
                <c:pt idx="942">
                  <c:v>42063.420486111114</c:v>
                </c:pt>
                <c:pt idx="943">
                  <c:v>42063.875439814816</c:v>
                </c:pt>
                <c:pt idx="944">
                  <c:v>42063.97934027778</c:v>
                </c:pt>
                <c:pt idx="945">
                  <c:v>42064.334224537037</c:v>
                </c:pt>
                <c:pt idx="946">
                  <c:v>42064.420613425929</c:v>
                </c:pt>
                <c:pt idx="947">
                  <c:v>42064.500520833331</c:v>
                </c:pt>
                <c:pt idx="948">
                  <c:v>42064.625972222224</c:v>
                </c:pt>
                <c:pt idx="949">
                  <c:v>42064.875590277778</c:v>
                </c:pt>
                <c:pt idx="950">
                  <c:v>42065.00068287037</c:v>
                </c:pt>
                <c:pt idx="951">
                  <c:v>42065.289733796293</c:v>
                </c:pt>
                <c:pt idx="952">
                  <c:v>42065.458425925928</c:v>
                </c:pt>
                <c:pt idx="953">
                  <c:v>42065.500567129631</c:v>
                </c:pt>
                <c:pt idx="954">
                  <c:v>42065.520949074074</c:v>
                </c:pt>
                <c:pt idx="955">
                  <c:v>42065.583634259259</c:v>
                </c:pt>
                <c:pt idx="956">
                  <c:v>42065.625196759262</c:v>
                </c:pt>
                <c:pt idx="957">
                  <c:v>42065.79247685185</c:v>
                </c:pt>
                <c:pt idx="958">
                  <c:v>42065.836956018517</c:v>
                </c:pt>
                <c:pt idx="959">
                  <c:v>42066.021365740744</c:v>
                </c:pt>
                <c:pt idx="960">
                  <c:v>42066.071388888886</c:v>
                </c:pt>
                <c:pt idx="961">
                  <c:v>42066.257557870369</c:v>
                </c:pt>
                <c:pt idx="962">
                  <c:v>42066.25880787037</c:v>
                </c:pt>
                <c:pt idx="963">
                  <c:v>42066.33489583333</c:v>
                </c:pt>
                <c:pt idx="964">
                  <c:v>42066.417245370372</c:v>
                </c:pt>
                <c:pt idx="965">
                  <c:v>42066.425300925926</c:v>
                </c:pt>
                <c:pt idx="966">
                  <c:v>42066.437986111108</c:v>
                </c:pt>
                <c:pt idx="967">
                  <c:v>42066.587210648147</c:v>
                </c:pt>
                <c:pt idx="968">
                  <c:v>42066.604907407411</c:v>
                </c:pt>
                <c:pt idx="969">
                  <c:v>42066.635844907411</c:v>
                </c:pt>
                <c:pt idx="970">
                  <c:v>42066.792245370372</c:v>
                </c:pt>
                <c:pt idx="971">
                  <c:v>42066.896273148152</c:v>
                </c:pt>
                <c:pt idx="972">
                  <c:v>42066.934189814812</c:v>
                </c:pt>
                <c:pt idx="973">
                  <c:v>42067.10365740741</c:v>
                </c:pt>
                <c:pt idx="974">
                  <c:v>42067.112708333334</c:v>
                </c:pt>
                <c:pt idx="975">
                  <c:v>42067.125393518516</c:v>
                </c:pt>
                <c:pt idx="976">
                  <c:v>42067.369641203702</c:v>
                </c:pt>
                <c:pt idx="977">
                  <c:v>42067.408912037034</c:v>
                </c:pt>
                <c:pt idx="978">
                  <c:v>42067.420243055552</c:v>
                </c:pt>
                <c:pt idx="979">
                  <c:v>42067.420277777775</c:v>
                </c:pt>
                <c:pt idx="980">
                  <c:v>42067.442384259259</c:v>
                </c:pt>
                <c:pt idx="981">
                  <c:v>42067.501875000002</c:v>
                </c:pt>
                <c:pt idx="982">
                  <c:v>42067.542164351849</c:v>
                </c:pt>
                <c:pt idx="983">
                  <c:v>42067.626238425924</c:v>
                </c:pt>
                <c:pt idx="984">
                  <c:v>42067.709722222222</c:v>
                </c:pt>
                <c:pt idx="985">
                  <c:v>42067.792754629627</c:v>
                </c:pt>
                <c:pt idx="986">
                  <c:v>42067.834166666667</c:v>
                </c:pt>
                <c:pt idx="987">
                  <c:v>42068.304826388892</c:v>
                </c:pt>
                <c:pt idx="988">
                  <c:v>42068.309479166666</c:v>
                </c:pt>
                <c:pt idx="989">
                  <c:v>42068.334907407407</c:v>
                </c:pt>
                <c:pt idx="990">
                  <c:v>42068.376562500001</c:v>
                </c:pt>
                <c:pt idx="991">
                  <c:v>42068.376759259256</c:v>
                </c:pt>
                <c:pt idx="992">
                  <c:v>42068.381851851853</c:v>
                </c:pt>
                <c:pt idx="993">
                  <c:v>42068.501435185186</c:v>
                </c:pt>
                <c:pt idx="994">
                  <c:v>42068.590555555558</c:v>
                </c:pt>
                <c:pt idx="995">
                  <c:v>42068.625798611109</c:v>
                </c:pt>
                <c:pt idx="996">
                  <c:v>42068.628865740742</c:v>
                </c:pt>
                <c:pt idx="997">
                  <c:v>42068.646365740744</c:v>
                </c:pt>
                <c:pt idx="998">
                  <c:v>42068.729791666665</c:v>
                </c:pt>
                <c:pt idx="999">
                  <c:v>42068.764143518521</c:v>
                </c:pt>
                <c:pt idx="1000">
                  <c:v>42068.792337962965</c:v>
                </c:pt>
                <c:pt idx="1001">
                  <c:v>42068.812939814816</c:v>
                </c:pt>
                <c:pt idx="1002">
                  <c:v>42068.857812499999</c:v>
                </c:pt>
                <c:pt idx="1003">
                  <c:v>42068.892557870371</c:v>
                </c:pt>
                <c:pt idx="1004">
                  <c:v>42068.917175925926</c:v>
                </c:pt>
                <c:pt idx="1005">
                  <c:v>42068.979722222219</c:v>
                </c:pt>
                <c:pt idx="1006">
                  <c:v>42069.106215277781</c:v>
                </c:pt>
                <c:pt idx="1007">
                  <c:v>42069.108912037038</c:v>
                </c:pt>
                <c:pt idx="1008">
                  <c:v>42069.12599537037</c:v>
                </c:pt>
                <c:pt idx="1009">
                  <c:v>42069.251944444448</c:v>
                </c:pt>
                <c:pt idx="1010">
                  <c:v>42069.334710648145</c:v>
                </c:pt>
                <c:pt idx="1011">
                  <c:v>42069.413148148145</c:v>
                </c:pt>
                <c:pt idx="1012">
                  <c:v>42069.421643518515</c:v>
                </c:pt>
                <c:pt idx="1013">
                  <c:v>42069.462025462963</c:v>
                </c:pt>
                <c:pt idx="1014">
                  <c:v>42069.545300925929</c:v>
                </c:pt>
                <c:pt idx="1015">
                  <c:v>42069.600902777776</c:v>
                </c:pt>
                <c:pt idx="1016">
                  <c:v>42069.709398148145</c:v>
                </c:pt>
                <c:pt idx="1017">
                  <c:v>42069.750185185185</c:v>
                </c:pt>
                <c:pt idx="1018">
                  <c:v>42069.792453703703</c:v>
                </c:pt>
                <c:pt idx="1019">
                  <c:v>42069.875752314816</c:v>
                </c:pt>
                <c:pt idx="1020">
                  <c:v>42070.250335648147</c:v>
                </c:pt>
                <c:pt idx="1021">
                  <c:v>42070.250335648147</c:v>
                </c:pt>
                <c:pt idx="1022">
                  <c:v>42070.335069444445</c:v>
                </c:pt>
                <c:pt idx="1023">
                  <c:v>42070.500798611109</c:v>
                </c:pt>
                <c:pt idx="1024">
                  <c:v>42070.503796296296</c:v>
                </c:pt>
                <c:pt idx="1025">
                  <c:v>42070.614884259259</c:v>
                </c:pt>
                <c:pt idx="1026">
                  <c:v>42070.625775462962</c:v>
                </c:pt>
                <c:pt idx="1027">
                  <c:v>42070.875671296293</c:v>
                </c:pt>
                <c:pt idx="1028">
                  <c:v>42070.9377662037</c:v>
                </c:pt>
                <c:pt idx="1029">
                  <c:v>42071.16746527778</c:v>
                </c:pt>
                <c:pt idx="1030">
                  <c:v>42071.229791666665</c:v>
                </c:pt>
                <c:pt idx="1031">
                  <c:v>42071.376018518517</c:v>
                </c:pt>
                <c:pt idx="1032">
                  <c:v>42071.378842592596</c:v>
                </c:pt>
                <c:pt idx="1033">
                  <c:v>42071.542523148149</c:v>
                </c:pt>
                <c:pt idx="1034">
                  <c:v>42071.833958333336</c:v>
                </c:pt>
                <c:pt idx="1035">
                  <c:v>42071.91741898148</c:v>
                </c:pt>
                <c:pt idx="1036">
                  <c:v>42071.937905092593</c:v>
                </c:pt>
                <c:pt idx="1037">
                  <c:v>42072.334861111114</c:v>
                </c:pt>
                <c:pt idx="1038">
                  <c:v>42072.340810185182</c:v>
                </c:pt>
                <c:pt idx="1039">
                  <c:v>42072.371759259258</c:v>
                </c:pt>
                <c:pt idx="1040">
                  <c:v>42072.376446759263</c:v>
                </c:pt>
                <c:pt idx="1041">
                  <c:v>42072.429016203707</c:v>
                </c:pt>
                <c:pt idx="1042">
                  <c:v>42072.436273148145</c:v>
                </c:pt>
                <c:pt idx="1043">
                  <c:v>42072.441053240742</c:v>
                </c:pt>
                <c:pt idx="1044">
                  <c:v>42072.503553240742</c:v>
                </c:pt>
                <c:pt idx="1045">
                  <c:v>42072.542141203703</c:v>
                </c:pt>
                <c:pt idx="1046">
                  <c:v>42072.626331018517</c:v>
                </c:pt>
                <c:pt idx="1047">
                  <c:v>42072.659907407404</c:v>
                </c:pt>
                <c:pt idx="1048">
                  <c:v>42072.751087962963</c:v>
                </c:pt>
                <c:pt idx="1049">
                  <c:v>42072.795381944445</c:v>
                </c:pt>
                <c:pt idx="1050">
                  <c:v>42072.834293981483</c:v>
                </c:pt>
                <c:pt idx="1051">
                  <c:v>42072.840648148151</c:v>
                </c:pt>
                <c:pt idx="1052">
                  <c:v>42072.937951388885</c:v>
                </c:pt>
                <c:pt idx="1053">
                  <c:v>42073.13894675926</c:v>
                </c:pt>
                <c:pt idx="1054">
                  <c:v>42073.296331018515</c:v>
                </c:pt>
                <c:pt idx="1055">
                  <c:v>42073.301354166666</c:v>
                </c:pt>
                <c:pt idx="1056">
                  <c:v>42073.375763888886</c:v>
                </c:pt>
                <c:pt idx="1057">
                  <c:v>42073.419247685182</c:v>
                </c:pt>
                <c:pt idx="1058">
                  <c:v>42073.423020833332</c:v>
                </c:pt>
                <c:pt idx="1059">
                  <c:v>42073.453310185185</c:v>
                </c:pt>
                <c:pt idx="1060">
                  <c:v>42073.460578703707</c:v>
                </c:pt>
                <c:pt idx="1061">
                  <c:v>42073.545243055552</c:v>
                </c:pt>
                <c:pt idx="1062">
                  <c:v>42073.632210648146</c:v>
                </c:pt>
                <c:pt idx="1063">
                  <c:v>42073.677430555559</c:v>
                </c:pt>
                <c:pt idx="1064">
                  <c:v>42073.712106481478</c:v>
                </c:pt>
                <c:pt idx="1065">
                  <c:v>42073.809212962966</c:v>
                </c:pt>
                <c:pt idx="1066">
                  <c:v>42073.843993055554</c:v>
                </c:pt>
                <c:pt idx="1067">
                  <c:v>42073.941087962965</c:v>
                </c:pt>
                <c:pt idx="1068">
                  <c:v>42074.373761574076</c:v>
                </c:pt>
                <c:pt idx="1069">
                  <c:v>42074.379953703705</c:v>
                </c:pt>
                <c:pt idx="1070">
                  <c:v>42074.382592592592</c:v>
                </c:pt>
                <c:pt idx="1071">
                  <c:v>42074.451018518521</c:v>
                </c:pt>
                <c:pt idx="1072">
                  <c:v>42074.462233796294</c:v>
                </c:pt>
                <c:pt idx="1073">
                  <c:v>42074.465601851851</c:v>
                </c:pt>
                <c:pt idx="1074">
                  <c:v>42074.468923611108</c:v>
                </c:pt>
                <c:pt idx="1075">
                  <c:v>42074.503784722219</c:v>
                </c:pt>
                <c:pt idx="1076">
                  <c:v>42074.543587962966</c:v>
                </c:pt>
                <c:pt idx="1077">
                  <c:v>42074.587280092594</c:v>
                </c:pt>
                <c:pt idx="1078">
                  <c:v>42074.628923611112</c:v>
                </c:pt>
                <c:pt idx="1079">
                  <c:v>42074.792326388888</c:v>
                </c:pt>
                <c:pt idx="1080">
                  <c:v>42074.847569444442</c:v>
                </c:pt>
                <c:pt idx="1081">
                  <c:v>42074.87871527778</c:v>
                </c:pt>
                <c:pt idx="1082">
                  <c:v>42074.938090277778</c:v>
                </c:pt>
                <c:pt idx="1083">
                  <c:v>42075.385381944441</c:v>
                </c:pt>
                <c:pt idx="1084">
                  <c:v>42075.388136574074</c:v>
                </c:pt>
                <c:pt idx="1085">
                  <c:v>42075.408912037034</c:v>
                </c:pt>
                <c:pt idx="1086">
                  <c:v>42075.460104166668</c:v>
                </c:pt>
                <c:pt idx="1087">
                  <c:v>42075.463275462964</c:v>
                </c:pt>
                <c:pt idx="1088">
                  <c:v>42075.47587962963</c:v>
                </c:pt>
                <c:pt idx="1089">
                  <c:v>42075.486481481479</c:v>
                </c:pt>
                <c:pt idx="1090">
                  <c:v>42075.503912037035</c:v>
                </c:pt>
                <c:pt idx="1091">
                  <c:v>42075.520960648151</c:v>
                </c:pt>
                <c:pt idx="1092">
                  <c:v>42075.552453703705</c:v>
                </c:pt>
                <c:pt idx="1093">
                  <c:v>42075.628784722219</c:v>
                </c:pt>
                <c:pt idx="1094">
                  <c:v>42075.663402777776</c:v>
                </c:pt>
                <c:pt idx="1095">
                  <c:v>42075.712129629632</c:v>
                </c:pt>
                <c:pt idx="1096">
                  <c:v>42075.751319444447</c:v>
                </c:pt>
                <c:pt idx="1097">
                  <c:v>42075.792245370372</c:v>
                </c:pt>
                <c:pt idx="1098">
                  <c:v>42075.813113425924</c:v>
                </c:pt>
                <c:pt idx="1099">
                  <c:v>42075.833807870367</c:v>
                </c:pt>
                <c:pt idx="1100">
                  <c:v>42075.896018518521</c:v>
                </c:pt>
                <c:pt idx="1101">
                  <c:v>42075.962002314816</c:v>
                </c:pt>
                <c:pt idx="1102">
                  <c:v>42076.007314814815</c:v>
                </c:pt>
                <c:pt idx="1103">
                  <c:v>42076.230995370373</c:v>
                </c:pt>
                <c:pt idx="1104">
                  <c:v>42076.311747685184</c:v>
                </c:pt>
                <c:pt idx="1105">
                  <c:v>42076.386550925927</c:v>
                </c:pt>
                <c:pt idx="1106">
                  <c:v>42076.389328703706</c:v>
                </c:pt>
                <c:pt idx="1107">
                  <c:v>42076.400740740741</c:v>
                </c:pt>
                <c:pt idx="1108">
                  <c:v>42076.41846064815</c:v>
                </c:pt>
                <c:pt idx="1109">
                  <c:v>42076.427083333336</c:v>
                </c:pt>
                <c:pt idx="1110">
                  <c:v>42076.460219907407</c:v>
                </c:pt>
                <c:pt idx="1111">
                  <c:v>42076.465601851851</c:v>
                </c:pt>
                <c:pt idx="1112">
                  <c:v>42076.466574074075</c:v>
                </c:pt>
                <c:pt idx="1113">
                  <c:v>42076.467523148145</c:v>
                </c:pt>
                <c:pt idx="1114">
                  <c:v>42076.542118055557</c:v>
                </c:pt>
                <c:pt idx="1115">
                  <c:v>42076.646608796298</c:v>
                </c:pt>
                <c:pt idx="1116">
                  <c:v>42076.834016203706</c:v>
                </c:pt>
                <c:pt idx="1117">
                  <c:v>42076.854687500003</c:v>
                </c:pt>
                <c:pt idx="1118">
                  <c:v>42076.875138888892</c:v>
                </c:pt>
                <c:pt idx="1119">
                  <c:v>42076.889108796298</c:v>
                </c:pt>
                <c:pt idx="1120">
                  <c:v>42076.969074074077</c:v>
                </c:pt>
                <c:pt idx="1121">
                  <c:v>42077.042141203703</c:v>
                </c:pt>
                <c:pt idx="1122">
                  <c:v>42077.05914351852</c:v>
                </c:pt>
                <c:pt idx="1123">
                  <c:v>42077.086111111108</c:v>
                </c:pt>
                <c:pt idx="1124">
                  <c:v>42077.125439814816</c:v>
                </c:pt>
                <c:pt idx="1125">
                  <c:v>42077.229375000003</c:v>
                </c:pt>
                <c:pt idx="1126">
                  <c:v>42077.250532407408</c:v>
                </c:pt>
                <c:pt idx="1127">
                  <c:v>42077.375717592593</c:v>
                </c:pt>
                <c:pt idx="1128">
                  <c:v>42077.420300925929</c:v>
                </c:pt>
                <c:pt idx="1129">
                  <c:v>42077.663414351853</c:v>
                </c:pt>
                <c:pt idx="1130">
                  <c:v>42077.750972222224</c:v>
                </c:pt>
                <c:pt idx="1131">
                  <c:v>42077.812939814816</c:v>
                </c:pt>
                <c:pt idx="1132">
                  <c:v>42077.889027777775</c:v>
                </c:pt>
                <c:pt idx="1133">
                  <c:v>42077.958807870367</c:v>
                </c:pt>
                <c:pt idx="1134">
                  <c:v>42078.000567129631</c:v>
                </c:pt>
                <c:pt idx="1135">
                  <c:v>42078.104814814818</c:v>
                </c:pt>
                <c:pt idx="1136">
                  <c:v>42078.167407407411</c:v>
                </c:pt>
                <c:pt idx="1137">
                  <c:v>42078.375462962962</c:v>
                </c:pt>
                <c:pt idx="1138">
                  <c:v>42078.459097222221</c:v>
                </c:pt>
                <c:pt idx="1139">
                  <c:v>42078.792314814818</c:v>
                </c:pt>
                <c:pt idx="1140">
                  <c:v>42078.892488425925</c:v>
                </c:pt>
                <c:pt idx="1141">
                  <c:v>42078.982766203706</c:v>
                </c:pt>
                <c:pt idx="1142">
                  <c:v>42079.100844907407</c:v>
                </c:pt>
                <c:pt idx="1143">
                  <c:v>42079.126284722224</c:v>
                </c:pt>
                <c:pt idx="1144">
                  <c:v>42079.311388888891</c:v>
                </c:pt>
                <c:pt idx="1145">
                  <c:v>42079.412824074076</c:v>
                </c:pt>
                <c:pt idx="1146">
                  <c:v>42079.45789351852</c:v>
                </c:pt>
                <c:pt idx="1147">
                  <c:v>42079.542002314818</c:v>
                </c:pt>
                <c:pt idx="1148">
                  <c:v>42079.584999999999</c:v>
                </c:pt>
                <c:pt idx="1149">
                  <c:v>42079.628842592596</c:v>
                </c:pt>
                <c:pt idx="1150">
                  <c:v>42079.751145833332</c:v>
                </c:pt>
                <c:pt idx="1151">
                  <c:v>42079.833761574075</c:v>
                </c:pt>
                <c:pt idx="1152">
                  <c:v>42080.014166666668</c:v>
                </c:pt>
                <c:pt idx="1153">
                  <c:v>42080.052465277775</c:v>
                </c:pt>
                <c:pt idx="1154">
                  <c:v>42080.452152777776</c:v>
                </c:pt>
                <c:pt idx="1155">
                  <c:v>42080.552164351851</c:v>
                </c:pt>
                <c:pt idx="1156">
                  <c:v>42080.854733796295</c:v>
                </c:pt>
                <c:pt idx="1157">
                  <c:v>42081.448854166665</c:v>
                </c:pt>
                <c:pt idx="1158">
                  <c:v>42081.453773148147</c:v>
                </c:pt>
                <c:pt idx="1159">
                  <c:v>42081.465671296297</c:v>
                </c:pt>
                <c:pt idx="1160">
                  <c:v>42081.470219907409</c:v>
                </c:pt>
                <c:pt idx="1161">
                  <c:v>42081.501423611109</c:v>
                </c:pt>
                <c:pt idx="1162">
                  <c:v>42081.521099537036</c:v>
                </c:pt>
                <c:pt idx="1163">
                  <c:v>42081.564375000002</c:v>
                </c:pt>
                <c:pt idx="1164">
                  <c:v>42081.62877314815</c:v>
                </c:pt>
                <c:pt idx="1165">
                  <c:v>42081.781539351854</c:v>
                </c:pt>
                <c:pt idx="1166">
                  <c:v>42081.792291666665</c:v>
                </c:pt>
                <c:pt idx="1167">
                  <c:v>42081.823217592595</c:v>
                </c:pt>
                <c:pt idx="1168">
                  <c:v>42081.8753125</c:v>
                </c:pt>
                <c:pt idx="1169">
                  <c:v>42082.336770833332</c:v>
                </c:pt>
                <c:pt idx="1170">
                  <c:v>42082.360381944447</c:v>
                </c:pt>
                <c:pt idx="1171">
                  <c:v>42082.36513888889</c:v>
                </c:pt>
                <c:pt idx="1172">
                  <c:v>42082.376273148147</c:v>
                </c:pt>
                <c:pt idx="1173">
                  <c:v>42082.418865740743</c:v>
                </c:pt>
                <c:pt idx="1174">
                  <c:v>42082.543391203704</c:v>
                </c:pt>
                <c:pt idx="1175">
                  <c:v>42082.628807870373</c:v>
                </c:pt>
                <c:pt idx="1176">
                  <c:v>42082.792500000003</c:v>
                </c:pt>
                <c:pt idx="1177">
                  <c:v>42082.833761574075</c:v>
                </c:pt>
                <c:pt idx="1178">
                  <c:v>42082.83388888889</c:v>
                </c:pt>
                <c:pt idx="1179">
                  <c:v>42082.959097222221</c:v>
                </c:pt>
                <c:pt idx="1180">
                  <c:v>42083.309594907405</c:v>
                </c:pt>
                <c:pt idx="1181">
                  <c:v>42083.313171296293</c:v>
                </c:pt>
                <c:pt idx="1182">
                  <c:v>42083.377129629633</c:v>
                </c:pt>
                <c:pt idx="1183">
                  <c:v>42083.398032407407</c:v>
                </c:pt>
                <c:pt idx="1184">
                  <c:v>42083.462314814817</c:v>
                </c:pt>
                <c:pt idx="1185">
                  <c:v>42083.639131944445</c:v>
                </c:pt>
                <c:pt idx="1186">
                  <c:v>42083.750451388885</c:v>
                </c:pt>
                <c:pt idx="1187">
                  <c:v>42083.792534722219</c:v>
                </c:pt>
                <c:pt idx="1188">
                  <c:v>42083.961956018517</c:v>
                </c:pt>
                <c:pt idx="1189">
                  <c:v>42084.107638888891</c:v>
                </c:pt>
                <c:pt idx="1190">
                  <c:v>42084.376435185186</c:v>
                </c:pt>
                <c:pt idx="1191">
                  <c:v>42084.416990740741</c:v>
                </c:pt>
                <c:pt idx="1192">
                  <c:v>42084.868206018517</c:v>
                </c:pt>
                <c:pt idx="1193">
                  <c:v>42084.92386574074</c:v>
                </c:pt>
                <c:pt idx="1194">
                  <c:v>42084.961898148147</c:v>
                </c:pt>
                <c:pt idx="1195">
                  <c:v>42085.337094907409</c:v>
                </c:pt>
                <c:pt idx="1196">
                  <c:v>42085.375520833331</c:v>
                </c:pt>
                <c:pt idx="1197">
                  <c:v>42085.417337962965</c:v>
                </c:pt>
                <c:pt idx="1198">
                  <c:v>42085.418043981481</c:v>
                </c:pt>
                <c:pt idx="1199">
                  <c:v>42085.462094907409</c:v>
                </c:pt>
                <c:pt idx="1200">
                  <c:v>42085.54215277778</c:v>
                </c:pt>
                <c:pt idx="1201">
                  <c:v>42085.812835648147</c:v>
                </c:pt>
                <c:pt idx="1202">
                  <c:v>42085.930868055555</c:v>
                </c:pt>
                <c:pt idx="1203">
                  <c:v>42085.989837962959</c:v>
                </c:pt>
                <c:pt idx="1204">
                  <c:v>42086.333865740744</c:v>
                </c:pt>
                <c:pt idx="1205">
                  <c:v>42086.542812500003</c:v>
                </c:pt>
                <c:pt idx="1206">
                  <c:v>42086.628877314812</c:v>
                </c:pt>
                <c:pt idx="1207">
                  <c:v>42086.709143518521</c:v>
                </c:pt>
                <c:pt idx="1208">
                  <c:v>42086.792592592596</c:v>
                </c:pt>
                <c:pt idx="1209">
                  <c:v>42086.819652777776</c:v>
                </c:pt>
                <c:pt idx="1210">
                  <c:v>42087.137673611112</c:v>
                </c:pt>
                <c:pt idx="1211">
                  <c:v>42087.376134259262</c:v>
                </c:pt>
                <c:pt idx="1212">
                  <c:v>42087.464467592596</c:v>
                </c:pt>
                <c:pt idx="1213">
                  <c:v>42087.542893518519</c:v>
                </c:pt>
                <c:pt idx="1214">
                  <c:v>42087.584351851852</c:v>
                </c:pt>
                <c:pt idx="1215">
                  <c:v>42087.590636574074</c:v>
                </c:pt>
                <c:pt idx="1216">
                  <c:v>42087.819606481484</c:v>
                </c:pt>
                <c:pt idx="1217">
                  <c:v>42087.834120370368</c:v>
                </c:pt>
                <c:pt idx="1218">
                  <c:v>42087.867326388892</c:v>
                </c:pt>
                <c:pt idx="1219">
                  <c:v>42087.930821759262</c:v>
                </c:pt>
                <c:pt idx="1220">
                  <c:v>42087.962025462963</c:v>
                </c:pt>
                <c:pt idx="1221">
                  <c:v>42088.328900462962</c:v>
                </c:pt>
                <c:pt idx="1222">
                  <c:v>42088.376655092594</c:v>
                </c:pt>
                <c:pt idx="1223">
                  <c:v>42088.462708333333</c:v>
                </c:pt>
                <c:pt idx="1224">
                  <c:v>42088.484606481485</c:v>
                </c:pt>
                <c:pt idx="1225">
                  <c:v>42088.542037037034</c:v>
                </c:pt>
                <c:pt idx="1226">
                  <c:v>42088.590833333335</c:v>
                </c:pt>
                <c:pt idx="1227">
                  <c:v>42088.628877314812</c:v>
                </c:pt>
                <c:pt idx="1228">
                  <c:v>42088.871655092589</c:v>
                </c:pt>
                <c:pt idx="1229">
                  <c:v>42088.937847222223</c:v>
                </c:pt>
                <c:pt idx="1230">
                  <c:v>42089.154282407406</c:v>
                </c:pt>
                <c:pt idx="1231">
                  <c:v>42089.173750000002</c:v>
                </c:pt>
                <c:pt idx="1232">
                  <c:v>42089.179513888892</c:v>
                </c:pt>
                <c:pt idx="1233">
                  <c:v>42089.182893518519</c:v>
                </c:pt>
                <c:pt idx="1234">
                  <c:v>42089.239351851851</c:v>
                </c:pt>
                <c:pt idx="1235">
                  <c:v>42089.326006944444</c:v>
                </c:pt>
                <c:pt idx="1236">
                  <c:v>42089.326851851853</c:v>
                </c:pt>
                <c:pt idx="1237">
                  <c:v>42089.330949074072</c:v>
                </c:pt>
                <c:pt idx="1238">
                  <c:v>42089.361550925925</c:v>
                </c:pt>
                <c:pt idx="1239">
                  <c:v>42089.462129629632</c:v>
                </c:pt>
                <c:pt idx="1240">
                  <c:v>42089.469212962962</c:v>
                </c:pt>
                <c:pt idx="1241">
                  <c:v>42089.476064814815</c:v>
                </c:pt>
                <c:pt idx="1242">
                  <c:v>42089.545277777775</c:v>
                </c:pt>
                <c:pt idx="1243">
                  <c:v>42089.604861111111</c:v>
                </c:pt>
                <c:pt idx="1244">
                  <c:v>42089.632303240738</c:v>
                </c:pt>
                <c:pt idx="1245">
                  <c:v>42089.667291666665</c:v>
                </c:pt>
                <c:pt idx="1246">
                  <c:v>42089.78833333333</c:v>
                </c:pt>
                <c:pt idx="1247">
                  <c:v>42089.885763888888</c:v>
                </c:pt>
                <c:pt idx="1248">
                  <c:v>42090.133391203701</c:v>
                </c:pt>
                <c:pt idx="1249">
                  <c:v>42090.13722222222</c:v>
                </c:pt>
                <c:pt idx="1250">
                  <c:v>42090.339745370373</c:v>
                </c:pt>
                <c:pt idx="1251">
                  <c:v>42090.352662037039</c:v>
                </c:pt>
                <c:pt idx="1252">
                  <c:v>42090.418321759258</c:v>
                </c:pt>
                <c:pt idx="1253">
                  <c:v>42090.452465277776</c:v>
                </c:pt>
                <c:pt idx="1254">
                  <c:v>42090.455196759256</c:v>
                </c:pt>
                <c:pt idx="1255">
                  <c:v>42090.468587962961</c:v>
                </c:pt>
                <c:pt idx="1256">
                  <c:v>42090.503935185188</c:v>
                </c:pt>
                <c:pt idx="1257">
                  <c:v>42090.628680555557</c:v>
                </c:pt>
                <c:pt idx="1258">
                  <c:v>42090.646307870367</c:v>
                </c:pt>
                <c:pt idx="1259">
                  <c:v>42090.687905092593</c:v>
                </c:pt>
                <c:pt idx="1260">
                  <c:v>42090.958784722221</c:v>
                </c:pt>
                <c:pt idx="1261">
                  <c:v>42091.337002314816</c:v>
                </c:pt>
                <c:pt idx="1262">
                  <c:v>42091.375486111108</c:v>
                </c:pt>
                <c:pt idx="1263">
                  <c:v>42091.621712962966</c:v>
                </c:pt>
                <c:pt idx="1264">
                  <c:v>42091.688055555554</c:v>
                </c:pt>
                <c:pt idx="1265">
                  <c:v>42091.819606481484</c:v>
                </c:pt>
                <c:pt idx="1266">
                  <c:v>42091.882187499999</c:v>
                </c:pt>
                <c:pt idx="1267">
                  <c:v>42092.118287037039</c:v>
                </c:pt>
                <c:pt idx="1268">
                  <c:v>42092.212013888886</c:v>
                </c:pt>
                <c:pt idx="1269">
                  <c:v>42092.382303240738</c:v>
                </c:pt>
                <c:pt idx="1270">
                  <c:v>42092.500972222224</c:v>
                </c:pt>
                <c:pt idx="1271">
                  <c:v>42092.587013888886</c:v>
                </c:pt>
                <c:pt idx="1272">
                  <c:v>42092.667488425926</c:v>
                </c:pt>
                <c:pt idx="1273">
                  <c:v>42092.843981481485</c:v>
                </c:pt>
                <c:pt idx="1274">
                  <c:v>42092.902997685182</c:v>
                </c:pt>
                <c:pt idx="1275">
                  <c:v>42092.948171296295</c:v>
                </c:pt>
                <c:pt idx="1276">
                  <c:v>42092.989884259259</c:v>
                </c:pt>
                <c:pt idx="1277">
                  <c:v>42093.079560185186</c:v>
                </c:pt>
                <c:pt idx="1278">
                  <c:v>42093.280648148146</c:v>
                </c:pt>
                <c:pt idx="1279">
                  <c:v>42005.277881944443</c:v>
                </c:pt>
                <c:pt idx="1280">
                  <c:v>42027.517534722225</c:v>
                </c:pt>
                <c:pt idx="1281">
                  <c:v>42032.482835648145</c:v>
                </c:pt>
                <c:pt idx="1282">
                  <c:v>42032.663310185184</c:v>
                </c:pt>
                <c:pt idx="1283">
                  <c:v>42032.833865740744</c:v>
                </c:pt>
                <c:pt idx="1284">
                  <c:v>42033.385763888888</c:v>
                </c:pt>
                <c:pt idx="1285">
                  <c:v>42034.21539351852</c:v>
                </c:pt>
                <c:pt idx="1286">
                  <c:v>42039.419710648152</c:v>
                </c:pt>
                <c:pt idx="1287">
                  <c:v>42043.593993055554</c:v>
                </c:pt>
                <c:pt idx="1288">
                  <c:v>42046.336863425924</c:v>
                </c:pt>
                <c:pt idx="1289">
                  <c:v>42048.003599537034</c:v>
                </c:pt>
                <c:pt idx="1290">
                  <c:v>42048.274513888886</c:v>
                </c:pt>
                <c:pt idx="1291">
                  <c:v>42048.420254629629</c:v>
                </c:pt>
                <c:pt idx="1292">
                  <c:v>42054.43136574074</c:v>
                </c:pt>
                <c:pt idx="1293">
                  <c:v>42055.40997685185</c:v>
                </c:pt>
                <c:pt idx="1294">
                  <c:v>42056.376087962963</c:v>
                </c:pt>
                <c:pt idx="1295">
                  <c:v>42058.431585648148</c:v>
                </c:pt>
                <c:pt idx="1296">
                  <c:v>42059.413310185184</c:v>
                </c:pt>
                <c:pt idx="1297">
                  <c:v>42060.435312499998</c:v>
                </c:pt>
                <c:pt idx="1298">
                  <c:v>42060.709328703706</c:v>
                </c:pt>
                <c:pt idx="1299">
                  <c:v>42061.086724537039</c:v>
                </c:pt>
                <c:pt idx="1300">
                  <c:v>42061.406585648147</c:v>
                </c:pt>
                <c:pt idx="1301">
                  <c:v>42062.135694444441</c:v>
                </c:pt>
                <c:pt idx="1302">
                  <c:v>42062.414629629631</c:v>
                </c:pt>
                <c:pt idx="1303">
                  <c:v>42065.431990740741</c:v>
                </c:pt>
                <c:pt idx="1304">
                  <c:v>42065.66333333333</c:v>
                </c:pt>
                <c:pt idx="1305">
                  <c:v>42067.479375000003</c:v>
                </c:pt>
                <c:pt idx="1306">
                  <c:v>42068.426006944443</c:v>
                </c:pt>
                <c:pt idx="1307">
                  <c:v>42072.456631944442</c:v>
                </c:pt>
                <c:pt idx="1308">
                  <c:v>42073.451469907406</c:v>
                </c:pt>
                <c:pt idx="1309">
                  <c:v>42074.496018518519</c:v>
                </c:pt>
                <c:pt idx="1310">
                  <c:v>42075.451435185183</c:v>
                </c:pt>
                <c:pt idx="1311">
                  <c:v>42076.46</c:v>
                </c:pt>
                <c:pt idx="1312">
                  <c:v>42080.448564814818</c:v>
                </c:pt>
                <c:pt idx="1313">
                  <c:v>42081.491122685184</c:v>
                </c:pt>
                <c:pt idx="1314">
                  <c:v>42082.471377314818</c:v>
                </c:pt>
                <c:pt idx="1315">
                  <c:v>42083.454444444447</c:v>
                </c:pt>
                <c:pt idx="1316">
                  <c:v>42086.449224537035</c:v>
                </c:pt>
                <c:pt idx="1317">
                  <c:v>42087.447951388887</c:v>
                </c:pt>
                <c:pt idx="1318">
                  <c:v>42088.501215277778</c:v>
                </c:pt>
                <c:pt idx="1319">
                  <c:v>42089.454016203701</c:v>
                </c:pt>
                <c:pt idx="1320">
                  <c:v>42090.463356481479</c:v>
                </c:pt>
                <c:pt idx="1321">
                  <c:v>42091.510659722226</c:v>
                </c:pt>
                <c:pt idx="1322">
                  <c:v>42019.416678240741</c:v>
                </c:pt>
                <c:pt idx="1323">
                  <c:v>42020.423750000002</c:v>
                </c:pt>
                <c:pt idx="1324">
                  <c:v>42025.404814814814</c:v>
                </c:pt>
                <c:pt idx="1325">
                  <c:v>42030.496527777781</c:v>
                </c:pt>
                <c:pt idx="1326">
                  <c:v>42031.406192129631</c:v>
                </c:pt>
                <c:pt idx="1327">
                  <c:v>42032.404374999998</c:v>
                </c:pt>
                <c:pt idx="1328">
                  <c:v>42032.40625</c:v>
                </c:pt>
                <c:pt idx="1329">
                  <c:v>42033.385023148148</c:v>
                </c:pt>
                <c:pt idx="1330">
                  <c:v>42039.114699074074</c:v>
                </c:pt>
                <c:pt idx="1331">
                  <c:v>42040.181423611109</c:v>
                </c:pt>
                <c:pt idx="1332">
                  <c:v>42040.416666666664</c:v>
                </c:pt>
                <c:pt idx="1333">
                  <c:v>42040.479178240741</c:v>
                </c:pt>
                <c:pt idx="1334">
                  <c:v>42040.520856481482</c:v>
                </c:pt>
                <c:pt idx="1335">
                  <c:v>42041.225162037037</c:v>
                </c:pt>
                <c:pt idx="1336">
                  <c:v>42041.346331018518</c:v>
                </c:pt>
                <c:pt idx="1337">
                  <c:v>42044.409201388888</c:v>
                </c:pt>
                <c:pt idx="1338">
                  <c:v>42044.503472222219</c:v>
                </c:pt>
                <c:pt idx="1339">
                  <c:v>42048.300173611111</c:v>
                </c:pt>
                <c:pt idx="1340">
                  <c:v>42051.282418981478</c:v>
                </c:pt>
                <c:pt idx="1341">
                  <c:v>42051.416666666664</c:v>
                </c:pt>
                <c:pt idx="1342">
                  <c:v>42053.386076388888</c:v>
                </c:pt>
                <c:pt idx="1343">
                  <c:v>42055.10800925926</c:v>
                </c:pt>
                <c:pt idx="1344">
                  <c:v>42059.101145833331</c:v>
                </c:pt>
                <c:pt idx="1345">
                  <c:v>42060.416678240741</c:v>
                </c:pt>
                <c:pt idx="1346">
                  <c:v>42068.393784722219</c:v>
                </c:pt>
                <c:pt idx="1347">
                  <c:v>42069.116446759261</c:v>
                </c:pt>
                <c:pt idx="1348">
                  <c:v>42069.429108796299</c:v>
                </c:pt>
                <c:pt idx="1349">
                  <c:v>42072.853472222225</c:v>
                </c:pt>
                <c:pt idx="1350">
                  <c:v>42073.438726851855</c:v>
                </c:pt>
                <c:pt idx="1351">
                  <c:v>42073.668055555558</c:v>
                </c:pt>
                <c:pt idx="1352">
                  <c:v>42074.374780092592</c:v>
                </c:pt>
                <c:pt idx="1353">
                  <c:v>42074.750011574077</c:v>
                </c:pt>
                <c:pt idx="1354">
                  <c:v>42075.884027777778</c:v>
                </c:pt>
                <c:pt idx="1355">
                  <c:v>42080.498680555553</c:v>
                </c:pt>
                <c:pt idx="1356">
                  <c:v>42081.155324074076</c:v>
                </c:pt>
                <c:pt idx="1357">
                  <c:v>42082.149976851855</c:v>
                </c:pt>
                <c:pt idx="1358">
                  <c:v>42083.304479166669</c:v>
                </c:pt>
                <c:pt idx="1359">
                  <c:v>42087.151597222219</c:v>
                </c:pt>
                <c:pt idx="1360">
                  <c:v>42088.360289351855</c:v>
                </c:pt>
                <c:pt idx="1361">
                  <c:v>42088.372835648152</c:v>
                </c:pt>
                <c:pt idx="1362">
                  <c:v>42090.165069444447</c:v>
                </c:pt>
              </c:numCache>
            </c:numRef>
          </c:xVal>
          <c:yVal>
            <c:numRef>
              <c:f>'URL clickthrough'!$V$3:$V$1365</c:f>
              <c:numCache>
                <c:formatCode>General</c:formatCode>
                <c:ptCount val="1363"/>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pt idx="61">
                  <c:v>0</c:v>
                </c:pt>
                <c:pt idx="62">
                  <c:v>0</c:v>
                </c:pt>
                <c:pt idx="63">
                  <c:v>0</c:v>
                </c:pt>
                <c:pt idx="64">
                  <c:v>0</c:v>
                </c:pt>
                <c:pt idx="65">
                  <c:v>0</c:v>
                </c:pt>
                <c:pt idx="66">
                  <c:v>0</c:v>
                </c:pt>
                <c:pt idx="67">
                  <c:v>0</c:v>
                </c:pt>
                <c:pt idx="68">
                  <c:v>0</c:v>
                </c:pt>
                <c:pt idx="69">
                  <c:v>0</c:v>
                </c:pt>
                <c:pt idx="70">
                  <c:v>0</c:v>
                </c:pt>
                <c:pt idx="71">
                  <c:v>0</c:v>
                </c:pt>
                <c:pt idx="72">
                  <c:v>0</c:v>
                </c:pt>
                <c:pt idx="73">
                  <c:v>0</c:v>
                </c:pt>
                <c:pt idx="74">
                  <c:v>0</c:v>
                </c:pt>
                <c:pt idx="75">
                  <c:v>0</c:v>
                </c:pt>
                <c:pt idx="76">
                  <c:v>0</c:v>
                </c:pt>
                <c:pt idx="77">
                  <c:v>0</c:v>
                </c:pt>
                <c:pt idx="78">
                  <c:v>0</c:v>
                </c:pt>
                <c:pt idx="79">
                  <c:v>0</c:v>
                </c:pt>
                <c:pt idx="80">
                  <c:v>0</c:v>
                </c:pt>
                <c:pt idx="81">
                  <c:v>0</c:v>
                </c:pt>
                <c:pt idx="82">
                  <c:v>0</c:v>
                </c:pt>
                <c:pt idx="83">
                  <c:v>0</c:v>
                </c:pt>
                <c:pt idx="84">
                  <c:v>0</c:v>
                </c:pt>
                <c:pt idx="85">
                  <c:v>0</c:v>
                </c:pt>
                <c:pt idx="86">
                  <c:v>0</c:v>
                </c:pt>
                <c:pt idx="87">
                  <c:v>0</c:v>
                </c:pt>
                <c:pt idx="88">
                  <c:v>0</c:v>
                </c:pt>
                <c:pt idx="89">
                  <c:v>0</c:v>
                </c:pt>
                <c:pt idx="90">
                  <c:v>0</c:v>
                </c:pt>
                <c:pt idx="91">
                  <c:v>0</c:v>
                </c:pt>
                <c:pt idx="92">
                  <c:v>0</c:v>
                </c:pt>
                <c:pt idx="93">
                  <c:v>0</c:v>
                </c:pt>
                <c:pt idx="94">
                  <c:v>0</c:v>
                </c:pt>
                <c:pt idx="95">
                  <c:v>0</c:v>
                </c:pt>
                <c:pt idx="96">
                  <c:v>0</c:v>
                </c:pt>
                <c:pt idx="97">
                  <c:v>0</c:v>
                </c:pt>
                <c:pt idx="98">
                  <c:v>0</c:v>
                </c:pt>
                <c:pt idx="99">
                  <c:v>0</c:v>
                </c:pt>
                <c:pt idx="100">
                  <c:v>0</c:v>
                </c:pt>
                <c:pt idx="101">
                  <c:v>0</c:v>
                </c:pt>
                <c:pt idx="102">
                  <c:v>0</c:v>
                </c:pt>
                <c:pt idx="103">
                  <c:v>0</c:v>
                </c:pt>
                <c:pt idx="104">
                  <c:v>0</c:v>
                </c:pt>
                <c:pt idx="105">
                  <c:v>0</c:v>
                </c:pt>
                <c:pt idx="106">
                  <c:v>0</c:v>
                </c:pt>
                <c:pt idx="107">
                  <c:v>0</c:v>
                </c:pt>
                <c:pt idx="108">
                  <c:v>0</c:v>
                </c:pt>
                <c:pt idx="109">
                  <c:v>0</c:v>
                </c:pt>
                <c:pt idx="110">
                  <c:v>0</c:v>
                </c:pt>
                <c:pt idx="111">
                  <c:v>0</c:v>
                </c:pt>
                <c:pt idx="112">
                  <c:v>0</c:v>
                </c:pt>
                <c:pt idx="113">
                  <c:v>0</c:v>
                </c:pt>
                <c:pt idx="114">
                  <c:v>0</c:v>
                </c:pt>
                <c:pt idx="115">
                  <c:v>0</c:v>
                </c:pt>
                <c:pt idx="116">
                  <c:v>0</c:v>
                </c:pt>
                <c:pt idx="117">
                  <c:v>0</c:v>
                </c:pt>
                <c:pt idx="118">
                  <c:v>0</c:v>
                </c:pt>
                <c:pt idx="119">
                  <c:v>0</c:v>
                </c:pt>
                <c:pt idx="120">
                  <c:v>0</c:v>
                </c:pt>
                <c:pt idx="121">
                  <c:v>0</c:v>
                </c:pt>
                <c:pt idx="122">
                  <c:v>0</c:v>
                </c:pt>
                <c:pt idx="123">
                  <c:v>0</c:v>
                </c:pt>
                <c:pt idx="124">
                  <c:v>0</c:v>
                </c:pt>
                <c:pt idx="125">
                  <c:v>0</c:v>
                </c:pt>
                <c:pt idx="126">
                  <c:v>0</c:v>
                </c:pt>
                <c:pt idx="127">
                  <c:v>0</c:v>
                </c:pt>
                <c:pt idx="128">
                  <c:v>0</c:v>
                </c:pt>
                <c:pt idx="129">
                  <c:v>0</c:v>
                </c:pt>
                <c:pt idx="130">
                  <c:v>0</c:v>
                </c:pt>
                <c:pt idx="131">
                  <c:v>0</c:v>
                </c:pt>
                <c:pt idx="132">
                  <c:v>0</c:v>
                </c:pt>
                <c:pt idx="133">
                  <c:v>0</c:v>
                </c:pt>
                <c:pt idx="134">
                  <c:v>0</c:v>
                </c:pt>
                <c:pt idx="135">
                  <c:v>0</c:v>
                </c:pt>
                <c:pt idx="136">
                  <c:v>0</c:v>
                </c:pt>
                <c:pt idx="137">
                  <c:v>0</c:v>
                </c:pt>
                <c:pt idx="138">
                  <c:v>0</c:v>
                </c:pt>
                <c:pt idx="139">
                  <c:v>0</c:v>
                </c:pt>
                <c:pt idx="140">
                  <c:v>0</c:v>
                </c:pt>
                <c:pt idx="141">
                  <c:v>0</c:v>
                </c:pt>
                <c:pt idx="142">
                  <c:v>0</c:v>
                </c:pt>
                <c:pt idx="143">
                  <c:v>0</c:v>
                </c:pt>
                <c:pt idx="144">
                  <c:v>0</c:v>
                </c:pt>
                <c:pt idx="145">
                  <c:v>0</c:v>
                </c:pt>
                <c:pt idx="146">
                  <c:v>0</c:v>
                </c:pt>
                <c:pt idx="147">
                  <c:v>0</c:v>
                </c:pt>
                <c:pt idx="148">
                  <c:v>0</c:v>
                </c:pt>
                <c:pt idx="149">
                  <c:v>0</c:v>
                </c:pt>
                <c:pt idx="150">
                  <c:v>0</c:v>
                </c:pt>
                <c:pt idx="151">
                  <c:v>0</c:v>
                </c:pt>
                <c:pt idx="152">
                  <c:v>0</c:v>
                </c:pt>
                <c:pt idx="153">
                  <c:v>0</c:v>
                </c:pt>
                <c:pt idx="154">
                  <c:v>0</c:v>
                </c:pt>
                <c:pt idx="155">
                  <c:v>0</c:v>
                </c:pt>
                <c:pt idx="156">
                  <c:v>0</c:v>
                </c:pt>
                <c:pt idx="157">
                  <c:v>0</c:v>
                </c:pt>
                <c:pt idx="158">
                  <c:v>0</c:v>
                </c:pt>
                <c:pt idx="159">
                  <c:v>0</c:v>
                </c:pt>
                <c:pt idx="160">
                  <c:v>0</c:v>
                </c:pt>
                <c:pt idx="161">
                  <c:v>0</c:v>
                </c:pt>
                <c:pt idx="162">
                  <c:v>0</c:v>
                </c:pt>
                <c:pt idx="163">
                  <c:v>0</c:v>
                </c:pt>
                <c:pt idx="164">
                  <c:v>0</c:v>
                </c:pt>
                <c:pt idx="165">
                  <c:v>0</c:v>
                </c:pt>
                <c:pt idx="166">
                  <c:v>0</c:v>
                </c:pt>
                <c:pt idx="167">
                  <c:v>0</c:v>
                </c:pt>
                <c:pt idx="168">
                  <c:v>0</c:v>
                </c:pt>
                <c:pt idx="169">
                  <c:v>0</c:v>
                </c:pt>
                <c:pt idx="170">
                  <c:v>0</c:v>
                </c:pt>
                <c:pt idx="171">
                  <c:v>0</c:v>
                </c:pt>
                <c:pt idx="172">
                  <c:v>0</c:v>
                </c:pt>
                <c:pt idx="173">
                  <c:v>0</c:v>
                </c:pt>
                <c:pt idx="174">
                  <c:v>0</c:v>
                </c:pt>
                <c:pt idx="175">
                  <c:v>0</c:v>
                </c:pt>
                <c:pt idx="176">
                  <c:v>0</c:v>
                </c:pt>
                <c:pt idx="177">
                  <c:v>0</c:v>
                </c:pt>
                <c:pt idx="178">
                  <c:v>0</c:v>
                </c:pt>
                <c:pt idx="179">
                  <c:v>0</c:v>
                </c:pt>
                <c:pt idx="180">
                  <c:v>0</c:v>
                </c:pt>
                <c:pt idx="181">
                  <c:v>0</c:v>
                </c:pt>
                <c:pt idx="182">
                  <c:v>0</c:v>
                </c:pt>
                <c:pt idx="183">
                  <c:v>0</c:v>
                </c:pt>
                <c:pt idx="184">
                  <c:v>0</c:v>
                </c:pt>
                <c:pt idx="185">
                  <c:v>0</c:v>
                </c:pt>
                <c:pt idx="186">
                  <c:v>0</c:v>
                </c:pt>
                <c:pt idx="187">
                  <c:v>0</c:v>
                </c:pt>
                <c:pt idx="188">
                  <c:v>0</c:v>
                </c:pt>
                <c:pt idx="189">
                  <c:v>0</c:v>
                </c:pt>
                <c:pt idx="190">
                  <c:v>0</c:v>
                </c:pt>
                <c:pt idx="191">
                  <c:v>0</c:v>
                </c:pt>
                <c:pt idx="192">
                  <c:v>0</c:v>
                </c:pt>
                <c:pt idx="193">
                  <c:v>0</c:v>
                </c:pt>
                <c:pt idx="194">
                  <c:v>0</c:v>
                </c:pt>
                <c:pt idx="195">
                  <c:v>0</c:v>
                </c:pt>
                <c:pt idx="196">
                  <c:v>0</c:v>
                </c:pt>
                <c:pt idx="197">
                  <c:v>0</c:v>
                </c:pt>
                <c:pt idx="198">
                  <c:v>0</c:v>
                </c:pt>
                <c:pt idx="199">
                  <c:v>0</c:v>
                </c:pt>
                <c:pt idx="200">
                  <c:v>0</c:v>
                </c:pt>
                <c:pt idx="201">
                  <c:v>0</c:v>
                </c:pt>
                <c:pt idx="202">
                  <c:v>0</c:v>
                </c:pt>
                <c:pt idx="203">
                  <c:v>0</c:v>
                </c:pt>
                <c:pt idx="204">
                  <c:v>0</c:v>
                </c:pt>
                <c:pt idx="205">
                  <c:v>0</c:v>
                </c:pt>
                <c:pt idx="206">
                  <c:v>0</c:v>
                </c:pt>
                <c:pt idx="207">
                  <c:v>0</c:v>
                </c:pt>
                <c:pt idx="208">
                  <c:v>0</c:v>
                </c:pt>
                <c:pt idx="209">
                  <c:v>0</c:v>
                </c:pt>
                <c:pt idx="210">
                  <c:v>0</c:v>
                </c:pt>
                <c:pt idx="211">
                  <c:v>0</c:v>
                </c:pt>
                <c:pt idx="212">
                  <c:v>0</c:v>
                </c:pt>
                <c:pt idx="213">
                  <c:v>0</c:v>
                </c:pt>
                <c:pt idx="214">
                  <c:v>0</c:v>
                </c:pt>
                <c:pt idx="215">
                  <c:v>0</c:v>
                </c:pt>
                <c:pt idx="216">
                  <c:v>0</c:v>
                </c:pt>
                <c:pt idx="217">
                  <c:v>0</c:v>
                </c:pt>
                <c:pt idx="218">
                  <c:v>0</c:v>
                </c:pt>
                <c:pt idx="219">
                  <c:v>0</c:v>
                </c:pt>
                <c:pt idx="220">
                  <c:v>0</c:v>
                </c:pt>
                <c:pt idx="221">
                  <c:v>0</c:v>
                </c:pt>
                <c:pt idx="222">
                  <c:v>0</c:v>
                </c:pt>
                <c:pt idx="223">
                  <c:v>0</c:v>
                </c:pt>
                <c:pt idx="224">
                  <c:v>0</c:v>
                </c:pt>
                <c:pt idx="225">
                  <c:v>0</c:v>
                </c:pt>
                <c:pt idx="226">
                  <c:v>0</c:v>
                </c:pt>
                <c:pt idx="227">
                  <c:v>0</c:v>
                </c:pt>
                <c:pt idx="228">
                  <c:v>0</c:v>
                </c:pt>
                <c:pt idx="229">
                  <c:v>0</c:v>
                </c:pt>
                <c:pt idx="230">
                  <c:v>0</c:v>
                </c:pt>
                <c:pt idx="231">
                  <c:v>0</c:v>
                </c:pt>
                <c:pt idx="232">
                  <c:v>0</c:v>
                </c:pt>
                <c:pt idx="233">
                  <c:v>0</c:v>
                </c:pt>
                <c:pt idx="234">
                  <c:v>0</c:v>
                </c:pt>
                <c:pt idx="235">
                  <c:v>0</c:v>
                </c:pt>
                <c:pt idx="236">
                  <c:v>0</c:v>
                </c:pt>
                <c:pt idx="237">
                  <c:v>0</c:v>
                </c:pt>
                <c:pt idx="238">
                  <c:v>0</c:v>
                </c:pt>
                <c:pt idx="239">
                  <c:v>0</c:v>
                </c:pt>
                <c:pt idx="240">
                  <c:v>0</c:v>
                </c:pt>
                <c:pt idx="241">
                  <c:v>0</c:v>
                </c:pt>
                <c:pt idx="242">
                  <c:v>0</c:v>
                </c:pt>
                <c:pt idx="243">
                  <c:v>0</c:v>
                </c:pt>
                <c:pt idx="244">
                  <c:v>0</c:v>
                </c:pt>
                <c:pt idx="245">
                  <c:v>0</c:v>
                </c:pt>
                <c:pt idx="246">
                  <c:v>0</c:v>
                </c:pt>
                <c:pt idx="247">
                  <c:v>0</c:v>
                </c:pt>
                <c:pt idx="248">
                  <c:v>0</c:v>
                </c:pt>
                <c:pt idx="249">
                  <c:v>0</c:v>
                </c:pt>
                <c:pt idx="250">
                  <c:v>0</c:v>
                </c:pt>
                <c:pt idx="251">
                  <c:v>0</c:v>
                </c:pt>
                <c:pt idx="252">
                  <c:v>0</c:v>
                </c:pt>
                <c:pt idx="253">
                  <c:v>0</c:v>
                </c:pt>
                <c:pt idx="254">
                  <c:v>0</c:v>
                </c:pt>
                <c:pt idx="255">
                  <c:v>0</c:v>
                </c:pt>
                <c:pt idx="256">
                  <c:v>0</c:v>
                </c:pt>
                <c:pt idx="257">
                  <c:v>0</c:v>
                </c:pt>
                <c:pt idx="258">
                  <c:v>0</c:v>
                </c:pt>
                <c:pt idx="259">
                  <c:v>0</c:v>
                </c:pt>
                <c:pt idx="260">
                  <c:v>0</c:v>
                </c:pt>
                <c:pt idx="261">
                  <c:v>0</c:v>
                </c:pt>
                <c:pt idx="262">
                  <c:v>0</c:v>
                </c:pt>
                <c:pt idx="263">
                  <c:v>0</c:v>
                </c:pt>
                <c:pt idx="264">
                  <c:v>0</c:v>
                </c:pt>
                <c:pt idx="265">
                  <c:v>0</c:v>
                </c:pt>
                <c:pt idx="266">
                  <c:v>0</c:v>
                </c:pt>
                <c:pt idx="267">
                  <c:v>0</c:v>
                </c:pt>
                <c:pt idx="268">
                  <c:v>0</c:v>
                </c:pt>
                <c:pt idx="269">
                  <c:v>0</c:v>
                </c:pt>
                <c:pt idx="270">
                  <c:v>0</c:v>
                </c:pt>
                <c:pt idx="271">
                  <c:v>0</c:v>
                </c:pt>
                <c:pt idx="272">
                  <c:v>0</c:v>
                </c:pt>
                <c:pt idx="273">
                  <c:v>0</c:v>
                </c:pt>
                <c:pt idx="274">
                  <c:v>0</c:v>
                </c:pt>
                <c:pt idx="275">
                  <c:v>0</c:v>
                </c:pt>
                <c:pt idx="276">
                  <c:v>0</c:v>
                </c:pt>
                <c:pt idx="277">
                  <c:v>0</c:v>
                </c:pt>
                <c:pt idx="278">
                  <c:v>0</c:v>
                </c:pt>
                <c:pt idx="279">
                  <c:v>0</c:v>
                </c:pt>
                <c:pt idx="280">
                  <c:v>0</c:v>
                </c:pt>
                <c:pt idx="281">
                  <c:v>0</c:v>
                </c:pt>
                <c:pt idx="282">
                  <c:v>0</c:v>
                </c:pt>
                <c:pt idx="283">
                  <c:v>0</c:v>
                </c:pt>
                <c:pt idx="284">
                  <c:v>0</c:v>
                </c:pt>
                <c:pt idx="285">
                  <c:v>0</c:v>
                </c:pt>
                <c:pt idx="286">
                  <c:v>0</c:v>
                </c:pt>
                <c:pt idx="287">
                  <c:v>0</c:v>
                </c:pt>
                <c:pt idx="288">
                  <c:v>0</c:v>
                </c:pt>
                <c:pt idx="289">
                  <c:v>0</c:v>
                </c:pt>
                <c:pt idx="290">
                  <c:v>0</c:v>
                </c:pt>
                <c:pt idx="291">
                  <c:v>0</c:v>
                </c:pt>
                <c:pt idx="292">
                  <c:v>0</c:v>
                </c:pt>
                <c:pt idx="293">
                  <c:v>0</c:v>
                </c:pt>
                <c:pt idx="294">
                  <c:v>0</c:v>
                </c:pt>
                <c:pt idx="295">
                  <c:v>0</c:v>
                </c:pt>
                <c:pt idx="296">
                  <c:v>0</c:v>
                </c:pt>
                <c:pt idx="297">
                  <c:v>0</c:v>
                </c:pt>
                <c:pt idx="298">
                  <c:v>0</c:v>
                </c:pt>
                <c:pt idx="299">
                  <c:v>0</c:v>
                </c:pt>
                <c:pt idx="300">
                  <c:v>0</c:v>
                </c:pt>
                <c:pt idx="301">
                  <c:v>0</c:v>
                </c:pt>
                <c:pt idx="302">
                  <c:v>0</c:v>
                </c:pt>
                <c:pt idx="303">
                  <c:v>0</c:v>
                </c:pt>
                <c:pt idx="304">
                  <c:v>0</c:v>
                </c:pt>
                <c:pt idx="305">
                  <c:v>0</c:v>
                </c:pt>
                <c:pt idx="306">
                  <c:v>0</c:v>
                </c:pt>
                <c:pt idx="307">
                  <c:v>0</c:v>
                </c:pt>
                <c:pt idx="308">
                  <c:v>0</c:v>
                </c:pt>
                <c:pt idx="309">
                  <c:v>0</c:v>
                </c:pt>
                <c:pt idx="310">
                  <c:v>0</c:v>
                </c:pt>
                <c:pt idx="311">
                  <c:v>0</c:v>
                </c:pt>
                <c:pt idx="312">
                  <c:v>0</c:v>
                </c:pt>
                <c:pt idx="313">
                  <c:v>0</c:v>
                </c:pt>
                <c:pt idx="314">
                  <c:v>0</c:v>
                </c:pt>
                <c:pt idx="315">
                  <c:v>0</c:v>
                </c:pt>
                <c:pt idx="316">
                  <c:v>0</c:v>
                </c:pt>
                <c:pt idx="317">
                  <c:v>0</c:v>
                </c:pt>
                <c:pt idx="318">
                  <c:v>0</c:v>
                </c:pt>
                <c:pt idx="319">
                  <c:v>0</c:v>
                </c:pt>
                <c:pt idx="320">
                  <c:v>0</c:v>
                </c:pt>
                <c:pt idx="321">
                  <c:v>0</c:v>
                </c:pt>
                <c:pt idx="322">
                  <c:v>0</c:v>
                </c:pt>
                <c:pt idx="323">
                  <c:v>0</c:v>
                </c:pt>
                <c:pt idx="324">
                  <c:v>0</c:v>
                </c:pt>
                <c:pt idx="325">
                  <c:v>0</c:v>
                </c:pt>
                <c:pt idx="326">
                  <c:v>0</c:v>
                </c:pt>
                <c:pt idx="327">
                  <c:v>0</c:v>
                </c:pt>
                <c:pt idx="328">
                  <c:v>0</c:v>
                </c:pt>
                <c:pt idx="329">
                  <c:v>0</c:v>
                </c:pt>
                <c:pt idx="330">
                  <c:v>0</c:v>
                </c:pt>
                <c:pt idx="331">
                  <c:v>0</c:v>
                </c:pt>
                <c:pt idx="332">
                  <c:v>0</c:v>
                </c:pt>
                <c:pt idx="333">
                  <c:v>0</c:v>
                </c:pt>
                <c:pt idx="334">
                  <c:v>0</c:v>
                </c:pt>
                <c:pt idx="335">
                  <c:v>0</c:v>
                </c:pt>
                <c:pt idx="336">
                  <c:v>0</c:v>
                </c:pt>
                <c:pt idx="337">
                  <c:v>0</c:v>
                </c:pt>
                <c:pt idx="338">
                  <c:v>0</c:v>
                </c:pt>
                <c:pt idx="339">
                  <c:v>0</c:v>
                </c:pt>
                <c:pt idx="340">
                  <c:v>0</c:v>
                </c:pt>
                <c:pt idx="341">
                  <c:v>0</c:v>
                </c:pt>
                <c:pt idx="342">
                  <c:v>0</c:v>
                </c:pt>
                <c:pt idx="343">
                  <c:v>0</c:v>
                </c:pt>
                <c:pt idx="344">
                  <c:v>0</c:v>
                </c:pt>
                <c:pt idx="345">
                  <c:v>0</c:v>
                </c:pt>
                <c:pt idx="346">
                  <c:v>0</c:v>
                </c:pt>
                <c:pt idx="347">
                  <c:v>0</c:v>
                </c:pt>
                <c:pt idx="348">
                  <c:v>0</c:v>
                </c:pt>
                <c:pt idx="349">
                  <c:v>0</c:v>
                </c:pt>
                <c:pt idx="350">
                  <c:v>0</c:v>
                </c:pt>
                <c:pt idx="351">
                  <c:v>0</c:v>
                </c:pt>
                <c:pt idx="352">
                  <c:v>0</c:v>
                </c:pt>
                <c:pt idx="353">
                  <c:v>0</c:v>
                </c:pt>
                <c:pt idx="354">
                  <c:v>0</c:v>
                </c:pt>
                <c:pt idx="355">
                  <c:v>0</c:v>
                </c:pt>
                <c:pt idx="356">
                  <c:v>0</c:v>
                </c:pt>
                <c:pt idx="357">
                  <c:v>0</c:v>
                </c:pt>
                <c:pt idx="358">
                  <c:v>0</c:v>
                </c:pt>
                <c:pt idx="359">
                  <c:v>0</c:v>
                </c:pt>
                <c:pt idx="360">
                  <c:v>0</c:v>
                </c:pt>
                <c:pt idx="361">
                  <c:v>0</c:v>
                </c:pt>
                <c:pt idx="362">
                  <c:v>0</c:v>
                </c:pt>
                <c:pt idx="363">
                  <c:v>0</c:v>
                </c:pt>
                <c:pt idx="364">
                  <c:v>0</c:v>
                </c:pt>
                <c:pt idx="365">
                  <c:v>0</c:v>
                </c:pt>
                <c:pt idx="366">
                  <c:v>0</c:v>
                </c:pt>
                <c:pt idx="367">
                  <c:v>0</c:v>
                </c:pt>
                <c:pt idx="368">
                  <c:v>0</c:v>
                </c:pt>
                <c:pt idx="369">
                  <c:v>0</c:v>
                </c:pt>
                <c:pt idx="370">
                  <c:v>0</c:v>
                </c:pt>
                <c:pt idx="371">
                  <c:v>0</c:v>
                </c:pt>
                <c:pt idx="372">
                  <c:v>0</c:v>
                </c:pt>
                <c:pt idx="373">
                  <c:v>0</c:v>
                </c:pt>
                <c:pt idx="374">
                  <c:v>0</c:v>
                </c:pt>
                <c:pt idx="375">
                  <c:v>0</c:v>
                </c:pt>
                <c:pt idx="376">
                  <c:v>0</c:v>
                </c:pt>
                <c:pt idx="377">
                  <c:v>0</c:v>
                </c:pt>
                <c:pt idx="378">
                  <c:v>0</c:v>
                </c:pt>
                <c:pt idx="379">
                  <c:v>0</c:v>
                </c:pt>
                <c:pt idx="380">
                  <c:v>0</c:v>
                </c:pt>
                <c:pt idx="381">
                  <c:v>0</c:v>
                </c:pt>
                <c:pt idx="382">
                  <c:v>0</c:v>
                </c:pt>
                <c:pt idx="383">
                  <c:v>0</c:v>
                </c:pt>
                <c:pt idx="384">
                  <c:v>0</c:v>
                </c:pt>
                <c:pt idx="385">
                  <c:v>0</c:v>
                </c:pt>
                <c:pt idx="386">
                  <c:v>0</c:v>
                </c:pt>
                <c:pt idx="387">
                  <c:v>0</c:v>
                </c:pt>
                <c:pt idx="388">
                  <c:v>0</c:v>
                </c:pt>
                <c:pt idx="389">
                  <c:v>0</c:v>
                </c:pt>
                <c:pt idx="390">
                  <c:v>0</c:v>
                </c:pt>
                <c:pt idx="391">
                  <c:v>0</c:v>
                </c:pt>
                <c:pt idx="392">
                  <c:v>0</c:v>
                </c:pt>
                <c:pt idx="393">
                  <c:v>0</c:v>
                </c:pt>
                <c:pt idx="394">
                  <c:v>0</c:v>
                </c:pt>
                <c:pt idx="395">
                  <c:v>0</c:v>
                </c:pt>
                <c:pt idx="396">
                  <c:v>0</c:v>
                </c:pt>
                <c:pt idx="397">
                  <c:v>0</c:v>
                </c:pt>
                <c:pt idx="398">
                  <c:v>0</c:v>
                </c:pt>
                <c:pt idx="399">
                  <c:v>0</c:v>
                </c:pt>
                <c:pt idx="400">
                  <c:v>0</c:v>
                </c:pt>
                <c:pt idx="401">
                  <c:v>0</c:v>
                </c:pt>
                <c:pt idx="402">
                  <c:v>0</c:v>
                </c:pt>
                <c:pt idx="403">
                  <c:v>0</c:v>
                </c:pt>
                <c:pt idx="404">
                  <c:v>0</c:v>
                </c:pt>
                <c:pt idx="405">
                  <c:v>0</c:v>
                </c:pt>
                <c:pt idx="406">
                  <c:v>0</c:v>
                </c:pt>
                <c:pt idx="407">
                  <c:v>0</c:v>
                </c:pt>
                <c:pt idx="408">
                  <c:v>0</c:v>
                </c:pt>
                <c:pt idx="409">
                  <c:v>0</c:v>
                </c:pt>
                <c:pt idx="410">
                  <c:v>0</c:v>
                </c:pt>
                <c:pt idx="411">
                  <c:v>0</c:v>
                </c:pt>
                <c:pt idx="412">
                  <c:v>0</c:v>
                </c:pt>
                <c:pt idx="413">
                  <c:v>0</c:v>
                </c:pt>
                <c:pt idx="414">
                  <c:v>0</c:v>
                </c:pt>
                <c:pt idx="415">
                  <c:v>0</c:v>
                </c:pt>
                <c:pt idx="416">
                  <c:v>0</c:v>
                </c:pt>
                <c:pt idx="417">
                  <c:v>0</c:v>
                </c:pt>
                <c:pt idx="418">
                  <c:v>0</c:v>
                </c:pt>
                <c:pt idx="419">
                  <c:v>0</c:v>
                </c:pt>
                <c:pt idx="420">
                  <c:v>0</c:v>
                </c:pt>
                <c:pt idx="421">
                  <c:v>0</c:v>
                </c:pt>
                <c:pt idx="422">
                  <c:v>0</c:v>
                </c:pt>
                <c:pt idx="423">
                  <c:v>0</c:v>
                </c:pt>
                <c:pt idx="424">
                  <c:v>0</c:v>
                </c:pt>
                <c:pt idx="425">
                  <c:v>0</c:v>
                </c:pt>
                <c:pt idx="426">
                  <c:v>0</c:v>
                </c:pt>
                <c:pt idx="427">
                  <c:v>0</c:v>
                </c:pt>
                <c:pt idx="428">
                  <c:v>0</c:v>
                </c:pt>
                <c:pt idx="429">
                  <c:v>0</c:v>
                </c:pt>
                <c:pt idx="430">
                  <c:v>0</c:v>
                </c:pt>
                <c:pt idx="431">
                  <c:v>0</c:v>
                </c:pt>
                <c:pt idx="432">
                  <c:v>0</c:v>
                </c:pt>
                <c:pt idx="433">
                  <c:v>0</c:v>
                </c:pt>
                <c:pt idx="434">
                  <c:v>0</c:v>
                </c:pt>
                <c:pt idx="435">
                  <c:v>0</c:v>
                </c:pt>
                <c:pt idx="436">
                  <c:v>0</c:v>
                </c:pt>
                <c:pt idx="437">
                  <c:v>0</c:v>
                </c:pt>
                <c:pt idx="438">
                  <c:v>0</c:v>
                </c:pt>
                <c:pt idx="439">
                  <c:v>0</c:v>
                </c:pt>
                <c:pt idx="440">
                  <c:v>0</c:v>
                </c:pt>
                <c:pt idx="441">
                  <c:v>0</c:v>
                </c:pt>
                <c:pt idx="442">
                  <c:v>0</c:v>
                </c:pt>
                <c:pt idx="443">
                  <c:v>0</c:v>
                </c:pt>
                <c:pt idx="444">
                  <c:v>0</c:v>
                </c:pt>
                <c:pt idx="445">
                  <c:v>0</c:v>
                </c:pt>
                <c:pt idx="446">
                  <c:v>0</c:v>
                </c:pt>
                <c:pt idx="447">
                  <c:v>0</c:v>
                </c:pt>
                <c:pt idx="448">
                  <c:v>0</c:v>
                </c:pt>
                <c:pt idx="449">
                  <c:v>0</c:v>
                </c:pt>
                <c:pt idx="450">
                  <c:v>0</c:v>
                </c:pt>
                <c:pt idx="451">
                  <c:v>0</c:v>
                </c:pt>
                <c:pt idx="452">
                  <c:v>0</c:v>
                </c:pt>
                <c:pt idx="453">
                  <c:v>0</c:v>
                </c:pt>
                <c:pt idx="454">
                  <c:v>0</c:v>
                </c:pt>
                <c:pt idx="455">
                  <c:v>0</c:v>
                </c:pt>
                <c:pt idx="456">
                  <c:v>0</c:v>
                </c:pt>
                <c:pt idx="457">
                  <c:v>0</c:v>
                </c:pt>
                <c:pt idx="458">
                  <c:v>0</c:v>
                </c:pt>
                <c:pt idx="459">
                  <c:v>0</c:v>
                </c:pt>
                <c:pt idx="460">
                  <c:v>0</c:v>
                </c:pt>
                <c:pt idx="461">
                  <c:v>0</c:v>
                </c:pt>
                <c:pt idx="462">
                  <c:v>0</c:v>
                </c:pt>
                <c:pt idx="463">
                  <c:v>0</c:v>
                </c:pt>
                <c:pt idx="464">
                  <c:v>0</c:v>
                </c:pt>
                <c:pt idx="465">
                  <c:v>0</c:v>
                </c:pt>
                <c:pt idx="466">
                  <c:v>0</c:v>
                </c:pt>
                <c:pt idx="467">
                  <c:v>0</c:v>
                </c:pt>
                <c:pt idx="468">
                  <c:v>0</c:v>
                </c:pt>
                <c:pt idx="469">
                  <c:v>0</c:v>
                </c:pt>
                <c:pt idx="470">
                  <c:v>0</c:v>
                </c:pt>
                <c:pt idx="471">
                  <c:v>0</c:v>
                </c:pt>
                <c:pt idx="472">
                  <c:v>0</c:v>
                </c:pt>
                <c:pt idx="473">
                  <c:v>0</c:v>
                </c:pt>
                <c:pt idx="474">
                  <c:v>0</c:v>
                </c:pt>
                <c:pt idx="475">
                  <c:v>0</c:v>
                </c:pt>
                <c:pt idx="476">
                  <c:v>0</c:v>
                </c:pt>
                <c:pt idx="477">
                  <c:v>0</c:v>
                </c:pt>
                <c:pt idx="478">
                  <c:v>0</c:v>
                </c:pt>
                <c:pt idx="479">
                  <c:v>0</c:v>
                </c:pt>
                <c:pt idx="480">
                  <c:v>0</c:v>
                </c:pt>
                <c:pt idx="481">
                  <c:v>0</c:v>
                </c:pt>
                <c:pt idx="482">
                  <c:v>0</c:v>
                </c:pt>
                <c:pt idx="483">
                  <c:v>0</c:v>
                </c:pt>
                <c:pt idx="484">
                  <c:v>0</c:v>
                </c:pt>
                <c:pt idx="485">
                  <c:v>0</c:v>
                </c:pt>
                <c:pt idx="486">
                  <c:v>0</c:v>
                </c:pt>
                <c:pt idx="487">
                  <c:v>0</c:v>
                </c:pt>
                <c:pt idx="488">
                  <c:v>0</c:v>
                </c:pt>
                <c:pt idx="489">
                  <c:v>0</c:v>
                </c:pt>
                <c:pt idx="490">
                  <c:v>0</c:v>
                </c:pt>
                <c:pt idx="491">
                  <c:v>0</c:v>
                </c:pt>
                <c:pt idx="492">
                  <c:v>0</c:v>
                </c:pt>
                <c:pt idx="493">
                  <c:v>0</c:v>
                </c:pt>
                <c:pt idx="494">
                  <c:v>0</c:v>
                </c:pt>
                <c:pt idx="495">
                  <c:v>0</c:v>
                </c:pt>
                <c:pt idx="496">
                  <c:v>0</c:v>
                </c:pt>
                <c:pt idx="497">
                  <c:v>0</c:v>
                </c:pt>
                <c:pt idx="498">
                  <c:v>0</c:v>
                </c:pt>
                <c:pt idx="499">
                  <c:v>0</c:v>
                </c:pt>
                <c:pt idx="500">
                  <c:v>0</c:v>
                </c:pt>
                <c:pt idx="501">
                  <c:v>0</c:v>
                </c:pt>
                <c:pt idx="502">
                  <c:v>0</c:v>
                </c:pt>
                <c:pt idx="503">
                  <c:v>0</c:v>
                </c:pt>
                <c:pt idx="504">
                  <c:v>0</c:v>
                </c:pt>
                <c:pt idx="505">
                  <c:v>0</c:v>
                </c:pt>
                <c:pt idx="506">
                  <c:v>0</c:v>
                </c:pt>
                <c:pt idx="507">
                  <c:v>0</c:v>
                </c:pt>
                <c:pt idx="508">
                  <c:v>0</c:v>
                </c:pt>
                <c:pt idx="509">
                  <c:v>0</c:v>
                </c:pt>
                <c:pt idx="510">
                  <c:v>0</c:v>
                </c:pt>
                <c:pt idx="511">
                  <c:v>0</c:v>
                </c:pt>
                <c:pt idx="512">
                  <c:v>0</c:v>
                </c:pt>
                <c:pt idx="513">
                  <c:v>0</c:v>
                </c:pt>
                <c:pt idx="514">
                  <c:v>0</c:v>
                </c:pt>
                <c:pt idx="515">
                  <c:v>0</c:v>
                </c:pt>
                <c:pt idx="516">
                  <c:v>0</c:v>
                </c:pt>
                <c:pt idx="517">
                  <c:v>0</c:v>
                </c:pt>
                <c:pt idx="518">
                  <c:v>0</c:v>
                </c:pt>
                <c:pt idx="519">
                  <c:v>0</c:v>
                </c:pt>
                <c:pt idx="520">
                  <c:v>0</c:v>
                </c:pt>
                <c:pt idx="521">
                  <c:v>0</c:v>
                </c:pt>
                <c:pt idx="522">
                  <c:v>0</c:v>
                </c:pt>
                <c:pt idx="523">
                  <c:v>0</c:v>
                </c:pt>
                <c:pt idx="524">
                  <c:v>0</c:v>
                </c:pt>
                <c:pt idx="525">
                  <c:v>0</c:v>
                </c:pt>
                <c:pt idx="526">
                  <c:v>0</c:v>
                </c:pt>
                <c:pt idx="527">
                  <c:v>0</c:v>
                </c:pt>
                <c:pt idx="528">
                  <c:v>0</c:v>
                </c:pt>
                <c:pt idx="529">
                  <c:v>0</c:v>
                </c:pt>
                <c:pt idx="530">
                  <c:v>0</c:v>
                </c:pt>
                <c:pt idx="531">
                  <c:v>0</c:v>
                </c:pt>
                <c:pt idx="532">
                  <c:v>0</c:v>
                </c:pt>
                <c:pt idx="533">
                  <c:v>0</c:v>
                </c:pt>
                <c:pt idx="534">
                  <c:v>0</c:v>
                </c:pt>
                <c:pt idx="535">
                  <c:v>0</c:v>
                </c:pt>
                <c:pt idx="536">
                  <c:v>0</c:v>
                </c:pt>
                <c:pt idx="537">
                  <c:v>0</c:v>
                </c:pt>
                <c:pt idx="538">
                  <c:v>0</c:v>
                </c:pt>
                <c:pt idx="539">
                  <c:v>0</c:v>
                </c:pt>
                <c:pt idx="540">
                  <c:v>0</c:v>
                </c:pt>
                <c:pt idx="541">
                  <c:v>0</c:v>
                </c:pt>
                <c:pt idx="542">
                  <c:v>0</c:v>
                </c:pt>
                <c:pt idx="543">
                  <c:v>0</c:v>
                </c:pt>
                <c:pt idx="544">
                  <c:v>0</c:v>
                </c:pt>
                <c:pt idx="545">
                  <c:v>0</c:v>
                </c:pt>
                <c:pt idx="546">
                  <c:v>0</c:v>
                </c:pt>
                <c:pt idx="547">
                  <c:v>0</c:v>
                </c:pt>
                <c:pt idx="548">
                  <c:v>0</c:v>
                </c:pt>
                <c:pt idx="549">
                  <c:v>0</c:v>
                </c:pt>
                <c:pt idx="550">
                  <c:v>0</c:v>
                </c:pt>
                <c:pt idx="551">
                  <c:v>0</c:v>
                </c:pt>
                <c:pt idx="552">
                  <c:v>0</c:v>
                </c:pt>
                <c:pt idx="553">
                  <c:v>0</c:v>
                </c:pt>
                <c:pt idx="554">
                  <c:v>0</c:v>
                </c:pt>
                <c:pt idx="555">
                  <c:v>0</c:v>
                </c:pt>
                <c:pt idx="556">
                  <c:v>0</c:v>
                </c:pt>
                <c:pt idx="557">
                  <c:v>0</c:v>
                </c:pt>
                <c:pt idx="558">
                  <c:v>0</c:v>
                </c:pt>
                <c:pt idx="559">
                  <c:v>0</c:v>
                </c:pt>
                <c:pt idx="560">
                  <c:v>0</c:v>
                </c:pt>
                <c:pt idx="561">
                  <c:v>0</c:v>
                </c:pt>
                <c:pt idx="562">
                  <c:v>0</c:v>
                </c:pt>
                <c:pt idx="563">
                  <c:v>0</c:v>
                </c:pt>
                <c:pt idx="564">
                  <c:v>0</c:v>
                </c:pt>
                <c:pt idx="565">
                  <c:v>0</c:v>
                </c:pt>
                <c:pt idx="566">
                  <c:v>0</c:v>
                </c:pt>
                <c:pt idx="567">
                  <c:v>0</c:v>
                </c:pt>
                <c:pt idx="568">
                  <c:v>0</c:v>
                </c:pt>
                <c:pt idx="569">
                  <c:v>0</c:v>
                </c:pt>
                <c:pt idx="570">
                  <c:v>0</c:v>
                </c:pt>
                <c:pt idx="571">
                  <c:v>0</c:v>
                </c:pt>
                <c:pt idx="572">
                  <c:v>0</c:v>
                </c:pt>
                <c:pt idx="573">
                  <c:v>0</c:v>
                </c:pt>
                <c:pt idx="574">
                  <c:v>0</c:v>
                </c:pt>
                <c:pt idx="575">
                  <c:v>0</c:v>
                </c:pt>
                <c:pt idx="576">
                  <c:v>0</c:v>
                </c:pt>
                <c:pt idx="577">
                  <c:v>0</c:v>
                </c:pt>
                <c:pt idx="578">
                  <c:v>0</c:v>
                </c:pt>
                <c:pt idx="579">
                  <c:v>0</c:v>
                </c:pt>
                <c:pt idx="580">
                  <c:v>0</c:v>
                </c:pt>
                <c:pt idx="581">
                  <c:v>0</c:v>
                </c:pt>
                <c:pt idx="582">
                  <c:v>0</c:v>
                </c:pt>
                <c:pt idx="583">
                  <c:v>0</c:v>
                </c:pt>
                <c:pt idx="584">
                  <c:v>0</c:v>
                </c:pt>
                <c:pt idx="585">
                  <c:v>0</c:v>
                </c:pt>
                <c:pt idx="586">
                  <c:v>0</c:v>
                </c:pt>
                <c:pt idx="587">
                  <c:v>0</c:v>
                </c:pt>
                <c:pt idx="588">
                  <c:v>0</c:v>
                </c:pt>
                <c:pt idx="589">
                  <c:v>0</c:v>
                </c:pt>
                <c:pt idx="590">
                  <c:v>0</c:v>
                </c:pt>
                <c:pt idx="591">
                  <c:v>0</c:v>
                </c:pt>
                <c:pt idx="592">
                  <c:v>0</c:v>
                </c:pt>
                <c:pt idx="593">
                  <c:v>0</c:v>
                </c:pt>
                <c:pt idx="594">
                  <c:v>0</c:v>
                </c:pt>
                <c:pt idx="595">
                  <c:v>0</c:v>
                </c:pt>
                <c:pt idx="596">
                  <c:v>0</c:v>
                </c:pt>
                <c:pt idx="597">
                  <c:v>0</c:v>
                </c:pt>
                <c:pt idx="598">
                  <c:v>0</c:v>
                </c:pt>
                <c:pt idx="599">
                  <c:v>0</c:v>
                </c:pt>
                <c:pt idx="600">
                  <c:v>0</c:v>
                </c:pt>
                <c:pt idx="601">
                  <c:v>0</c:v>
                </c:pt>
                <c:pt idx="602">
                  <c:v>0</c:v>
                </c:pt>
                <c:pt idx="603">
                  <c:v>0</c:v>
                </c:pt>
                <c:pt idx="604">
                  <c:v>0</c:v>
                </c:pt>
                <c:pt idx="605">
                  <c:v>0</c:v>
                </c:pt>
                <c:pt idx="606">
                  <c:v>0</c:v>
                </c:pt>
                <c:pt idx="607">
                  <c:v>0</c:v>
                </c:pt>
                <c:pt idx="608">
                  <c:v>0</c:v>
                </c:pt>
                <c:pt idx="609">
                  <c:v>0</c:v>
                </c:pt>
                <c:pt idx="610">
                  <c:v>0</c:v>
                </c:pt>
                <c:pt idx="611">
                  <c:v>0</c:v>
                </c:pt>
                <c:pt idx="612">
                  <c:v>0</c:v>
                </c:pt>
                <c:pt idx="613">
                  <c:v>0</c:v>
                </c:pt>
                <c:pt idx="614">
                  <c:v>0</c:v>
                </c:pt>
                <c:pt idx="615">
                  <c:v>0</c:v>
                </c:pt>
                <c:pt idx="616">
                  <c:v>0</c:v>
                </c:pt>
                <c:pt idx="617">
                  <c:v>0</c:v>
                </c:pt>
                <c:pt idx="618">
                  <c:v>0</c:v>
                </c:pt>
                <c:pt idx="619">
                  <c:v>0</c:v>
                </c:pt>
                <c:pt idx="620">
                  <c:v>0</c:v>
                </c:pt>
                <c:pt idx="621">
                  <c:v>0</c:v>
                </c:pt>
                <c:pt idx="622">
                  <c:v>0</c:v>
                </c:pt>
                <c:pt idx="623">
                  <c:v>0</c:v>
                </c:pt>
                <c:pt idx="624">
                  <c:v>0</c:v>
                </c:pt>
                <c:pt idx="625">
                  <c:v>0</c:v>
                </c:pt>
                <c:pt idx="626">
                  <c:v>0</c:v>
                </c:pt>
                <c:pt idx="627">
                  <c:v>0</c:v>
                </c:pt>
                <c:pt idx="628">
                  <c:v>0</c:v>
                </c:pt>
                <c:pt idx="629">
                  <c:v>0</c:v>
                </c:pt>
                <c:pt idx="630">
                  <c:v>0</c:v>
                </c:pt>
                <c:pt idx="631">
                  <c:v>0</c:v>
                </c:pt>
                <c:pt idx="632">
                  <c:v>0</c:v>
                </c:pt>
                <c:pt idx="633">
                  <c:v>0</c:v>
                </c:pt>
                <c:pt idx="634">
                  <c:v>0</c:v>
                </c:pt>
                <c:pt idx="635">
                  <c:v>0</c:v>
                </c:pt>
                <c:pt idx="636">
                  <c:v>0</c:v>
                </c:pt>
                <c:pt idx="637">
                  <c:v>0</c:v>
                </c:pt>
                <c:pt idx="638">
                  <c:v>0</c:v>
                </c:pt>
                <c:pt idx="639">
                  <c:v>0</c:v>
                </c:pt>
                <c:pt idx="640">
                  <c:v>0</c:v>
                </c:pt>
                <c:pt idx="641">
                  <c:v>0</c:v>
                </c:pt>
                <c:pt idx="642">
                  <c:v>0</c:v>
                </c:pt>
                <c:pt idx="643">
                  <c:v>0</c:v>
                </c:pt>
                <c:pt idx="644">
                  <c:v>0</c:v>
                </c:pt>
                <c:pt idx="645">
                  <c:v>0</c:v>
                </c:pt>
                <c:pt idx="646">
                  <c:v>0</c:v>
                </c:pt>
                <c:pt idx="647">
                  <c:v>0</c:v>
                </c:pt>
                <c:pt idx="648">
                  <c:v>0</c:v>
                </c:pt>
                <c:pt idx="649">
                  <c:v>0</c:v>
                </c:pt>
                <c:pt idx="650">
                  <c:v>0</c:v>
                </c:pt>
                <c:pt idx="651">
                  <c:v>0</c:v>
                </c:pt>
                <c:pt idx="652">
                  <c:v>0</c:v>
                </c:pt>
                <c:pt idx="653">
                  <c:v>0</c:v>
                </c:pt>
                <c:pt idx="654">
                  <c:v>0</c:v>
                </c:pt>
                <c:pt idx="655">
                  <c:v>0</c:v>
                </c:pt>
                <c:pt idx="656">
                  <c:v>0</c:v>
                </c:pt>
                <c:pt idx="657">
                  <c:v>0</c:v>
                </c:pt>
                <c:pt idx="658">
                  <c:v>0</c:v>
                </c:pt>
                <c:pt idx="659">
                  <c:v>0</c:v>
                </c:pt>
                <c:pt idx="660">
                  <c:v>0</c:v>
                </c:pt>
                <c:pt idx="661">
                  <c:v>0</c:v>
                </c:pt>
                <c:pt idx="662">
                  <c:v>0</c:v>
                </c:pt>
                <c:pt idx="663">
                  <c:v>0</c:v>
                </c:pt>
                <c:pt idx="664">
                  <c:v>0</c:v>
                </c:pt>
                <c:pt idx="665">
                  <c:v>0</c:v>
                </c:pt>
                <c:pt idx="666">
                  <c:v>0</c:v>
                </c:pt>
                <c:pt idx="667">
                  <c:v>0</c:v>
                </c:pt>
                <c:pt idx="668">
                  <c:v>0</c:v>
                </c:pt>
                <c:pt idx="669">
                  <c:v>0</c:v>
                </c:pt>
                <c:pt idx="670">
                  <c:v>0</c:v>
                </c:pt>
                <c:pt idx="671">
                  <c:v>0</c:v>
                </c:pt>
                <c:pt idx="672">
                  <c:v>0</c:v>
                </c:pt>
                <c:pt idx="673">
                  <c:v>0</c:v>
                </c:pt>
                <c:pt idx="674">
                  <c:v>0</c:v>
                </c:pt>
                <c:pt idx="675">
                  <c:v>0</c:v>
                </c:pt>
                <c:pt idx="676">
                  <c:v>0</c:v>
                </c:pt>
                <c:pt idx="677">
                  <c:v>0</c:v>
                </c:pt>
                <c:pt idx="678">
                  <c:v>0</c:v>
                </c:pt>
                <c:pt idx="679">
                  <c:v>0</c:v>
                </c:pt>
                <c:pt idx="680">
                  <c:v>0</c:v>
                </c:pt>
                <c:pt idx="681">
                  <c:v>0</c:v>
                </c:pt>
                <c:pt idx="682">
                  <c:v>0</c:v>
                </c:pt>
                <c:pt idx="683">
                  <c:v>0</c:v>
                </c:pt>
                <c:pt idx="684">
                  <c:v>0</c:v>
                </c:pt>
                <c:pt idx="685">
                  <c:v>0</c:v>
                </c:pt>
                <c:pt idx="686">
                  <c:v>0</c:v>
                </c:pt>
                <c:pt idx="687">
                  <c:v>0</c:v>
                </c:pt>
                <c:pt idx="688">
                  <c:v>0</c:v>
                </c:pt>
                <c:pt idx="689">
                  <c:v>0</c:v>
                </c:pt>
                <c:pt idx="690">
                  <c:v>0</c:v>
                </c:pt>
                <c:pt idx="691">
                  <c:v>0</c:v>
                </c:pt>
                <c:pt idx="692">
                  <c:v>0</c:v>
                </c:pt>
                <c:pt idx="693">
                  <c:v>0</c:v>
                </c:pt>
                <c:pt idx="694">
                  <c:v>0</c:v>
                </c:pt>
                <c:pt idx="695">
                  <c:v>0</c:v>
                </c:pt>
                <c:pt idx="696">
                  <c:v>0</c:v>
                </c:pt>
                <c:pt idx="697">
                  <c:v>0</c:v>
                </c:pt>
                <c:pt idx="698">
                  <c:v>0</c:v>
                </c:pt>
                <c:pt idx="699">
                  <c:v>0</c:v>
                </c:pt>
                <c:pt idx="700">
                  <c:v>0</c:v>
                </c:pt>
                <c:pt idx="701">
                  <c:v>0</c:v>
                </c:pt>
                <c:pt idx="702">
                  <c:v>0</c:v>
                </c:pt>
                <c:pt idx="703">
                  <c:v>0</c:v>
                </c:pt>
                <c:pt idx="704">
                  <c:v>0</c:v>
                </c:pt>
                <c:pt idx="705">
                  <c:v>0</c:v>
                </c:pt>
                <c:pt idx="706">
                  <c:v>0</c:v>
                </c:pt>
                <c:pt idx="707">
                  <c:v>0</c:v>
                </c:pt>
                <c:pt idx="708">
                  <c:v>0</c:v>
                </c:pt>
                <c:pt idx="709">
                  <c:v>0</c:v>
                </c:pt>
                <c:pt idx="710">
                  <c:v>0</c:v>
                </c:pt>
                <c:pt idx="711">
                  <c:v>0</c:v>
                </c:pt>
                <c:pt idx="712">
                  <c:v>0</c:v>
                </c:pt>
                <c:pt idx="713">
                  <c:v>0</c:v>
                </c:pt>
                <c:pt idx="714">
                  <c:v>0</c:v>
                </c:pt>
                <c:pt idx="715">
                  <c:v>0</c:v>
                </c:pt>
                <c:pt idx="716">
                  <c:v>0</c:v>
                </c:pt>
                <c:pt idx="717">
                  <c:v>0</c:v>
                </c:pt>
                <c:pt idx="718">
                  <c:v>0</c:v>
                </c:pt>
                <c:pt idx="719">
                  <c:v>0</c:v>
                </c:pt>
                <c:pt idx="720">
                  <c:v>0</c:v>
                </c:pt>
                <c:pt idx="721">
                  <c:v>0</c:v>
                </c:pt>
                <c:pt idx="722">
                  <c:v>0</c:v>
                </c:pt>
                <c:pt idx="723">
                  <c:v>0</c:v>
                </c:pt>
                <c:pt idx="724">
                  <c:v>0</c:v>
                </c:pt>
                <c:pt idx="725">
                  <c:v>0</c:v>
                </c:pt>
                <c:pt idx="726">
                  <c:v>0</c:v>
                </c:pt>
                <c:pt idx="727">
                  <c:v>0</c:v>
                </c:pt>
                <c:pt idx="728">
                  <c:v>0</c:v>
                </c:pt>
                <c:pt idx="729">
                  <c:v>0</c:v>
                </c:pt>
                <c:pt idx="730">
                  <c:v>0</c:v>
                </c:pt>
                <c:pt idx="731">
                  <c:v>0</c:v>
                </c:pt>
                <c:pt idx="732">
                  <c:v>0</c:v>
                </c:pt>
                <c:pt idx="733">
                  <c:v>0</c:v>
                </c:pt>
                <c:pt idx="734">
                  <c:v>0</c:v>
                </c:pt>
                <c:pt idx="735">
                  <c:v>0</c:v>
                </c:pt>
                <c:pt idx="736">
                  <c:v>0</c:v>
                </c:pt>
                <c:pt idx="737">
                  <c:v>0</c:v>
                </c:pt>
                <c:pt idx="738">
                  <c:v>0</c:v>
                </c:pt>
                <c:pt idx="739">
                  <c:v>0</c:v>
                </c:pt>
                <c:pt idx="740">
                  <c:v>0</c:v>
                </c:pt>
                <c:pt idx="741">
                  <c:v>0</c:v>
                </c:pt>
                <c:pt idx="742">
                  <c:v>0</c:v>
                </c:pt>
                <c:pt idx="743">
                  <c:v>0</c:v>
                </c:pt>
                <c:pt idx="744">
                  <c:v>0</c:v>
                </c:pt>
                <c:pt idx="745">
                  <c:v>0</c:v>
                </c:pt>
                <c:pt idx="746">
                  <c:v>0</c:v>
                </c:pt>
                <c:pt idx="747">
                  <c:v>0</c:v>
                </c:pt>
                <c:pt idx="748">
                  <c:v>0</c:v>
                </c:pt>
                <c:pt idx="749">
                  <c:v>0</c:v>
                </c:pt>
                <c:pt idx="750">
                  <c:v>0</c:v>
                </c:pt>
                <c:pt idx="751">
                  <c:v>0</c:v>
                </c:pt>
                <c:pt idx="752">
                  <c:v>0</c:v>
                </c:pt>
                <c:pt idx="753">
                  <c:v>0</c:v>
                </c:pt>
                <c:pt idx="754">
                  <c:v>0</c:v>
                </c:pt>
                <c:pt idx="755">
                  <c:v>0</c:v>
                </c:pt>
                <c:pt idx="756">
                  <c:v>0</c:v>
                </c:pt>
                <c:pt idx="757">
                  <c:v>0</c:v>
                </c:pt>
                <c:pt idx="758">
                  <c:v>0</c:v>
                </c:pt>
                <c:pt idx="759">
                  <c:v>0</c:v>
                </c:pt>
                <c:pt idx="760">
                  <c:v>0</c:v>
                </c:pt>
                <c:pt idx="761">
                  <c:v>0</c:v>
                </c:pt>
                <c:pt idx="762">
                  <c:v>0</c:v>
                </c:pt>
                <c:pt idx="763">
                  <c:v>0</c:v>
                </c:pt>
                <c:pt idx="764">
                  <c:v>0</c:v>
                </c:pt>
                <c:pt idx="765">
                  <c:v>0</c:v>
                </c:pt>
                <c:pt idx="766">
                  <c:v>0</c:v>
                </c:pt>
                <c:pt idx="767">
                  <c:v>0</c:v>
                </c:pt>
                <c:pt idx="768">
                  <c:v>0</c:v>
                </c:pt>
                <c:pt idx="769">
                  <c:v>0</c:v>
                </c:pt>
                <c:pt idx="770">
                  <c:v>0</c:v>
                </c:pt>
                <c:pt idx="771">
                  <c:v>0</c:v>
                </c:pt>
                <c:pt idx="772">
                  <c:v>0</c:v>
                </c:pt>
                <c:pt idx="773">
                  <c:v>0</c:v>
                </c:pt>
                <c:pt idx="774">
                  <c:v>0</c:v>
                </c:pt>
                <c:pt idx="775">
                  <c:v>0</c:v>
                </c:pt>
                <c:pt idx="776">
                  <c:v>0</c:v>
                </c:pt>
                <c:pt idx="777">
                  <c:v>0</c:v>
                </c:pt>
                <c:pt idx="778">
                  <c:v>0</c:v>
                </c:pt>
                <c:pt idx="779">
                  <c:v>0</c:v>
                </c:pt>
                <c:pt idx="780">
                  <c:v>0</c:v>
                </c:pt>
                <c:pt idx="781">
                  <c:v>0</c:v>
                </c:pt>
                <c:pt idx="782">
                  <c:v>0</c:v>
                </c:pt>
                <c:pt idx="783">
                  <c:v>0</c:v>
                </c:pt>
                <c:pt idx="784">
                  <c:v>0</c:v>
                </c:pt>
                <c:pt idx="785">
                  <c:v>0</c:v>
                </c:pt>
                <c:pt idx="786">
                  <c:v>0</c:v>
                </c:pt>
                <c:pt idx="787">
                  <c:v>0</c:v>
                </c:pt>
                <c:pt idx="788">
                  <c:v>0</c:v>
                </c:pt>
                <c:pt idx="789">
                  <c:v>0</c:v>
                </c:pt>
                <c:pt idx="790">
                  <c:v>0</c:v>
                </c:pt>
                <c:pt idx="791">
                  <c:v>0</c:v>
                </c:pt>
                <c:pt idx="792">
                  <c:v>0</c:v>
                </c:pt>
                <c:pt idx="793">
                  <c:v>0</c:v>
                </c:pt>
                <c:pt idx="794">
                  <c:v>0</c:v>
                </c:pt>
                <c:pt idx="795">
                  <c:v>0</c:v>
                </c:pt>
                <c:pt idx="796">
                  <c:v>0</c:v>
                </c:pt>
                <c:pt idx="797">
                  <c:v>0</c:v>
                </c:pt>
                <c:pt idx="798">
                  <c:v>0</c:v>
                </c:pt>
                <c:pt idx="799">
                  <c:v>0</c:v>
                </c:pt>
                <c:pt idx="800">
                  <c:v>0</c:v>
                </c:pt>
                <c:pt idx="801">
                  <c:v>0</c:v>
                </c:pt>
                <c:pt idx="802">
                  <c:v>0</c:v>
                </c:pt>
                <c:pt idx="803">
                  <c:v>0</c:v>
                </c:pt>
                <c:pt idx="804">
                  <c:v>0</c:v>
                </c:pt>
                <c:pt idx="805">
                  <c:v>0</c:v>
                </c:pt>
                <c:pt idx="806">
                  <c:v>0</c:v>
                </c:pt>
                <c:pt idx="807">
                  <c:v>0</c:v>
                </c:pt>
                <c:pt idx="808">
                  <c:v>0</c:v>
                </c:pt>
                <c:pt idx="809">
                  <c:v>0</c:v>
                </c:pt>
                <c:pt idx="810">
                  <c:v>0</c:v>
                </c:pt>
                <c:pt idx="811">
                  <c:v>0</c:v>
                </c:pt>
                <c:pt idx="812">
                  <c:v>0</c:v>
                </c:pt>
                <c:pt idx="813">
                  <c:v>0</c:v>
                </c:pt>
                <c:pt idx="814">
                  <c:v>0</c:v>
                </c:pt>
                <c:pt idx="815">
                  <c:v>0</c:v>
                </c:pt>
                <c:pt idx="816">
                  <c:v>0</c:v>
                </c:pt>
                <c:pt idx="817">
                  <c:v>0</c:v>
                </c:pt>
                <c:pt idx="818">
                  <c:v>0</c:v>
                </c:pt>
                <c:pt idx="819">
                  <c:v>0</c:v>
                </c:pt>
                <c:pt idx="820">
                  <c:v>0</c:v>
                </c:pt>
                <c:pt idx="821">
                  <c:v>0</c:v>
                </c:pt>
                <c:pt idx="822">
                  <c:v>0</c:v>
                </c:pt>
                <c:pt idx="823">
                  <c:v>0</c:v>
                </c:pt>
                <c:pt idx="824">
                  <c:v>0</c:v>
                </c:pt>
                <c:pt idx="825">
                  <c:v>0</c:v>
                </c:pt>
                <c:pt idx="826">
                  <c:v>0</c:v>
                </c:pt>
                <c:pt idx="827">
                  <c:v>0</c:v>
                </c:pt>
                <c:pt idx="828">
                  <c:v>0</c:v>
                </c:pt>
                <c:pt idx="829">
                  <c:v>0</c:v>
                </c:pt>
                <c:pt idx="830">
                  <c:v>0</c:v>
                </c:pt>
                <c:pt idx="831">
                  <c:v>0</c:v>
                </c:pt>
                <c:pt idx="832">
                  <c:v>0</c:v>
                </c:pt>
                <c:pt idx="833">
                  <c:v>0</c:v>
                </c:pt>
                <c:pt idx="834">
                  <c:v>0</c:v>
                </c:pt>
                <c:pt idx="835">
                  <c:v>0</c:v>
                </c:pt>
                <c:pt idx="836">
                  <c:v>0</c:v>
                </c:pt>
                <c:pt idx="837">
                  <c:v>0</c:v>
                </c:pt>
                <c:pt idx="838">
                  <c:v>0</c:v>
                </c:pt>
                <c:pt idx="839">
                  <c:v>0</c:v>
                </c:pt>
                <c:pt idx="840">
                  <c:v>0</c:v>
                </c:pt>
                <c:pt idx="841">
                  <c:v>0</c:v>
                </c:pt>
                <c:pt idx="842">
                  <c:v>0</c:v>
                </c:pt>
                <c:pt idx="843">
                  <c:v>0</c:v>
                </c:pt>
                <c:pt idx="844">
                  <c:v>0</c:v>
                </c:pt>
                <c:pt idx="845">
                  <c:v>0</c:v>
                </c:pt>
                <c:pt idx="846">
                  <c:v>0</c:v>
                </c:pt>
                <c:pt idx="847">
                  <c:v>0</c:v>
                </c:pt>
                <c:pt idx="848">
                  <c:v>0</c:v>
                </c:pt>
                <c:pt idx="849">
                  <c:v>0</c:v>
                </c:pt>
                <c:pt idx="850">
                  <c:v>0</c:v>
                </c:pt>
                <c:pt idx="851">
                  <c:v>0</c:v>
                </c:pt>
                <c:pt idx="852">
                  <c:v>0</c:v>
                </c:pt>
                <c:pt idx="853">
                  <c:v>0</c:v>
                </c:pt>
                <c:pt idx="854">
                  <c:v>0</c:v>
                </c:pt>
                <c:pt idx="855">
                  <c:v>0</c:v>
                </c:pt>
                <c:pt idx="856">
                  <c:v>0</c:v>
                </c:pt>
                <c:pt idx="857">
                  <c:v>0</c:v>
                </c:pt>
                <c:pt idx="858">
                  <c:v>0</c:v>
                </c:pt>
                <c:pt idx="859">
                  <c:v>0</c:v>
                </c:pt>
                <c:pt idx="860">
                  <c:v>0</c:v>
                </c:pt>
                <c:pt idx="861">
                  <c:v>0</c:v>
                </c:pt>
                <c:pt idx="862">
                  <c:v>0</c:v>
                </c:pt>
                <c:pt idx="863">
                  <c:v>0</c:v>
                </c:pt>
                <c:pt idx="864">
                  <c:v>0</c:v>
                </c:pt>
                <c:pt idx="865">
                  <c:v>0</c:v>
                </c:pt>
                <c:pt idx="866">
                  <c:v>0</c:v>
                </c:pt>
                <c:pt idx="867">
                  <c:v>0</c:v>
                </c:pt>
                <c:pt idx="868">
                  <c:v>0</c:v>
                </c:pt>
                <c:pt idx="869">
                  <c:v>0</c:v>
                </c:pt>
                <c:pt idx="870">
                  <c:v>0</c:v>
                </c:pt>
                <c:pt idx="871">
                  <c:v>0</c:v>
                </c:pt>
                <c:pt idx="872">
                  <c:v>0</c:v>
                </c:pt>
                <c:pt idx="873">
                  <c:v>0</c:v>
                </c:pt>
                <c:pt idx="874">
                  <c:v>0</c:v>
                </c:pt>
                <c:pt idx="875">
                  <c:v>0</c:v>
                </c:pt>
                <c:pt idx="876">
                  <c:v>0</c:v>
                </c:pt>
                <c:pt idx="877">
                  <c:v>0</c:v>
                </c:pt>
                <c:pt idx="878">
                  <c:v>0</c:v>
                </c:pt>
                <c:pt idx="879">
                  <c:v>0</c:v>
                </c:pt>
                <c:pt idx="880">
                  <c:v>0</c:v>
                </c:pt>
                <c:pt idx="881">
                  <c:v>0</c:v>
                </c:pt>
                <c:pt idx="882">
                  <c:v>0</c:v>
                </c:pt>
                <c:pt idx="883">
                  <c:v>0</c:v>
                </c:pt>
                <c:pt idx="884">
                  <c:v>0</c:v>
                </c:pt>
                <c:pt idx="885">
                  <c:v>0</c:v>
                </c:pt>
                <c:pt idx="886">
                  <c:v>0</c:v>
                </c:pt>
                <c:pt idx="887">
                  <c:v>0</c:v>
                </c:pt>
                <c:pt idx="888">
                  <c:v>0</c:v>
                </c:pt>
                <c:pt idx="889">
                  <c:v>0</c:v>
                </c:pt>
                <c:pt idx="890">
                  <c:v>0</c:v>
                </c:pt>
                <c:pt idx="891">
                  <c:v>0</c:v>
                </c:pt>
                <c:pt idx="892">
                  <c:v>0</c:v>
                </c:pt>
                <c:pt idx="893">
                  <c:v>0</c:v>
                </c:pt>
                <c:pt idx="894">
                  <c:v>0</c:v>
                </c:pt>
                <c:pt idx="895">
                  <c:v>0</c:v>
                </c:pt>
                <c:pt idx="896">
                  <c:v>0</c:v>
                </c:pt>
                <c:pt idx="897">
                  <c:v>0</c:v>
                </c:pt>
                <c:pt idx="898">
                  <c:v>0</c:v>
                </c:pt>
                <c:pt idx="899">
                  <c:v>0</c:v>
                </c:pt>
                <c:pt idx="900">
                  <c:v>0</c:v>
                </c:pt>
                <c:pt idx="901">
                  <c:v>0</c:v>
                </c:pt>
                <c:pt idx="902">
                  <c:v>0</c:v>
                </c:pt>
                <c:pt idx="903">
                  <c:v>0</c:v>
                </c:pt>
                <c:pt idx="904">
                  <c:v>0</c:v>
                </c:pt>
                <c:pt idx="905">
                  <c:v>0</c:v>
                </c:pt>
                <c:pt idx="906">
                  <c:v>0</c:v>
                </c:pt>
                <c:pt idx="907">
                  <c:v>0</c:v>
                </c:pt>
                <c:pt idx="908">
                  <c:v>0</c:v>
                </c:pt>
                <c:pt idx="909">
                  <c:v>0</c:v>
                </c:pt>
                <c:pt idx="910">
                  <c:v>0</c:v>
                </c:pt>
                <c:pt idx="911">
                  <c:v>0</c:v>
                </c:pt>
                <c:pt idx="912">
                  <c:v>0</c:v>
                </c:pt>
                <c:pt idx="913">
                  <c:v>0</c:v>
                </c:pt>
                <c:pt idx="914">
                  <c:v>0</c:v>
                </c:pt>
                <c:pt idx="915">
                  <c:v>0</c:v>
                </c:pt>
                <c:pt idx="916">
                  <c:v>0</c:v>
                </c:pt>
                <c:pt idx="917">
                  <c:v>0</c:v>
                </c:pt>
                <c:pt idx="918">
                  <c:v>0</c:v>
                </c:pt>
                <c:pt idx="919">
                  <c:v>0</c:v>
                </c:pt>
                <c:pt idx="920">
                  <c:v>0</c:v>
                </c:pt>
                <c:pt idx="921">
                  <c:v>0</c:v>
                </c:pt>
                <c:pt idx="922">
                  <c:v>0</c:v>
                </c:pt>
                <c:pt idx="923">
                  <c:v>0</c:v>
                </c:pt>
                <c:pt idx="924">
                  <c:v>0</c:v>
                </c:pt>
                <c:pt idx="925">
                  <c:v>0</c:v>
                </c:pt>
                <c:pt idx="926">
                  <c:v>0</c:v>
                </c:pt>
                <c:pt idx="927">
                  <c:v>0</c:v>
                </c:pt>
                <c:pt idx="928">
                  <c:v>0</c:v>
                </c:pt>
                <c:pt idx="929">
                  <c:v>0</c:v>
                </c:pt>
                <c:pt idx="930">
                  <c:v>0</c:v>
                </c:pt>
                <c:pt idx="931">
                  <c:v>0</c:v>
                </c:pt>
                <c:pt idx="932">
                  <c:v>0</c:v>
                </c:pt>
                <c:pt idx="933">
                  <c:v>0</c:v>
                </c:pt>
                <c:pt idx="934">
                  <c:v>0</c:v>
                </c:pt>
                <c:pt idx="935">
                  <c:v>0</c:v>
                </c:pt>
                <c:pt idx="936">
                  <c:v>0</c:v>
                </c:pt>
                <c:pt idx="937">
                  <c:v>0</c:v>
                </c:pt>
                <c:pt idx="938">
                  <c:v>0</c:v>
                </c:pt>
                <c:pt idx="939">
                  <c:v>0</c:v>
                </c:pt>
                <c:pt idx="940">
                  <c:v>0</c:v>
                </c:pt>
                <c:pt idx="941">
                  <c:v>0</c:v>
                </c:pt>
                <c:pt idx="942">
                  <c:v>0</c:v>
                </c:pt>
                <c:pt idx="943">
                  <c:v>0</c:v>
                </c:pt>
                <c:pt idx="944">
                  <c:v>0</c:v>
                </c:pt>
                <c:pt idx="945">
                  <c:v>0</c:v>
                </c:pt>
                <c:pt idx="946">
                  <c:v>0</c:v>
                </c:pt>
                <c:pt idx="947">
                  <c:v>0</c:v>
                </c:pt>
                <c:pt idx="948">
                  <c:v>0</c:v>
                </c:pt>
                <c:pt idx="949">
                  <c:v>0</c:v>
                </c:pt>
                <c:pt idx="950">
                  <c:v>0</c:v>
                </c:pt>
                <c:pt idx="951">
                  <c:v>0</c:v>
                </c:pt>
                <c:pt idx="952">
                  <c:v>0</c:v>
                </c:pt>
                <c:pt idx="953">
                  <c:v>0</c:v>
                </c:pt>
                <c:pt idx="954">
                  <c:v>0</c:v>
                </c:pt>
                <c:pt idx="955">
                  <c:v>0</c:v>
                </c:pt>
                <c:pt idx="956">
                  <c:v>0</c:v>
                </c:pt>
                <c:pt idx="957">
                  <c:v>0</c:v>
                </c:pt>
                <c:pt idx="958">
                  <c:v>0</c:v>
                </c:pt>
                <c:pt idx="959">
                  <c:v>0</c:v>
                </c:pt>
                <c:pt idx="960">
                  <c:v>0</c:v>
                </c:pt>
                <c:pt idx="961">
                  <c:v>0</c:v>
                </c:pt>
                <c:pt idx="962">
                  <c:v>0</c:v>
                </c:pt>
                <c:pt idx="963">
                  <c:v>0</c:v>
                </c:pt>
                <c:pt idx="964">
                  <c:v>0</c:v>
                </c:pt>
                <c:pt idx="965">
                  <c:v>0</c:v>
                </c:pt>
                <c:pt idx="966">
                  <c:v>0</c:v>
                </c:pt>
                <c:pt idx="967">
                  <c:v>0</c:v>
                </c:pt>
                <c:pt idx="968">
                  <c:v>0</c:v>
                </c:pt>
                <c:pt idx="969">
                  <c:v>0</c:v>
                </c:pt>
                <c:pt idx="970">
                  <c:v>0</c:v>
                </c:pt>
                <c:pt idx="971">
                  <c:v>0</c:v>
                </c:pt>
                <c:pt idx="972">
                  <c:v>0</c:v>
                </c:pt>
                <c:pt idx="973">
                  <c:v>0</c:v>
                </c:pt>
                <c:pt idx="974">
                  <c:v>0</c:v>
                </c:pt>
                <c:pt idx="975">
                  <c:v>0</c:v>
                </c:pt>
                <c:pt idx="976">
                  <c:v>0</c:v>
                </c:pt>
                <c:pt idx="977">
                  <c:v>0</c:v>
                </c:pt>
                <c:pt idx="978">
                  <c:v>0</c:v>
                </c:pt>
                <c:pt idx="979">
                  <c:v>0</c:v>
                </c:pt>
                <c:pt idx="980">
                  <c:v>0</c:v>
                </c:pt>
                <c:pt idx="981">
                  <c:v>0</c:v>
                </c:pt>
                <c:pt idx="982">
                  <c:v>0</c:v>
                </c:pt>
                <c:pt idx="983">
                  <c:v>0</c:v>
                </c:pt>
                <c:pt idx="984">
                  <c:v>0</c:v>
                </c:pt>
                <c:pt idx="985">
                  <c:v>0</c:v>
                </c:pt>
                <c:pt idx="986">
                  <c:v>0</c:v>
                </c:pt>
                <c:pt idx="987">
                  <c:v>0</c:v>
                </c:pt>
                <c:pt idx="988">
                  <c:v>0</c:v>
                </c:pt>
                <c:pt idx="989">
                  <c:v>0</c:v>
                </c:pt>
                <c:pt idx="990">
                  <c:v>0</c:v>
                </c:pt>
                <c:pt idx="991">
                  <c:v>0</c:v>
                </c:pt>
                <c:pt idx="992">
                  <c:v>0</c:v>
                </c:pt>
                <c:pt idx="993">
                  <c:v>0</c:v>
                </c:pt>
                <c:pt idx="994">
                  <c:v>0</c:v>
                </c:pt>
                <c:pt idx="995">
                  <c:v>0</c:v>
                </c:pt>
                <c:pt idx="996">
                  <c:v>0</c:v>
                </c:pt>
                <c:pt idx="997">
                  <c:v>0</c:v>
                </c:pt>
                <c:pt idx="998">
                  <c:v>0</c:v>
                </c:pt>
                <c:pt idx="999">
                  <c:v>0</c:v>
                </c:pt>
                <c:pt idx="1000">
                  <c:v>0</c:v>
                </c:pt>
                <c:pt idx="1001">
                  <c:v>0</c:v>
                </c:pt>
                <c:pt idx="1002">
                  <c:v>0</c:v>
                </c:pt>
                <c:pt idx="1003">
                  <c:v>0</c:v>
                </c:pt>
                <c:pt idx="1004">
                  <c:v>0</c:v>
                </c:pt>
                <c:pt idx="1005">
                  <c:v>0</c:v>
                </c:pt>
                <c:pt idx="1006">
                  <c:v>0</c:v>
                </c:pt>
                <c:pt idx="1007">
                  <c:v>0</c:v>
                </c:pt>
                <c:pt idx="1008">
                  <c:v>0</c:v>
                </c:pt>
                <c:pt idx="1009">
                  <c:v>0</c:v>
                </c:pt>
                <c:pt idx="1010">
                  <c:v>0</c:v>
                </c:pt>
                <c:pt idx="1011">
                  <c:v>0</c:v>
                </c:pt>
                <c:pt idx="1012">
                  <c:v>0</c:v>
                </c:pt>
                <c:pt idx="1013">
                  <c:v>0</c:v>
                </c:pt>
                <c:pt idx="1014">
                  <c:v>0</c:v>
                </c:pt>
                <c:pt idx="1015">
                  <c:v>0</c:v>
                </c:pt>
                <c:pt idx="1016">
                  <c:v>0</c:v>
                </c:pt>
                <c:pt idx="1017">
                  <c:v>0</c:v>
                </c:pt>
                <c:pt idx="1018">
                  <c:v>0</c:v>
                </c:pt>
                <c:pt idx="1019">
                  <c:v>0</c:v>
                </c:pt>
                <c:pt idx="1020">
                  <c:v>0</c:v>
                </c:pt>
                <c:pt idx="1021">
                  <c:v>0</c:v>
                </c:pt>
                <c:pt idx="1022">
                  <c:v>0</c:v>
                </c:pt>
                <c:pt idx="1023">
                  <c:v>0</c:v>
                </c:pt>
                <c:pt idx="1024">
                  <c:v>0</c:v>
                </c:pt>
                <c:pt idx="1025">
                  <c:v>0</c:v>
                </c:pt>
                <c:pt idx="1026">
                  <c:v>0</c:v>
                </c:pt>
                <c:pt idx="1027">
                  <c:v>0</c:v>
                </c:pt>
                <c:pt idx="1028">
                  <c:v>0</c:v>
                </c:pt>
                <c:pt idx="1029">
                  <c:v>0</c:v>
                </c:pt>
                <c:pt idx="1030">
                  <c:v>0</c:v>
                </c:pt>
                <c:pt idx="1031">
                  <c:v>0</c:v>
                </c:pt>
                <c:pt idx="1032">
                  <c:v>0</c:v>
                </c:pt>
                <c:pt idx="1033">
                  <c:v>0</c:v>
                </c:pt>
                <c:pt idx="1034">
                  <c:v>0</c:v>
                </c:pt>
                <c:pt idx="1035">
                  <c:v>0</c:v>
                </c:pt>
                <c:pt idx="1036">
                  <c:v>0</c:v>
                </c:pt>
                <c:pt idx="1037">
                  <c:v>0</c:v>
                </c:pt>
                <c:pt idx="1038">
                  <c:v>0</c:v>
                </c:pt>
                <c:pt idx="1039">
                  <c:v>0</c:v>
                </c:pt>
                <c:pt idx="1040">
                  <c:v>0</c:v>
                </c:pt>
                <c:pt idx="1041">
                  <c:v>0</c:v>
                </c:pt>
                <c:pt idx="1042">
                  <c:v>0</c:v>
                </c:pt>
                <c:pt idx="1043">
                  <c:v>0</c:v>
                </c:pt>
                <c:pt idx="1044">
                  <c:v>0</c:v>
                </c:pt>
                <c:pt idx="1045">
                  <c:v>0</c:v>
                </c:pt>
                <c:pt idx="1046">
                  <c:v>0</c:v>
                </c:pt>
                <c:pt idx="1047">
                  <c:v>0</c:v>
                </c:pt>
                <c:pt idx="1048">
                  <c:v>0</c:v>
                </c:pt>
                <c:pt idx="1049">
                  <c:v>0</c:v>
                </c:pt>
                <c:pt idx="1050">
                  <c:v>0</c:v>
                </c:pt>
                <c:pt idx="1051">
                  <c:v>0</c:v>
                </c:pt>
                <c:pt idx="1052">
                  <c:v>0</c:v>
                </c:pt>
                <c:pt idx="1053">
                  <c:v>0</c:v>
                </c:pt>
                <c:pt idx="1054">
                  <c:v>0</c:v>
                </c:pt>
                <c:pt idx="1055">
                  <c:v>0</c:v>
                </c:pt>
                <c:pt idx="1056">
                  <c:v>0</c:v>
                </c:pt>
                <c:pt idx="1057">
                  <c:v>0</c:v>
                </c:pt>
                <c:pt idx="1058">
                  <c:v>0</c:v>
                </c:pt>
                <c:pt idx="1059">
                  <c:v>0</c:v>
                </c:pt>
                <c:pt idx="1060">
                  <c:v>0</c:v>
                </c:pt>
                <c:pt idx="1061">
                  <c:v>0</c:v>
                </c:pt>
                <c:pt idx="1062">
                  <c:v>0</c:v>
                </c:pt>
                <c:pt idx="1063">
                  <c:v>0</c:v>
                </c:pt>
                <c:pt idx="1064">
                  <c:v>0</c:v>
                </c:pt>
                <c:pt idx="1065">
                  <c:v>0</c:v>
                </c:pt>
                <c:pt idx="1066">
                  <c:v>0</c:v>
                </c:pt>
                <c:pt idx="1067">
                  <c:v>0</c:v>
                </c:pt>
                <c:pt idx="1068">
                  <c:v>0</c:v>
                </c:pt>
                <c:pt idx="1069">
                  <c:v>0</c:v>
                </c:pt>
                <c:pt idx="1070">
                  <c:v>0</c:v>
                </c:pt>
                <c:pt idx="1071">
                  <c:v>0</c:v>
                </c:pt>
                <c:pt idx="1072">
                  <c:v>0</c:v>
                </c:pt>
                <c:pt idx="1073">
                  <c:v>0</c:v>
                </c:pt>
                <c:pt idx="1074">
                  <c:v>0</c:v>
                </c:pt>
                <c:pt idx="1075">
                  <c:v>0</c:v>
                </c:pt>
                <c:pt idx="1076">
                  <c:v>0</c:v>
                </c:pt>
                <c:pt idx="1077">
                  <c:v>0</c:v>
                </c:pt>
                <c:pt idx="1078">
                  <c:v>0</c:v>
                </c:pt>
                <c:pt idx="1079">
                  <c:v>0</c:v>
                </c:pt>
                <c:pt idx="1080">
                  <c:v>0</c:v>
                </c:pt>
                <c:pt idx="1081">
                  <c:v>0</c:v>
                </c:pt>
                <c:pt idx="1082">
                  <c:v>0</c:v>
                </c:pt>
                <c:pt idx="1083">
                  <c:v>0</c:v>
                </c:pt>
                <c:pt idx="1084">
                  <c:v>0</c:v>
                </c:pt>
                <c:pt idx="1085">
                  <c:v>0</c:v>
                </c:pt>
                <c:pt idx="1086">
                  <c:v>0</c:v>
                </c:pt>
                <c:pt idx="1087">
                  <c:v>0</c:v>
                </c:pt>
                <c:pt idx="1088">
                  <c:v>0</c:v>
                </c:pt>
                <c:pt idx="1089">
                  <c:v>0</c:v>
                </c:pt>
                <c:pt idx="1090">
                  <c:v>0</c:v>
                </c:pt>
                <c:pt idx="1091">
                  <c:v>0</c:v>
                </c:pt>
                <c:pt idx="1092">
                  <c:v>0</c:v>
                </c:pt>
                <c:pt idx="1093">
                  <c:v>0</c:v>
                </c:pt>
                <c:pt idx="1094">
                  <c:v>0</c:v>
                </c:pt>
                <c:pt idx="1095">
                  <c:v>0</c:v>
                </c:pt>
                <c:pt idx="1096">
                  <c:v>0</c:v>
                </c:pt>
                <c:pt idx="1097">
                  <c:v>0</c:v>
                </c:pt>
                <c:pt idx="1098">
                  <c:v>0</c:v>
                </c:pt>
                <c:pt idx="1099">
                  <c:v>0</c:v>
                </c:pt>
                <c:pt idx="1100">
                  <c:v>0</c:v>
                </c:pt>
                <c:pt idx="1101">
                  <c:v>0</c:v>
                </c:pt>
                <c:pt idx="1102">
                  <c:v>0</c:v>
                </c:pt>
                <c:pt idx="1103">
                  <c:v>0</c:v>
                </c:pt>
                <c:pt idx="1104">
                  <c:v>0</c:v>
                </c:pt>
                <c:pt idx="1105">
                  <c:v>0</c:v>
                </c:pt>
                <c:pt idx="1106">
                  <c:v>0</c:v>
                </c:pt>
                <c:pt idx="1107">
                  <c:v>0</c:v>
                </c:pt>
                <c:pt idx="1108">
                  <c:v>0</c:v>
                </c:pt>
                <c:pt idx="1109">
                  <c:v>0</c:v>
                </c:pt>
                <c:pt idx="1110">
                  <c:v>0</c:v>
                </c:pt>
                <c:pt idx="1111">
                  <c:v>0</c:v>
                </c:pt>
                <c:pt idx="1112">
                  <c:v>0</c:v>
                </c:pt>
                <c:pt idx="1113">
                  <c:v>0</c:v>
                </c:pt>
                <c:pt idx="1114">
                  <c:v>0</c:v>
                </c:pt>
                <c:pt idx="1115">
                  <c:v>0</c:v>
                </c:pt>
                <c:pt idx="1116">
                  <c:v>0</c:v>
                </c:pt>
                <c:pt idx="1117">
                  <c:v>0</c:v>
                </c:pt>
                <c:pt idx="1118">
                  <c:v>0</c:v>
                </c:pt>
                <c:pt idx="1119">
                  <c:v>0</c:v>
                </c:pt>
                <c:pt idx="1120">
                  <c:v>0</c:v>
                </c:pt>
                <c:pt idx="1121">
                  <c:v>0</c:v>
                </c:pt>
                <c:pt idx="1122">
                  <c:v>0</c:v>
                </c:pt>
                <c:pt idx="1123">
                  <c:v>0</c:v>
                </c:pt>
                <c:pt idx="1124">
                  <c:v>0</c:v>
                </c:pt>
                <c:pt idx="1125">
                  <c:v>0</c:v>
                </c:pt>
                <c:pt idx="1126">
                  <c:v>0</c:v>
                </c:pt>
                <c:pt idx="1127">
                  <c:v>0</c:v>
                </c:pt>
                <c:pt idx="1128">
                  <c:v>0</c:v>
                </c:pt>
                <c:pt idx="1129">
                  <c:v>0</c:v>
                </c:pt>
                <c:pt idx="1130">
                  <c:v>0</c:v>
                </c:pt>
                <c:pt idx="1131">
                  <c:v>0</c:v>
                </c:pt>
                <c:pt idx="1132">
                  <c:v>0</c:v>
                </c:pt>
                <c:pt idx="1133">
                  <c:v>0</c:v>
                </c:pt>
                <c:pt idx="1134">
                  <c:v>0</c:v>
                </c:pt>
                <c:pt idx="1135">
                  <c:v>0</c:v>
                </c:pt>
                <c:pt idx="1136">
                  <c:v>0</c:v>
                </c:pt>
                <c:pt idx="1137">
                  <c:v>0</c:v>
                </c:pt>
                <c:pt idx="1138">
                  <c:v>0</c:v>
                </c:pt>
                <c:pt idx="1139">
                  <c:v>0</c:v>
                </c:pt>
                <c:pt idx="1140">
                  <c:v>0</c:v>
                </c:pt>
                <c:pt idx="1141">
                  <c:v>0</c:v>
                </c:pt>
                <c:pt idx="1142">
                  <c:v>0</c:v>
                </c:pt>
                <c:pt idx="1143">
                  <c:v>0</c:v>
                </c:pt>
                <c:pt idx="1144">
                  <c:v>0</c:v>
                </c:pt>
                <c:pt idx="1145">
                  <c:v>0</c:v>
                </c:pt>
                <c:pt idx="1146">
                  <c:v>0</c:v>
                </c:pt>
                <c:pt idx="1147">
                  <c:v>0</c:v>
                </c:pt>
                <c:pt idx="1148">
                  <c:v>0</c:v>
                </c:pt>
                <c:pt idx="1149">
                  <c:v>0</c:v>
                </c:pt>
                <c:pt idx="1150">
                  <c:v>0</c:v>
                </c:pt>
                <c:pt idx="1151">
                  <c:v>0</c:v>
                </c:pt>
                <c:pt idx="1152">
                  <c:v>0</c:v>
                </c:pt>
                <c:pt idx="1153">
                  <c:v>0</c:v>
                </c:pt>
                <c:pt idx="1154">
                  <c:v>0</c:v>
                </c:pt>
                <c:pt idx="1155">
                  <c:v>0</c:v>
                </c:pt>
                <c:pt idx="1156">
                  <c:v>0</c:v>
                </c:pt>
                <c:pt idx="1157">
                  <c:v>0</c:v>
                </c:pt>
                <c:pt idx="1158">
                  <c:v>0</c:v>
                </c:pt>
                <c:pt idx="1159">
                  <c:v>0</c:v>
                </c:pt>
                <c:pt idx="1160">
                  <c:v>0</c:v>
                </c:pt>
                <c:pt idx="1161">
                  <c:v>0</c:v>
                </c:pt>
                <c:pt idx="1162">
                  <c:v>0</c:v>
                </c:pt>
                <c:pt idx="1163">
                  <c:v>0</c:v>
                </c:pt>
                <c:pt idx="1164">
                  <c:v>0</c:v>
                </c:pt>
                <c:pt idx="1165">
                  <c:v>0</c:v>
                </c:pt>
                <c:pt idx="1166">
                  <c:v>0</c:v>
                </c:pt>
                <c:pt idx="1167">
                  <c:v>0</c:v>
                </c:pt>
                <c:pt idx="1168">
                  <c:v>0</c:v>
                </c:pt>
                <c:pt idx="1169">
                  <c:v>0</c:v>
                </c:pt>
                <c:pt idx="1170">
                  <c:v>0</c:v>
                </c:pt>
                <c:pt idx="1171">
                  <c:v>0</c:v>
                </c:pt>
                <c:pt idx="1172">
                  <c:v>0</c:v>
                </c:pt>
                <c:pt idx="1173">
                  <c:v>0</c:v>
                </c:pt>
                <c:pt idx="1174">
                  <c:v>0</c:v>
                </c:pt>
                <c:pt idx="1175">
                  <c:v>0</c:v>
                </c:pt>
                <c:pt idx="1176">
                  <c:v>0</c:v>
                </c:pt>
                <c:pt idx="1177">
                  <c:v>0</c:v>
                </c:pt>
                <c:pt idx="1178">
                  <c:v>0</c:v>
                </c:pt>
                <c:pt idx="1179">
                  <c:v>0</c:v>
                </c:pt>
                <c:pt idx="1180">
                  <c:v>0</c:v>
                </c:pt>
                <c:pt idx="1181">
                  <c:v>0</c:v>
                </c:pt>
                <c:pt idx="1182">
                  <c:v>0</c:v>
                </c:pt>
                <c:pt idx="1183">
                  <c:v>0</c:v>
                </c:pt>
                <c:pt idx="1184">
                  <c:v>0</c:v>
                </c:pt>
                <c:pt idx="1185">
                  <c:v>0</c:v>
                </c:pt>
                <c:pt idx="1186">
                  <c:v>0</c:v>
                </c:pt>
                <c:pt idx="1187">
                  <c:v>0</c:v>
                </c:pt>
                <c:pt idx="1188">
                  <c:v>0</c:v>
                </c:pt>
                <c:pt idx="1189">
                  <c:v>0</c:v>
                </c:pt>
                <c:pt idx="1190">
                  <c:v>0</c:v>
                </c:pt>
                <c:pt idx="1191">
                  <c:v>0</c:v>
                </c:pt>
                <c:pt idx="1192">
                  <c:v>0</c:v>
                </c:pt>
                <c:pt idx="1193">
                  <c:v>0</c:v>
                </c:pt>
                <c:pt idx="1194">
                  <c:v>0</c:v>
                </c:pt>
                <c:pt idx="1195">
                  <c:v>0</c:v>
                </c:pt>
                <c:pt idx="1196">
                  <c:v>0</c:v>
                </c:pt>
                <c:pt idx="1197">
                  <c:v>0</c:v>
                </c:pt>
                <c:pt idx="1198">
                  <c:v>0</c:v>
                </c:pt>
                <c:pt idx="1199">
                  <c:v>0</c:v>
                </c:pt>
                <c:pt idx="1200">
                  <c:v>0</c:v>
                </c:pt>
                <c:pt idx="1201">
                  <c:v>0</c:v>
                </c:pt>
                <c:pt idx="1202">
                  <c:v>0</c:v>
                </c:pt>
                <c:pt idx="1203">
                  <c:v>0</c:v>
                </c:pt>
                <c:pt idx="1204">
                  <c:v>0</c:v>
                </c:pt>
                <c:pt idx="1205">
                  <c:v>0</c:v>
                </c:pt>
                <c:pt idx="1206">
                  <c:v>0</c:v>
                </c:pt>
                <c:pt idx="1207">
                  <c:v>0</c:v>
                </c:pt>
                <c:pt idx="1208">
                  <c:v>0</c:v>
                </c:pt>
                <c:pt idx="1209">
                  <c:v>0</c:v>
                </c:pt>
                <c:pt idx="1210">
                  <c:v>0</c:v>
                </c:pt>
                <c:pt idx="1211">
                  <c:v>0</c:v>
                </c:pt>
                <c:pt idx="1212">
                  <c:v>0</c:v>
                </c:pt>
                <c:pt idx="1213">
                  <c:v>0</c:v>
                </c:pt>
                <c:pt idx="1214">
                  <c:v>0</c:v>
                </c:pt>
                <c:pt idx="1215">
                  <c:v>0</c:v>
                </c:pt>
                <c:pt idx="1216">
                  <c:v>0</c:v>
                </c:pt>
                <c:pt idx="1217">
                  <c:v>0</c:v>
                </c:pt>
                <c:pt idx="1218">
                  <c:v>0</c:v>
                </c:pt>
                <c:pt idx="1219">
                  <c:v>0</c:v>
                </c:pt>
                <c:pt idx="1220">
                  <c:v>0</c:v>
                </c:pt>
                <c:pt idx="1221">
                  <c:v>0</c:v>
                </c:pt>
                <c:pt idx="1222">
                  <c:v>0</c:v>
                </c:pt>
                <c:pt idx="1223">
                  <c:v>0</c:v>
                </c:pt>
                <c:pt idx="1224">
                  <c:v>0</c:v>
                </c:pt>
                <c:pt idx="1225">
                  <c:v>0</c:v>
                </c:pt>
                <c:pt idx="1226">
                  <c:v>0</c:v>
                </c:pt>
                <c:pt idx="1227">
                  <c:v>0</c:v>
                </c:pt>
                <c:pt idx="1228">
                  <c:v>0</c:v>
                </c:pt>
                <c:pt idx="1229">
                  <c:v>0</c:v>
                </c:pt>
                <c:pt idx="1230">
                  <c:v>0</c:v>
                </c:pt>
                <c:pt idx="1231">
                  <c:v>0</c:v>
                </c:pt>
                <c:pt idx="1232">
                  <c:v>0</c:v>
                </c:pt>
                <c:pt idx="1233">
                  <c:v>0</c:v>
                </c:pt>
                <c:pt idx="1234">
                  <c:v>0</c:v>
                </c:pt>
                <c:pt idx="1235">
                  <c:v>0</c:v>
                </c:pt>
                <c:pt idx="1236">
                  <c:v>0</c:v>
                </c:pt>
                <c:pt idx="1237">
                  <c:v>0</c:v>
                </c:pt>
                <c:pt idx="1238">
                  <c:v>0</c:v>
                </c:pt>
                <c:pt idx="1239">
                  <c:v>0</c:v>
                </c:pt>
                <c:pt idx="1240">
                  <c:v>0</c:v>
                </c:pt>
                <c:pt idx="1241">
                  <c:v>0</c:v>
                </c:pt>
                <c:pt idx="1242">
                  <c:v>0</c:v>
                </c:pt>
                <c:pt idx="1243">
                  <c:v>0</c:v>
                </c:pt>
                <c:pt idx="1244">
                  <c:v>0</c:v>
                </c:pt>
                <c:pt idx="1245">
                  <c:v>0</c:v>
                </c:pt>
                <c:pt idx="1246">
                  <c:v>0</c:v>
                </c:pt>
                <c:pt idx="1247">
                  <c:v>0</c:v>
                </c:pt>
                <c:pt idx="1248">
                  <c:v>0</c:v>
                </c:pt>
                <c:pt idx="1249">
                  <c:v>0</c:v>
                </c:pt>
                <c:pt idx="1250">
                  <c:v>0</c:v>
                </c:pt>
                <c:pt idx="1251">
                  <c:v>0</c:v>
                </c:pt>
                <c:pt idx="1252">
                  <c:v>0</c:v>
                </c:pt>
                <c:pt idx="1253">
                  <c:v>0</c:v>
                </c:pt>
                <c:pt idx="1254">
                  <c:v>0</c:v>
                </c:pt>
                <c:pt idx="1255">
                  <c:v>0</c:v>
                </c:pt>
                <c:pt idx="1256">
                  <c:v>0</c:v>
                </c:pt>
                <c:pt idx="1257">
                  <c:v>0</c:v>
                </c:pt>
                <c:pt idx="1258">
                  <c:v>0</c:v>
                </c:pt>
                <c:pt idx="1259">
                  <c:v>0</c:v>
                </c:pt>
                <c:pt idx="1260">
                  <c:v>0</c:v>
                </c:pt>
                <c:pt idx="1261">
                  <c:v>0</c:v>
                </c:pt>
                <c:pt idx="1262">
                  <c:v>0</c:v>
                </c:pt>
                <c:pt idx="1263">
                  <c:v>0</c:v>
                </c:pt>
                <c:pt idx="1264">
                  <c:v>0</c:v>
                </c:pt>
                <c:pt idx="1265">
                  <c:v>0</c:v>
                </c:pt>
                <c:pt idx="1266">
                  <c:v>0</c:v>
                </c:pt>
                <c:pt idx="1267">
                  <c:v>0</c:v>
                </c:pt>
                <c:pt idx="1268">
                  <c:v>0</c:v>
                </c:pt>
                <c:pt idx="1269">
                  <c:v>0</c:v>
                </c:pt>
                <c:pt idx="1270">
                  <c:v>0</c:v>
                </c:pt>
                <c:pt idx="1271">
                  <c:v>0</c:v>
                </c:pt>
                <c:pt idx="1272">
                  <c:v>0</c:v>
                </c:pt>
                <c:pt idx="1273">
                  <c:v>0</c:v>
                </c:pt>
                <c:pt idx="1274">
                  <c:v>0</c:v>
                </c:pt>
                <c:pt idx="1275">
                  <c:v>0</c:v>
                </c:pt>
                <c:pt idx="1276">
                  <c:v>0</c:v>
                </c:pt>
                <c:pt idx="1277">
                  <c:v>0</c:v>
                </c:pt>
                <c:pt idx="1278">
                  <c:v>0</c:v>
                </c:pt>
                <c:pt idx="1279">
                  <c:v>0</c:v>
                </c:pt>
                <c:pt idx="1280">
                  <c:v>0</c:v>
                </c:pt>
                <c:pt idx="1281">
                  <c:v>0</c:v>
                </c:pt>
                <c:pt idx="1282">
                  <c:v>0</c:v>
                </c:pt>
                <c:pt idx="1283">
                  <c:v>0</c:v>
                </c:pt>
                <c:pt idx="1284">
                  <c:v>0</c:v>
                </c:pt>
                <c:pt idx="1285">
                  <c:v>0</c:v>
                </c:pt>
                <c:pt idx="1286">
                  <c:v>0</c:v>
                </c:pt>
                <c:pt idx="1287">
                  <c:v>0</c:v>
                </c:pt>
                <c:pt idx="1288">
                  <c:v>0</c:v>
                </c:pt>
                <c:pt idx="1289">
                  <c:v>0</c:v>
                </c:pt>
                <c:pt idx="1290">
                  <c:v>0</c:v>
                </c:pt>
                <c:pt idx="1291">
                  <c:v>0</c:v>
                </c:pt>
                <c:pt idx="1292">
                  <c:v>0</c:v>
                </c:pt>
                <c:pt idx="1293">
                  <c:v>0</c:v>
                </c:pt>
                <c:pt idx="1294">
                  <c:v>0</c:v>
                </c:pt>
                <c:pt idx="1295">
                  <c:v>0</c:v>
                </c:pt>
                <c:pt idx="1296">
                  <c:v>0</c:v>
                </c:pt>
                <c:pt idx="1297">
                  <c:v>0</c:v>
                </c:pt>
                <c:pt idx="1298">
                  <c:v>0</c:v>
                </c:pt>
                <c:pt idx="1299">
                  <c:v>0</c:v>
                </c:pt>
                <c:pt idx="1300">
                  <c:v>0</c:v>
                </c:pt>
                <c:pt idx="1301">
                  <c:v>0</c:v>
                </c:pt>
                <c:pt idx="1302">
                  <c:v>0</c:v>
                </c:pt>
                <c:pt idx="1303">
                  <c:v>0</c:v>
                </c:pt>
                <c:pt idx="1304">
                  <c:v>0</c:v>
                </c:pt>
                <c:pt idx="1305">
                  <c:v>0</c:v>
                </c:pt>
                <c:pt idx="1306">
                  <c:v>0</c:v>
                </c:pt>
                <c:pt idx="1307">
                  <c:v>0</c:v>
                </c:pt>
                <c:pt idx="1308">
                  <c:v>0</c:v>
                </c:pt>
                <c:pt idx="1309">
                  <c:v>0</c:v>
                </c:pt>
                <c:pt idx="1310">
                  <c:v>0</c:v>
                </c:pt>
                <c:pt idx="1311">
                  <c:v>0</c:v>
                </c:pt>
                <c:pt idx="1312">
                  <c:v>0</c:v>
                </c:pt>
                <c:pt idx="1313">
                  <c:v>0</c:v>
                </c:pt>
                <c:pt idx="1314">
                  <c:v>0</c:v>
                </c:pt>
                <c:pt idx="1315">
                  <c:v>0</c:v>
                </c:pt>
                <c:pt idx="1316">
                  <c:v>0</c:v>
                </c:pt>
                <c:pt idx="1317">
                  <c:v>0</c:v>
                </c:pt>
                <c:pt idx="1318">
                  <c:v>0</c:v>
                </c:pt>
                <c:pt idx="1319">
                  <c:v>0</c:v>
                </c:pt>
                <c:pt idx="1320">
                  <c:v>0</c:v>
                </c:pt>
                <c:pt idx="1321">
                  <c:v>0</c:v>
                </c:pt>
                <c:pt idx="1322" formatCode="0">
                  <c:v>576</c:v>
                </c:pt>
                <c:pt idx="1323" formatCode="0">
                  <c:v>1775</c:v>
                </c:pt>
                <c:pt idx="1324" formatCode="0">
                  <c:v>280</c:v>
                </c:pt>
                <c:pt idx="1325" formatCode="0">
                  <c:v>896</c:v>
                </c:pt>
                <c:pt idx="1326" formatCode="0">
                  <c:v>2132</c:v>
                </c:pt>
                <c:pt idx="1327" formatCode="0">
                  <c:v>352</c:v>
                </c:pt>
                <c:pt idx="1328" formatCode="0">
                  <c:v>1360</c:v>
                </c:pt>
                <c:pt idx="1329" formatCode="0">
                  <c:v>1150</c:v>
                </c:pt>
                <c:pt idx="1330" formatCode="0">
                  <c:v>161</c:v>
                </c:pt>
                <c:pt idx="1331" formatCode="0">
                  <c:v>1144</c:v>
                </c:pt>
                <c:pt idx="1332" formatCode="0">
                  <c:v>2305</c:v>
                </c:pt>
                <c:pt idx="1333" formatCode="0">
                  <c:v>300</c:v>
                </c:pt>
                <c:pt idx="1334" formatCode="0">
                  <c:v>553</c:v>
                </c:pt>
                <c:pt idx="1335" formatCode="0">
                  <c:v>940</c:v>
                </c:pt>
                <c:pt idx="1336" formatCode="0">
                  <c:v>480</c:v>
                </c:pt>
                <c:pt idx="1337" formatCode="0">
                  <c:v>448</c:v>
                </c:pt>
                <c:pt idx="1338" formatCode="0">
                  <c:v>150</c:v>
                </c:pt>
                <c:pt idx="1339" formatCode="0">
                  <c:v>672</c:v>
                </c:pt>
                <c:pt idx="1340" formatCode="0">
                  <c:v>310</c:v>
                </c:pt>
                <c:pt idx="1341" formatCode="0">
                  <c:v>154</c:v>
                </c:pt>
                <c:pt idx="1342" formatCode="0">
                  <c:v>68</c:v>
                </c:pt>
                <c:pt idx="1343" formatCode="0">
                  <c:v>7876</c:v>
                </c:pt>
                <c:pt idx="1344" formatCode="0">
                  <c:v>2240</c:v>
                </c:pt>
                <c:pt idx="1345" formatCode="0">
                  <c:v>1800</c:v>
                </c:pt>
                <c:pt idx="1346" formatCode="0">
                  <c:v>1056</c:v>
                </c:pt>
                <c:pt idx="1347" formatCode="0">
                  <c:v>773</c:v>
                </c:pt>
                <c:pt idx="1348" formatCode="0">
                  <c:v>416</c:v>
                </c:pt>
                <c:pt idx="1349" formatCode="0">
                  <c:v>208</c:v>
                </c:pt>
                <c:pt idx="1350" formatCode="0">
                  <c:v>1187</c:v>
                </c:pt>
                <c:pt idx="1351" formatCode="0">
                  <c:v>464</c:v>
                </c:pt>
                <c:pt idx="1352" formatCode="0">
                  <c:v>3440</c:v>
                </c:pt>
                <c:pt idx="1353" formatCode="0">
                  <c:v>744</c:v>
                </c:pt>
                <c:pt idx="1354" formatCode="0">
                  <c:v>288</c:v>
                </c:pt>
                <c:pt idx="1355" formatCode="0">
                  <c:v>214</c:v>
                </c:pt>
                <c:pt idx="1356" formatCode="0">
                  <c:v>168</c:v>
                </c:pt>
                <c:pt idx="1357" formatCode="0">
                  <c:v>1172</c:v>
                </c:pt>
                <c:pt idx="1358" formatCode="0">
                  <c:v>2208</c:v>
                </c:pt>
                <c:pt idx="1359" formatCode="0">
                  <c:v>192</c:v>
                </c:pt>
                <c:pt idx="1360" formatCode="0">
                  <c:v>440</c:v>
                </c:pt>
                <c:pt idx="1361" formatCode="0">
                  <c:v>723</c:v>
                </c:pt>
                <c:pt idx="1362" formatCode="0">
                  <c:v>1056</c:v>
                </c:pt>
              </c:numCache>
            </c:numRef>
          </c:yVal>
          <c:smooth val="0"/>
        </c:ser>
        <c:dLbls>
          <c:showLegendKey val="0"/>
          <c:showVal val="0"/>
          <c:showCatName val="0"/>
          <c:showSerName val="0"/>
          <c:showPercent val="0"/>
          <c:showBubbleSize val="0"/>
        </c:dLbls>
        <c:axId val="292800184"/>
        <c:axId val="292800576"/>
      </c:scatterChart>
      <c:valAx>
        <c:axId val="292800184"/>
        <c:scaling>
          <c:orientation val="minMax"/>
        </c:scaling>
        <c:delete val="0"/>
        <c:axPos val="b"/>
        <c:title>
          <c:tx>
            <c:rich>
              <a:bodyPr/>
              <a:lstStyle/>
              <a:p>
                <a:pPr>
                  <a:defRPr sz="1050"/>
                </a:pPr>
                <a:r>
                  <a:rPr lang="en-GB" sz="1050" b="0" dirty="0"/>
                  <a:t>Date </a:t>
                </a:r>
                <a:r>
                  <a:rPr lang="en-GB" sz="1050" b="0" dirty="0" smtClean="0"/>
                  <a:t>posted, 2014-2015</a:t>
                </a:r>
                <a:endParaRPr lang="en-GB" sz="1050" b="0" dirty="0"/>
              </a:p>
            </c:rich>
          </c:tx>
          <c:overlay val="0"/>
        </c:title>
        <c:numFmt formatCode="mmm\-yy" sourceLinked="0"/>
        <c:majorTickMark val="out"/>
        <c:minorTickMark val="none"/>
        <c:tickLblPos val="nextTo"/>
        <c:txPr>
          <a:bodyPr/>
          <a:lstStyle/>
          <a:p>
            <a:pPr>
              <a:defRPr sz="1050"/>
            </a:pPr>
            <a:endParaRPr lang="en-US"/>
          </a:p>
        </c:txPr>
        <c:crossAx val="292800576"/>
        <c:crosses val="autoZero"/>
        <c:crossBetween val="midCat"/>
      </c:valAx>
      <c:valAx>
        <c:axId val="292800576"/>
        <c:scaling>
          <c:logBase val="10"/>
          <c:orientation val="minMax"/>
          <c:max val="100000"/>
          <c:min val="10"/>
        </c:scaling>
        <c:delete val="0"/>
        <c:axPos val="l"/>
        <c:majorGridlines>
          <c:spPr>
            <a:ln>
              <a:noFill/>
            </a:ln>
          </c:spPr>
        </c:majorGridlines>
        <c:title>
          <c:tx>
            <c:rich>
              <a:bodyPr rot="-5400000" vert="horz"/>
              <a:lstStyle/>
              <a:p>
                <a:pPr>
                  <a:defRPr sz="1200" b="0"/>
                </a:pPr>
                <a:r>
                  <a:rPr lang="en-GB" sz="1600" b="0" dirty="0" smtClean="0"/>
                  <a:t>URL clicks (</a:t>
                </a:r>
                <a:r>
                  <a:rPr lang="en-GB" sz="1600" b="0" baseline="0" dirty="0" smtClean="0"/>
                  <a:t>log</a:t>
                </a:r>
                <a:r>
                  <a:rPr lang="en-GB" sz="1600" b="0" baseline="30000" dirty="0" smtClean="0"/>
                  <a:t>10</a:t>
                </a:r>
                <a:r>
                  <a:rPr lang="en-GB" sz="1600" b="0" baseline="0" dirty="0" smtClean="0"/>
                  <a:t>)</a:t>
                </a:r>
                <a:endParaRPr lang="en-GB" sz="1600" b="0" baseline="0" dirty="0"/>
              </a:p>
            </c:rich>
          </c:tx>
          <c:layout>
            <c:manualLayout>
              <c:xMode val="edge"/>
              <c:yMode val="edge"/>
              <c:x val="3.7068241469816271E-2"/>
              <c:y val="0.40497389909594633"/>
            </c:manualLayout>
          </c:layout>
          <c:overlay val="0"/>
        </c:title>
        <c:numFmt formatCode="#,##0" sourceLinked="0"/>
        <c:majorTickMark val="out"/>
        <c:minorTickMark val="none"/>
        <c:tickLblPos val="nextTo"/>
        <c:txPr>
          <a:bodyPr/>
          <a:lstStyle/>
          <a:p>
            <a:pPr>
              <a:defRPr sz="1050"/>
            </a:pPr>
            <a:endParaRPr lang="en-US"/>
          </a:p>
        </c:txPr>
        <c:crossAx val="292800184"/>
        <c:crosses val="autoZero"/>
        <c:crossBetween val="midCat"/>
      </c:valAx>
      <c:spPr>
        <a:noFill/>
        <a:ln>
          <a:noFill/>
        </a:ln>
      </c:spPr>
    </c:plotArea>
    <c:legend>
      <c:legendPos val="r"/>
      <c:layout>
        <c:manualLayout>
          <c:xMode val="edge"/>
          <c:yMode val="edge"/>
          <c:x val="0.12514648950131232"/>
          <c:y val="0.7276943715368912"/>
          <c:w val="4.7566601049868769E-2"/>
          <c:h val="0.13921128608923883"/>
        </c:manualLayout>
      </c:layout>
      <c:overlay val="0"/>
      <c:txPr>
        <a:bodyPr/>
        <a:lstStyle/>
        <a:p>
          <a:pPr>
            <a:defRPr sz="1100"/>
          </a:pPr>
          <a:endParaRPr lang="en-US"/>
        </a:p>
      </c:txPr>
    </c:legend>
    <c:plotVisOnly val="1"/>
    <c:dispBlanksAs val="gap"/>
    <c:showDLblsOverMax val="0"/>
  </c:chart>
  <c:externalData r:id="rId1">
    <c:autoUpdate val="0"/>
  </c:externalData>
</c:chartSpace>
</file>

<file path=ppt/charts/chart3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00" b="0" i="0" u="none" strike="noStrike" kern="1200" spc="0" baseline="0">
                <a:solidFill>
                  <a:schemeClr val="tx1">
                    <a:lumMod val="65000"/>
                    <a:lumOff val="35000"/>
                  </a:schemeClr>
                </a:solidFill>
                <a:latin typeface="+mn-lt"/>
                <a:ea typeface="+mn-ea"/>
                <a:cs typeface="+mn-cs"/>
              </a:defRPr>
            </a:pPr>
            <a:r>
              <a:rPr lang="en-GB" sz="1800" dirty="0"/>
              <a:t>URL clicks by</a:t>
            </a:r>
            <a:r>
              <a:rPr lang="en-GB" sz="1800" baseline="0" dirty="0"/>
              <a:t> </a:t>
            </a:r>
            <a:r>
              <a:rPr lang="en-GB" sz="1800" baseline="0" dirty="0" smtClean="0"/>
              <a:t>users reached. </a:t>
            </a:r>
            <a:r>
              <a:rPr lang="en-GB" sz="1800" baseline="0" dirty="0"/>
              <a:t>How effective are different posts?</a:t>
            </a:r>
            <a:endParaRPr lang="en-GB" sz="1800" dirty="0"/>
          </a:p>
        </c:rich>
      </c:tx>
      <c:layout>
        <c:manualLayout>
          <c:xMode val="edge"/>
          <c:yMode val="edge"/>
          <c:x val="0.26250779199475061"/>
          <c:y val="5.0000007290756383E-2"/>
        </c:manualLayout>
      </c:layout>
      <c:overlay val="0"/>
      <c:spPr>
        <a:noFill/>
        <a:ln>
          <a:noFill/>
        </a:ln>
        <a:effectLst/>
      </c:spPr>
      <c:txPr>
        <a:bodyPr rot="0" spcFirstLastPara="1" vertOverflow="ellipsis" vert="horz" wrap="square" anchor="ctr" anchorCtr="1"/>
        <a:lstStyle/>
        <a:p>
          <a:pPr>
            <a:defRPr sz="18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0.11773786089238845"/>
          <c:y val="0.14330564935923729"/>
          <c:w val="0.85564493110236217"/>
          <c:h val="0.76284554722157294"/>
        </c:manualLayout>
      </c:layout>
      <c:scatterChart>
        <c:scatterStyle val="lineMarker"/>
        <c:varyColors val="0"/>
        <c:ser>
          <c:idx val="0"/>
          <c:order val="0"/>
          <c:tx>
            <c:strRef>
              <c:f>'URL clickthrough'!$Z$2</c:f>
              <c:strCache>
                <c:ptCount val="1"/>
                <c:pt idx="0">
                  <c:v>Link</c:v>
                </c:pt>
              </c:strCache>
            </c:strRef>
          </c:tx>
          <c:spPr>
            <a:ln w="25400" cap="rnd">
              <a:noFill/>
              <a:round/>
            </a:ln>
            <a:effectLst/>
          </c:spPr>
          <c:marker>
            <c:symbol val="circle"/>
            <c:size val="5"/>
            <c:spPr>
              <a:solidFill>
                <a:srgbClr val="0070C0">
                  <a:alpha val="60000"/>
                </a:srgbClr>
              </a:solidFill>
              <a:ln w="9525">
                <a:noFill/>
              </a:ln>
              <a:effectLst/>
            </c:spPr>
          </c:marker>
          <c:xVal>
            <c:numRef>
              <c:f>'URL clickthrough'!$Y$3:$Y$1365</c:f>
              <c:numCache>
                <c:formatCode>m/d/yyyy</c:formatCode>
                <c:ptCount val="1363"/>
                <c:pt idx="0">
                  <c:v>42006.417372685188</c:v>
                </c:pt>
                <c:pt idx="1">
                  <c:v>42006.542291666665</c:v>
                </c:pt>
                <c:pt idx="2">
                  <c:v>42006.584097222221</c:v>
                </c:pt>
                <c:pt idx="3">
                  <c:v>42006.663298611114</c:v>
                </c:pt>
                <c:pt idx="4">
                  <c:v>42006.750439814816</c:v>
                </c:pt>
                <c:pt idx="5">
                  <c:v>42006.917094907411</c:v>
                </c:pt>
                <c:pt idx="6">
                  <c:v>42007.167326388888</c:v>
                </c:pt>
                <c:pt idx="7">
                  <c:v>42007.250509259262</c:v>
                </c:pt>
                <c:pt idx="8">
                  <c:v>42007.334479166668</c:v>
                </c:pt>
                <c:pt idx="9">
                  <c:v>42007.417696759258</c:v>
                </c:pt>
                <c:pt idx="10">
                  <c:v>42007.663310185184</c:v>
                </c:pt>
                <c:pt idx="11">
                  <c:v>42007.750752314816</c:v>
                </c:pt>
                <c:pt idx="12">
                  <c:v>42008.167245370372</c:v>
                </c:pt>
                <c:pt idx="13">
                  <c:v>42009.276620370372</c:v>
                </c:pt>
                <c:pt idx="14">
                  <c:v>42010.784861111111</c:v>
                </c:pt>
                <c:pt idx="15">
                  <c:v>42012.134699074071</c:v>
                </c:pt>
                <c:pt idx="16">
                  <c:v>42012.286261574074</c:v>
                </c:pt>
                <c:pt idx="17">
                  <c:v>42012.438287037039</c:v>
                </c:pt>
                <c:pt idx="18">
                  <c:v>42013.000497685185</c:v>
                </c:pt>
                <c:pt idx="19">
                  <c:v>42014.750763888886</c:v>
                </c:pt>
                <c:pt idx="20">
                  <c:v>42016.146018518521</c:v>
                </c:pt>
                <c:pt idx="21">
                  <c:v>42016.276967592596</c:v>
                </c:pt>
                <c:pt idx="22">
                  <c:v>42018.421770833331</c:v>
                </c:pt>
                <c:pt idx="23">
                  <c:v>42019.147141203706</c:v>
                </c:pt>
                <c:pt idx="24">
                  <c:v>42019.398819444446</c:v>
                </c:pt>
                <c:pt idx="25">
                  <c:v>42019.930717592593</c:v>
                </c:pt>
                <c:pt idx="26">
                  <c:v>42021.750925925924</c:v>
                </c:pt>
                <c:pt idx="27">
                  <c:v>42028.750902777778</c:v>
                </c:pt>
                <c:pt idx="28">
                  <c:v>42030.501030092593</c:v>
                </c:pt>
                <c:pt idx="29">
                  <c:v>42030.663321759261</c:v>
                </c:pt>
                <c:pt idx="30">
                  <c:v>42031.54184027778</c:v>
                </c:pt>
                <c:pt idx="31">
                  <c:v>42031.750856481478</c:v>
                </c:pt>
                <c:pt idx="32">
                  <c:v>42034.417569444442</c:v>
                </c:pt>
                <c:pt idx="33">
                  <c:v>42035.376192129632</c:v>
                </c:pt>
                <c:pt idx="34">
                  <c:v>42038.275324074071</c:v>
                </c:pt>
                <c:pt idx="35">
                  <c:v>42038.285138888888</c:v>
                </c:pt>
                <c:pt idx="36">
                  <c:v>42038.625543981485</c:v>
                </c:pt>
                <c:pt idx="37">
                  <c:v>42045.192777777775</c:v>
                </c:pt>
                <c:pt idx="38">
                  <c:v>42045.420138888891</c:v>
                </c:pt>
                <c:pt idx="39">
                  <c:v>42046.520937499998</c:v>
                </c:pt>
                <c:pt idx="40">
                  <c:v>42049.253842592596</c:v>
                </c:pt>
                <c:pt idx="41">
                  <c:v>42049.399398148147</c:v>
                </c:pt>
                <c:pt idx="42">
                  <c:v>42051.422384259262</c:v>
                </c:pt>
                <c:pt idx="43">
                  <c:v>42052.420347222222</c:v>
                </c:pt>
                <c:pt idx="44">
                  <c:v>42053.408622685187</c:v>
                </c:pt>
                <c:pt idx="45">
                  <c:v>42058.417696759258</c:v>
                </c:pt>
                <c:pt idx="46">
                  <c:v>42059.389178240737</c:v>
                </c:pt>
                <c:pt idx="47">
                  <c:v>42059.521168981482</c:v>
                </c:pt>
                <c:pt idx="48">
                  <c:v>42061.271481481483</c:v>
                </c:pt>
                <c:pt idx="49">
                  <c:v>42061.409212962964</c:v>
                </c:pt>
                <c:pt idx="50">
                  <c:v>42063.021145833336</c:v>
                </c:pt>
                <c:pt idx="51">
                  <c:v>42066.412893518522</c:v>
                </c:pt>
                <c:pt idx="52">
                  <c:v>42066.416296296295</c:v>
                </c:pt>
                <c:pt idx="53">
                  <c:v>42066.545416666668</c:v>
                </c:pt>
                <c:pt idx="54">
                  <c:v>42068.680763888886</c:v>
                </c:pt>
                <c:pt idx="55">
                  <c:v>42069.414085648146</c:v>
                </c:pt>
                <c:pt idx="56">
                  <c:v>42069.416597222225</c:v>
                </c:pt>
                <c:pt idx="57">
                  <c:v>42069.424363425926</c:v>
                </c:pt>
                <c:pt idx="58">
                  <c:v>42069.646365740744</c:v>
                </c:pt>
                <c:pt idx="59">
                  <c:v>42070.93409722222</c:v>
                </c:pt>
                <c:pt idx="60">
                  <c:v>42071.170289351852</c:v>
                </c:pt>
                <c:pt idx="61">
                  <c:v>42072.433738425927</c:v>
                </c:pt>
                <c:pt idx="62">
                  <c:v>42073.334085648145</c:v>
                </c:pt>
                <c:pt idx="63">
                  <c:v>42073.501192129632</c:v>
                </c:pt>
                <c:pt idx="64">
                  <c:v>42074.979548611111</c:v>
                </c:pt>
                <c:pt idx="65">
                  <c:v>42075.488564814812</c:v>
                </c:pt>
                <c:pt idx="66">
                  <c:v>42076.238622685189</c:v>
                </c:pt>
                <c:pt idx="67">
                  <c:v>42076.292199074072</c:v>
                </c:pt>
                <c:pt idx="68">
                  <c:v>42076.333958333336</c:v>
                </c:pt>
                <c:pt idx="69">
                  <c:v>42076.545601851853</c:v>
                </c:pt>
                <c:pt idx="70">
                  <c:v>42077.20888888889</c:v>
                </c:pt>
                <c:pt idx="71">
                  <c:v>42077.459374999999</c:v>
                </c:pt>
                <c:pt idx="72">
                  <c:v>42078.208981481483</c:v>
                </c:pt>
                <c:pt idx="73">
                  <c:v>42078.500648148147</c:v>
                </c:pt>
                <c:pt idx="74">
                  <c:v>42078.892453703702</c:v>
                </c:pt>
                <c:pt idx="75">
                  <c:v>42078.972407407404</c:v>
                </c:pt>
                <c:pt idx="76">
                  <c:v>42079.028078703705</c:v>
                </c:pt>
                <c:pt idx="77">
                  <c:v>42079.209270833337</c:v>
                </c:pt>
                <c:pt idx="78">
                  <c:v>42079.314733796295</c:v>
                </c:pt>
                <c:pt idx="79">
                  <c:v>42079.317071759258</c:v>
                </c:pt>
                <c:pt idx="80">
                  <c:v>42079.449756944443</c:v>
                </c:pt>
                <c:pt idx="81">
                  <c:v>42079.459444444445</c:v>
                </c:pt>
                <c:pt idx="82">
                  <c:v>42079.500347222223</c:v>
                </c:pt>
                <c:pt idx="83">
                  <c:v>42079.975810185184</c:v>
                </c:pt>
                <c:pt idx="84">
                  <c:v>42080.126099537039</c:v>
                </c:pt>
                <c:pt idx="85">
                  <c:v>42080.273935185185</c:v>
                </c:pt>
                <c:pt idx="86">
                  <c:v>42080.376203703701</c:v>
                </c:pt>
                <c:pt idx="87">
                  <c:v>42080.448634259257</c:v>
                </c:pt>
                <c:pt idx="88">
                  <c:v>42080.454444444447</c:v>
                </c:pt>
                <c:pt idx="89">
                  <c:v>42080.583564814813</c:v>
                </c:pt>
                <c:pt idx="90">
                  <c:v>42080.628761574073</c:v>
                </c:pt>
                <c:pt idx="91">
                  <c:v>42080.819571759261</c:v>
                </c:pt>
                <c:pt idx="92">
                  <c:v>42080.917094907411</c:v>
                </c:pt>
                <c:pt idx="93">
                  <c:v>42081.131516203706</c:v>
                </c:pt>
                <c:pt idx="94">
                  <c:v>42081.438715277778</c:v>
                </c:pt>
                <c:pt idx="95">
                  <c:v>42081.472291666665</c:v>
                </c:pt>
                <c:pt idx="96">
                  <c:v>42081.479166666664</c:v>
                </c:pt>
                <c:pt idx="97">
                  <c:v>42082.157407407409</c:v>
                </c:pt>
                <c:pt idx="98">
                  <c:v>42082.335416666669</c:v>
                </c:pt>
                <c:pt idx="99">
                  <c:v>42082.344594907408</c:v>
                </c:pt>
                <c:pt idx="100">
                  <c:v>42082.357604166667</c:v>
                </c:pt>
                <c:pt idx="101">
                  <c:v>42082.390821759262</c:v>
                </c:pt>
                <c:pt idx="102">
                  <c:v>42082.427233796298</c:v>
                </c:pt>
                <c:pt idx="103">
                  <c:v>42082.586886574078</c:v>
                </c:pt>
                <c:pt idx="104">
                  <c:v>42082.751087962963</c:v>
                </c:pt>
                <c:pt idx="105">
                  <c:v>42082.864872685182</c:v>
                </c:pt>
                <c:pt idx="106">
                  <c:v>42083.084236111114</c:v>
                </c:pt>
                <c:pt idx="107">
                  <c:v>42083.142847222225</c:v>
                </c:pt>
                <c:pt idx="108">
                  <c:v>42083.149791666663</c:v>
                </c:pt>
                <c:pt idx="109">
                  <c:v>42083.306423611109</c:v>
                </c:pt>
                <c:pt idx="110">
                  <c:v>42083.320393518516</c:v>
                </c:pt>
                <c:pt idx="111">
                  <c:v>42083.375486111108</c:v>
                </c:pt>
                <c:pt idx="112">
                  <c:v>42083.392951388887</c:v>
                </c:pt>
                <c:pt idx="113">
                  <c:v>42083.503807870373</c:v>
                </c:pt>
                <c:pt idx="114">
                  <c:v>42083.587164351855</c:v>
                </c:pt>
                <c:pt idx="115">
                  <c:v>42083.816041666665</c:v>
                </c:pt>
                <c:pt idx="116">
                  <c:v>42083.844027777777</c:v>
                </c:pt>
                <c:pt idx="117">
                  <c:v>42083.885682870372</c:v>
                </c:pt>
                <c:pt idx="118">
                  <c:v>42084.462141203701</c:v>
                </c:pt>
                <c:pt idx="119">
                  <c:v>42084.521018518521</c:v>
                </c:pt>
                <c:pt idx="120">
                  <c:v>42084.604525462964</c:v>
                </c:pt>
                <c:pt idx="121">
                  <c:v>42084.667129629626</c:v>
                </c:pt>
                <c:pt idx="122">
                  <c:v>42084.792002314818</c:v>
                </c:pt>
                <c:pt idx="123">
                  <c:v>42084.833784722221</c:v>
                </c:pt>
                <c:pt idx="124">
                  <c:v>42085.083796296298</c:v>
                </c:pt>
                <c:pt idx="125">
                  <c:v>42085.170289351852</c:v>
                </c:pt>
                <c:pt idx="126">
                  <c:v>42085.656446759262</c:v>
                </c:pt>
                <c:pt idx="127">
                  <c:v>42085.764131944445</c:v>
                </c:pt>
                <c:pt idx="128">
                  <c:v>42085.868275462963</c:v>
                </c:pt>
                <c:pt idx="129">
                  <c:v>42086.310243055559</c:v>
                </c:pt>
                <c:pt idx="130">
                  <c:v>42086.422974537039</c:v>
                </c:pt>
                <c:pt idx="131">
                  <c:v>42086.426076388889</c:v>
                </c:pt>
                <c:pt idx="132">
                  <c:v>42086.432523148149</c:v>
                </c:pt>
                <c:pt idx="133">
                  <c:v>42086.450775462959</c:v>
                </c:pt>
                <c:pt idx="134">
                  <c:v>42086.453912037039</c:v>
                </c:pt>
                <c:pt idx="135">
                  <c:v>42086.666898148149</c:v>
                </c:pt>
                <c:pt idx="136">
                  <c:v>42086.875752314816</c:v>
                </c:pt>
                <c:pt idx="137">
                  <c:v>42086.941087962965</c:v>
                </c:pt>
                <c:pt idx="138">
                  <c:v>42086.98636574074</c:v>
                </c:pt>
                <c:pt idx="139">
                  <c:v>42087.159155092595</c:v>
                </c:pt>
                <c:pt idx="140">
                  <c:v>42087.322696759256</c:v>
                </c:pt>
                <c:pt idx="141">
                  <c:v>42087.364606481482</c:v>
                </c:pt>
                <c:pt idx="142">
                  <c:v>42087.372662037036</c:v>
                </c:pt>
                <c:pt idx="143">
                  <c:v>42087.427951388891</c:v>
                </c:pt>
                <c:pt idx="144">
                  <c:v>42087.465543981481</c:v>
                </c:pt>
                <c:pt idx="145">
                  <c:v>42087.646053240744</c:v>
                </c:pt>
                <c:pt idx="146">
                  <c:v>42087.875497685185</c:v>
                </c:pt>
                <c:pt idx="147">
                  <c:v>42087.93414351852</c:v>
                </c:pt>
                <c:pt idx="148">
                  <c:v>42087.934166666666</c:v>
                </c:pt>
                <c:pt idx="149">
                  <c:v>42087.937881944446</c:v>
                </c:pt>
                <c:pt idx="150">
                  <c:v>42087.958599537036</c:v>
                </c:pt>
                <c:pt idx="151">
                  <c:v>42088.332858796297</c:v>
                </c:pt>
                <c:pt idx="152">
                  <c:v>42088.42291666667</c:v>
                </c:pt>
                <c:pt idx="153">
                  <c:v>42089.145682870374</c:v>
                </c:pt>
                <c:pt idx="154">
                  <c:v>42089.163657407407</c:v>
                </c:pt>
                <c:pt idx="155">
                  <c:v>42089.17046296296</c:v>
                </c:pt>
                <c:pt idx="156">
                  <c:v>42089.180983796294</c:v>
                </c:pt>
                <c:pt idx="157">
                  <c:v>42089.229375000003</c:v>
                </c:pt>
                <c:pt idx="158">
                  <c:v>42089.370243055557</c:v>
                </c:pt>
                <c:pt idx="159">
                  <c:v>42089.416759259257</c:v>
                </c:pt>
                <c:pt idx="160">
                  <c:v>42089.687673611108</c:v>
                </c:pt>
                <c:pt idx="161">
                  <c:v>42089.83</c:v>
                </c:pt>
                <c:pt idx="162">
                  <c:v>42090.340057870373</c:v>
                </c:pt>
                <c:pt idx="163">
                  <c:v>42090.378935185188</c:v>
                </c:pt>
                <c:pt idx="164">
                  <c:v>42090.449791666666</c:v>
                </c:pt>
                <c:pt idx="165">
                  <c:v>42090.451273148145</c:v>
                </c:pt>
                <c:pt idx="166">
                  <c:v>42090.829988425925</c:v>
                </c:pt>
                <c:pt idx="167">
                  <c:v>42090.885567129626</c:v>
                </c:pt>
                <c:pt idx="168">
                  <c:v>42091.083333333336</c:v>
                </c:pt>
                <c:pt idx="169">
                  <c:v>42091.105567129627</c:v>
                </c:pt>
                <c:pt idx="170">
                  <c:v>42091.16642361111</c:v>
                </c:pt>
                <c:pt idx="171">
                  <c:v>42091.583935185183</c:v>
                </c:pt>
                <c:pt idx="172">
                  <c:v>42091.656412037039</c:v>
                </c:pt>
                <c:pt idx="173">
                  <c:v>42091.774398148147</c:v>
                </c:pt>
                <c:pt idx="174">
                  <c:v>42091.958680555559</c:v>
                </c:pt>
                <c:pt idx="175">
                  <c:v>42092.61824074074</c:v>
                </c:pt>
                <c:pt idx="176">
                  <c:v>42092.639062499999</c:v>
                </c:pt>
                <c:pt idx="177">
                  <c:v>42092.753599537034</c:v>
                </c:pt>
                <c:pt idx="178">
                  <c:v>42092.798784722225</c:v>
                </c:pt>
                <c:pt idx="179">
                  <c:v>42093.188888888886</c:v>
                </c:pt>
                <c:pt idx="180">
                  <c:v>42093.282708333332</c:v>
                </c:pt>
                <c:pt idx="181">
                  <c:v>42005.003587962965</c:v>
                </c:pt>
                <c:pt idx="182">
                  <c:v>42005.126006944447</c:v>
                </c:pt>
                <c:pt idx="183">
                  <c:v>42005.170324074075</c:v>
                </c:pt>
                <c:pt idx="184">
                  <c:v>42005.250462962962</c:v>
                </c:pt>
                <c:pt idx="185">
                  <c:v>42005.333993055552</c:v>
                </c:pt>
                <c:pt idx="186">
                  <c:v>42005.45888888889</c:v>
                </c:pt>
                <c:pt idx="187">
                  <c:v>42005.649444444447</c:v>
                </c:pt>
                <c:pt idx="188">
                  <c:v>42006.312581018516</c:v>
                </c:pt>
                <c:pt idx="189">
                  <c:v>42006.32707175926</c:v>
                </c:pt>
                <c:pt idx="190">
                  <c:v>42006.333958333336</c:v>
                </c:pt>
                <c:pt idx="191">
                  <c:v>42006.354722222219</c:v>
                </c:pt>
                <c:pt idx="192">
                  <c:v>42006.374918981484</c:v>
                </c:pt>
                <c:pt idx="193">
                  <c:v>42006.375972222224</c:v>
                </c:pt>
                <c:pt idx="194">
                  <c:v>42006.381307870368</c:v>
                </c:pt>
                <c:pt idx="195">
                  <c:v>42006.417511574073</c:v>
                </c:pt>
                <c:pt idx="196">
                  <c:v>42006.437997685185</c:v>
                </c:pt>
                <c:pt idx="197">
                  <c:v>42006.500949074078</c:v>
                </c:pt>
                <c:pt idx="198">
                  <c:v>42006.834039351852</c:v>
                </c:pt>
                <c:pt idx="199">
                  <c:v>42006.88208333333</c:v>
                </c:pt>
                <c:pt idx="200">
                  <c:v>42006.958518518521</c:v>
                </c:pt>
                <c:pt idx="201">
                  <c:v>42007.000601851854</c:v>
                </c:pt>
                <c:pt idx="202">
                  <c:v>42007.083935185183</c:v>
                </c:pt>
                <c:pt idx="203">
                  <c:v>42007.292187500003</c:v>
                </c:pt>
                <c:pt idx="204">
                  <c:v>42007.459699074076</c:v>
                </c:pt>
                <c:pt idx="205">
                  <c:v>42007.500659722224</c:v>
                </c:pt>
                <c:pt idx="206">
                  <c:v>42007.583645833336</c:v>
                </c:pt>
                <c:pt idx="207">
                  <c:v>42007.584016203706</c:v>
                </c:pt>
                <c:pt idx="208">
                  <c:v>42008.462060185186</c:v>
                </c:pt>
                <c:pt idx="209">
                  <c:v>42009.127951388888</c:v>
                </c:pt>
                <c:pt idx="210">
                  <c:v>42009.250405092593</c:v>
                </c:pt>
                <c:pt idx="211">
                  <c:v>42009.395104166666</c:v>
                </c:pt>
                <c:pt idx="212">
                  <c:v>42009.39912037037</c:v>
                </c:pt>
                <c:pt idx="213">
                  <c:v>42009.402939814812</c:v>
                </c:pt>
                <c:pt idx="214">
                  <c:v>42009.462129629632</c:v>
                </c:pt>
                <c:pt idx="215">
                  <c:v>42009.501400462963</c:v>
                </c:pt>
                <c:pt idx="216">
                  <c:v>42009.541956018518</c:v>
                </c:pt>
                <c:pt idx="217">
                  <c:v>42009.670277777775</c:v>
                </c:pt>
                <c:pt idx="218">
                  <c:v>42009.771145833336</c:v>
                </c:pt>
                <c:pt idx="219">
                  <c:v>42009.792361111111</c:v>
                </c:pt>
                <c:pt idx="220">
                  <c:v>42010.102870370371</c:v>
                </c:pt>
                <c:pt idx="221">
                  <c:v>42010.263611111113</c:v>
                </c:pt>
                <c:pt idx="222">
                  <c:v>42010.267881944441</c:v>
                </c:pt>
                <c:pt idx="223">
                  <c:v>42010.461956018517</c:v>
                </c:pt>
                <c:pt idx="224">
                  <c:v>42010.50372685185</c:v>
                </c:pt>
                <c:pt idx="225">
                  <c:v>42010.784884259258</c:v>
                </c:pt>
                <c:pt idx="226">
                  <c:v>42010.903032407405</c:v>
                </c:pt>
                <c:pt idx="227">
                  <c:v>42011.120775462965</c:v>
                </c:pt>
                <c:pt idx="228">
                  <c:v>42011.253969907404</c:v>
                </c:pt>
                <c:pt idx="229">
                  <c:v>42011.33394675926</c:v>
                </c:pt>
                <c:pt idx="230">
                  <c:v>42011.374189814815</c:v>
                </c:pt>
                <c:pt idx="231">
                  <c:v>42011.418414351851</c:v>
                </c:pt>
                <c:pt idx="232">
                  <c:v>42011.420300925929</c:v>
                </c:pt>
                <c:pt idx="233">
                  <c:v>42011.427534722221</c:v>
                </c:pt>
                <c:pt idx="234">
                  <c:v>42011.462071759262</c:v>
                </c:pt>
                <c:pt idx="235">
                  <c:v>42011.462152777778</c:v>
                </c:pt>
                <c:pt idx="236">
                  <c:v>42011.771261574075</c:v>
                </c:pt>
                <c:pt idx="237">
                  <c:v>42011.774502314816</c:v>
                </c:pt>
                <c:pt idx="238">
                  <c:v>42012.122349537036</c:v>
                </c:pt>
                <c:pt idx="239">
                  <c:v>42012.143171296295</c:v>
                </c:pt>
                <c:pt idx="240">
                  <c:v>42012.151655092595</c:v>
                </c:pt>
                <c:pt idx="241">
                  <c:v>42012.190763888888</c:v>
                </c:pt>
                <c:pt idx="242">
                  <c:v>42012.201469907406</c:v>
                </c:pt>
                <c:pt idx="243">
                  <c:v>42012.208599537036</c:v>
                </c:pt>
                <c:pt idx="244">
                  <c:v>42012.253553240742</c:v>
                </c:pt>
                <c:pt idx="245">
                  <c:v>42012.323136574072</c:v>
                </c:pt>
                <c:pt idx="246">
                  <c:v>42012.396157407406</c:v>
                </c:pt>
                <c:pt idx="247">
                  <c:v>42012.417696759258</c:v>
                </c:pt>
                <c:pt idx="248">
                  <c:v>42012.454930555556</c:v>
                </c:pt>
                <c:pt idx="249">
                  <c:v>42012.455000000002</c:v>
                </c:pt>
                <c:pt idx="250">
                  <c:v>42012.460069444445</c:v>
                </c:pt>
                <c:pt idx="251">
                  <c:v>42012.479930555557</c:v>
                </c:pt>
                <c:pt idx="252">
                  <c:v>42012.482731481483</c:v>
                </c:pt>
                <c:pt idx="253">
                  <c:v>42012.503761574073</c:v>
                </c:pt>
                <c:pt idx="254">
                  <c:v>42012.528043981481</c:v>
                </c:pt>
                <c:pt idx="255">
                  <c:v>42012.61141203704</c:v>
                </c:pt>
                <c:pt idx="256">
                  <c:v>42012.7502662037</c:v>
                </c:pt>
                <c:pt idx="257">
                  <c:v>42012.760729166665</c:v>
                </c:pt>
                <c:pt idx="258">
                  <c:v>42012.840451388889</c:v>
                </c:pt>
                <c:pt idx="259">
                  <c:v>42012.845833333333</c:v>
                </c:pt>
                <c:pt idx="260">
                  <c:v>42012.927245370367</c:v>
                </c:pt>
                <c:pt idx="261">
                  <c:v>42012.934108796297</c:v>
                </c:pt>
                <c:pt idx="262">
                  <c:v>42013.260416666664</c:v>
                </c:pt>
                <c:pt idx="263">
                  <c:v>42013.295381944445</c:v>
                </c:pt>
                <c:pt idx="264">
                  <c:v>42013.316099537034</c:v>
                </c:pt>
                <c:pt idx="265">
                  <c:v>42013.363240740742</c:v>
                </c:pt>
                <c:pt idx="266">
                  <c:v>42013.402858796297</c:v>
                </c:pt>
                <c:pt idx="267">
                  <c:v>42013.406898148147</c:v>
                </c:pt>
                <c:pt idx="268">
                  <c:v>42013.412719907406</c:v>
                </c:pt>
                <c:pt idx="269">
                  <c:v>42013.416481481479</c:v>
                </c:pt>
                <c:pt idx="270">
                  <c:v>42013.422824074078</c:v>
                </c:pt>
                <c:pt idx="271">
                  <c:v>42013.428298611114</c:v>
                </c:pt>
                <c:pt idx="272">
                  <c:v>42013.454976851855</c:v>
                </c:pt>
                <c:pt idx="273">
                  <c:v>42013.542407407411</c:v>
                </c:pt>
                <c:pt idx="274">
                  <c:v>42013.628657407404</c:v>
                </c:pt>
                <c:pt idx="275">
                  <c:v>42014.173831018517</c:v>
                </c:pt>
                <c:pt idx="276">
                  <c:v>42014.840451388889</c:v>
                </c:pt>
                <c:pt idx="277">
                  <c:v>42014.927256944444</c:v>
                </c:pt>
                <c:pt idx="278">
                  <c:v>42015.46197916667</c:v>
                </c:pt>
                <c:pt idx="279">
                  <c:v>42015.503738425927</c:v>
                </c:pt>
                <c:pt idx="280">
                  <c:v>42015.579988425925</c:v>
                </c:pt>
                <c:pt idx="281">
                  <c:v>42015.639085648145</c:v>
                </c:pt>
                <c:pt idx="282">
                  <c:v>42015.68414351852</c:v>
                </c:pt>
                <c:pt idx="283">
                  <c:v>42015.750567129631</c:v>
                </c:pt>
                <c:pt idx="284">
                  <c:v>42015.857743055552</c:v>
                </c:pt>
                <c:pt idx="285">
                  <c:v>42015.920300925929</c:v>
                </c:pt>
                <c:pt idx="286">
                  <c:v>42015.972430555557</c:v>
                </c:pt>
                <c:pt idx="287">
                  <c:v>42016.042500000003</c:v>
                </c:pt>
                <c:pt idx="288">
                  <c:v>42016.116550925923</c:v>
                </c:pt>
                <c:pt idx="289">
                  <c:v>42016.121249999997</c:v>
                </c:pt>
                <c:pt idx="290">
                  <c:v>42016.167650462965</c:v>
                </c:pt>
                <c:pt idx="291">
                  <c:v>42016.365115740744</c:v>
                </c:pt>
                <c:pt idx="292">
                  <c:v>42016.462071759262</c:v>
                </c:pt>
                <c:pt idx="293">
                  <c:v>42016.52447916667</c:v>
                </c:pt>
                <c:pt idx="294">
                  <c:v>42016.548877314817</c:v>
                </c:pt>
                <c:pt idx="295">
                  <c:v>42016.590601851851</c:v>
                </c:pt>
                <c:pt idx="296">
                  <c:v>42016.653078703705</c:v>
                </c:pt>
                <c:pt idx="297">
                  <c:v>42016.709155092591</c:v>
                </c:pt>
                <c:pt idx="298">
                  <c:v>42016.751018518517</c:v>
                </c:pt>
                <c:pt idx="299">
                  <c:v>42016.784907407404</c:v>
                </c:pt>
                <c:pt idx="300">
                  <c:v>42016.889155092591</c:v>
                </c:pt>
                <c:pt idx="301">
                  <c:v>42016.959178240744</c:v>
                </c:pt>
                <c:pt idx="302">
                  <c:v>42017.003668981481</c:v>
                </c:pt>
                <c:pt idx="303">
                  <c:v>42017.048831018517</c:v>
                </c:pt>
                <c:pt idx="304">
                  <c:v>42017.062986111108</c:v>
                </c:pt>
                <c:pt idx="305">
                  <c:v>42017.114861111113</c:v>
                </c:pt>
                <c:pt idx="306">
                  <c:v>42017.128935185188</c:v>
                </c:pt>
                <c:pt idx="307">
                  <c:v>42017.136053240742</c:v>
                </c:pt>
                <c:pt idx="308">
                  <c:v>42017.146273148152</c:v>
                </c:pt>
                <c:pt idx="309">
                  <c:v>42017.150752314818</c:v>
                </c:pt>
                <c:pt idx="310">
                  <c:v>42017.160763888889</c:v>
                </c:pt>
                <c:pt idx="311">
                  <c:v>42017.16605324074</c:v>
                </c:pt>
                <c:pt idx="312">
                  <c:v>42017.43041666667</c:v>
                </c:pt>
                <c:pt idx="313">
                  <c:v>42017.43178240741</c:v>
                </c:pt>
                <c:pt idx="314">
                  <c:v>42017.433067129627</c:v>
                </c:pt>
                <c:pt idx="315">
                  <c:v>42017.434212962966</c:v>
                </c:pt>
                <c:pt idx="316">
                  <c:v>42017.434930555559</c:v>
                </c:pt>
                <c:pt idx="317">
                  <c:v>42017.43613425926</c:v>
                </c:pt>
                <c:pt idx="318">
                  <c:v>42017.437685185185</c:v>
                </c:pt>
                <c:pt idx="319">
                  <c:v>42017.438125000001</c:v>
                </c:pt>
                <c:pt idx="320">
                  <c:v>42017.462094907409</c:v>
                </c:pt>
                <c:pt idx="321">
                  <c:v>42017.670428240737</c:v>
                </c:pt>
                <c:pt idx="322">
                  <c:v>42018.098078703704</c:v>
                </c:pt>
                <c:pt idx="323">
                  <c:v>42018.104062500002</c:v>
                </c:pt>
                <c:pt idx="324">
                  <c:v>42018.118645833332</c:v>
                </c:pt>
                <c:pt idx="325">
                  <c:v>42018.324166666665</c:v>
                </c:pt>
                <c:pt idx="326">
                  <c:v>42018.386041666665</c:v>
                </c:pt>
                <c:pt idx="327">
                  <c:v>42018.391261574077</c:v>
                </c:pt>
                <c:pt idx="328">
                  <c:v>42018.420624999999</c:v>
                </c:pt>
                <c:pt idx="329">
                  <c:v>42018.427037037036</c:v>
                </c:pt>
                <c:pt idx="330">
                  <c:v>42018.461944444447</c:v>
                </c:pt>
                <c:pt idx="331">
                  <c:v>42018.503622685188</c:v>
                </c:pt>
                <c:pt idx="332">
                  <c:v>42018.646412037036</c:v>
                </c:pt>
                <c:pt idx="333">
                  <c:v>42018.792604166665</c:v>
                </c:pt>
                <c:pt idx="334">
                  <c:v>42018.937916666669</c:v>
                </c:pt>
                <c:pt idx="335">
                  <c:v>42018.962002314816</c:v>
                </c:pt>
                <c:pt idx="336">
                  <c:v>42018.982743055552</c:v>
                </c:pt>
                <c:pt idx="337">
                  <c:v>42019.069571759261</c:v>
                </c:pt>
                <c:pt idx="338">
                  <c:v>42019.076655092591</c:v>
                </c:pt>
                <c:pt idx="339">
                  <c:v>42019.081226851849</c:v>
                </c:pt>
                <c:pt idx="340">
                  <c:v>42019.111319444448</c:v>
                </c:pt>
                <c:pt idx="341">
                  <c:v>42019.120775462965</c:v>
                </c:pt>
                <c:pt idx="342">
                  <c:v>42019.133530092593</c:v>
                </c:pt>
                <c:pt idx="343">
                  <c:v>42019.14298611111</c:v>
                </c:pt>
                <c:pt idx="344">
                  <c:v>42019.396215277775</c:v>
                </c:pt>
                <c:pt idx="345">
                  <c:v>42019.461944444447</c:v>
                </c:pt>
                <c:pt idx="346">
                  <c:v>42019.528090277781</c:v>
                </c:pt>
                <c:pt idx="347">
                  <c:v>42019.635717592595</c:v>
                </c:pt>
                <c:pt idx="348">
                  <c:v>42019.642534722225</c:v>
                </c:pt>
                <c:pt idx="349">
                  <c:v>42019.709594907406</c:v>
                </c:pt>
                <c:pt idx="350">
                  <c:v>42019.753703703704</c:v>
                </c:pt>
                <c:pt idx="351">
                  <c:v>42019.792604166665</c:v>
                </c:pt>
                <c:pt idx="352">
                  <c:v>42019.798796296294</c:v>
                </c:pt>
                <c:pt idx="353">
                  <c:v>42019.833958333336</c:v>
                </c:pt>
                <c:pt idx="354">
                  <c:v>42019.93414351852</c:v>
                </c:pt>
                <c:pt idx="355">
                  <c:v>42020.100925925923</c:v>
                </c:pt>
                <c:pt idx="356">
                  <c:v>42020.157013888886</c:v>
                </c:pt>
                <c:pt idx="357">
                  <c:v>42020.174363425926</c:v>
                </c:pt>
                <c:pt idx="358">
                  <c:v>42020.182210648149</c:v>
                </c:pt>
                <c:pt idx="359">
                  <c:v>42020.188877314817</c:v>
                </c:pt>
                <c:pt idx="360">
                  <c:v>42020.191238425927</c:v>
                </c:pt>
                <c:pt idx="361">
                  <c:v>42020.288275462961</c:v>
                </c:pt>
                <c:pt idx="362">
                  <c:v>42020.288842592592</c:v>
                </c:pt>
                <c:pt idx="363">
                  <c:v>42020.292997685188</c:v>
                </c:pt>
                <c:pt idx="364">
                  <c:v>42020.321956018517</c:v>
                </c:pt>
                <c:pt idx="365">
                  <c:v>42020.607812499999</c:v>
                </c:pt>
                <c:pt idx="366">
                  <c:v>42020.611354166664</c:v>
                </c:pt>
                <c:pt idx="367">
                  <c:v>42020.625671296293</c:v>
                </c:pt>
                <c:pt idx="368">
                  <c:v>42020.896122685182</c:v>
                </c:pt>
                <c:pt idx="369">
                  <c:v>42020.899421296293</c:v>
                </c:pt>
                <c:pt idx="370">
                  <c:v>42021.038310185184</c:v>
                </c:pt>
                <c:pt idx="371">
                  <c:v>42021.293287037035</c:v>
                </c:pt>
                <c:pt idx="372">
                  <c:v>42021.334432870368</c:v>
                </c:pt>
                <c:pt idx="373">
                  <c:v>42022.187893518516</c:v>
                </c:pt>
                <c:pt idx="374">
                  <c:v>42022.337094907409</c:v>
                </c:pt>
                <c:pt idx="375">
                  <c:v>42022.46197916667</c:v>
                </c:pt>
                <c:pt idx="376">
                  <c:v>42022.691111111111</c:v>
                </c:pt>
                <c:pt idx="377">
                  <c:v>42022.902939814812</c:v>
                </c:pt>
                <c:pt idx="378">
                  <c:v>42023.099895833337</c:v>
                </c:pt>
                <c:pt idx="379">
                  <c:v>42023.107418981483</c:v>
                </c:pt>
                <c:pt idx="380">
                  <c:v>42023.152129629627</c:v>
                </c:pt>
                <c:pt idx="381">
                  <c:v>42023.413240740738</c:v>
                </c:pt>
                <c:pt idx="382">
                  <c:v>42023.503668981481</c:v>
                </c:pt>
                <c:pt idx="383">
                  <c:v>42023.584201388891</c:v>
                </c:pt>
                <c:pt idx="384">
                  <c:v>42023.62872685185</c:v>
                </c:pt>
                <c:pt idx="385">
                  <c:v>42023.642546296294</c:v>
                </c:pt>
                <c:pt idx="386">
                  <c:v>42023.652939814812</c:v>
                </c:pt>
                <c:pt idx="387">
                  <c:v>42023.667442129627</c:v>
                </c:pt>
                <c:pt idx="388">
                  <c:v>42023.684178240743</c:v>
                </c:pt>
                <c:pt idx="389">
                  <c:v>42023.698275462964</c:v>
                </c:pt>
                <c:pt idx="390">
                  <c:v>42023.792337962965</c:v>
                </c:pt>
                <c:pt idx="391">
                  <c:v>42023.829953703702</c:v>
                </c:pt>
                <c:pt idx="392">
                  <c:v>42024.053425925929</c:v>
                </c:pt>
                <c:pt idx="393">
                  <c:v>42024.093541666669</c:v>
                </c:pt>
                <c:pt idx="394">
                  <c:v>42024.104259259257</c:v>
                </c:pt>
                <c:pt idx="395">
                  <c:v>42024.111967592595</c:v>
                </c:pt>
                <c:pt idx="396">
                  <c:v>42024.170277777775</c:v>
                </c:pt>
                <c:pt idx="397">
                  <c:v>42024.308703703704</c:v>
                </c:pt>
                <c:pt idx="398">
                  <c:v>42024.316377314812</c:v>
                </c:pt>
                <c:pt idx="399">
                  <c:v>42024.31763888889</c:v>
                </c:pt>
                <c:pt idx="400">
                  <c:v>42024.326655092591</c:v>
                </c:pt>
                <c:pt idx="401">
                  <c:v>42024.32916666667</c:v>
                </c:pt>
                <c:pt idx="402">
                  <c:v>42024.462129629632</c:v>
                </c:pt>
                <c:pt idx="403">
                  <c:v>42024.503680555557</c:v>
                </c:pt>
                <c:pt idx="404">
                  <c:v>42024.920266203706</c:v>
                </c:pt>
                <c:pt idx="405">
                  <c:v>42025.115034722221</c:v>
                </c:pt>
                <c:pt idx="406">
                  <c:v>42025.121030092596</c:v>
                </c:pt>
                <c:pt idx="407">
                  <c:v>42025.127650462964</c:v>
                </c:pt>
                <c:pt idx="408">
                  <c:v>42025.364976851852</c:v>
                </c:pt>
                <c:pt idx="409">
                  <c:v>42025.372685185182</c:v>
                </c:pt>
                <c:pt idx="410">
                  <c:v>42025.378668981481</c:v>
                </c:pt>
                <c:pt idx="411">
                  <c:v>42025.385763888888</c:v>
                </c:pt>
                <c:pt idx="412">
                  <c:v>42025.420486111114</c:v>
                </c:pt>
                <c:pt idx="413">
                  <c:v>42025.462118055555</c:v>
                </c:pt>
                <c:pt idx="414">
                  <c:v>42025.503981481481</c:v>
                </c:pt>
                <c:pt idx="415">
                  <c:v>42025.593935185185</c:v>
                </c:pt>
                <c:pt idx="416">
                  <c:v>42025.635891203703</c:v>
                </c:pt>
                <c:pt idx="417">
                  <c:v>42025.667743055557</c:v>
                </c:pt>
                <c:pt idx="418">
                  <c:v>42025.816087962965</c:v>
                </c:pt>
                <c:pt idx="419">
                  <c:v>42025.878645833334</c:v>
                </c:pt>
                <c:pt idx="420">
                  <c:v>42025.948148148149</c:v>
                </c:pt>
                <c:pt idx="421">
                  <c:v>42026.014062499999</c:v>
                </c:pt>
                <c:pt idx="422">
                  <c:v>42026.083923611113</c:v>
                </c:pt>
                <c:pt idx="423">
                  <c:v>42026.101319444446</c:v>
                </c:pt>
                <c:pt idx="424">
                  <c:v>42026.105868055558</c:v>
                </c:pt>
                <c:pt idx="425">
                  <c:v>42026.125069444446</c:v>
                </c:pt>
                <c:pt idx="426">
                  <c:v>42026.131388888891</c:v>
                </c:pt>
                <c:pt idx="427">
                  <c:v>42026.134131944447</c:v>
                </c:pt>
                <c:pt idx="428">
                  <c:v>42026.184270833335</c:v>
                </c:pt>
                <c:pt idx="429">
                  <c:v>42026.404236111113</c:v>
                </c:pt>
                <c:pt idx="430">
                  <c:v>42026.408078703702</c:v>
                </c:pt>
                <c:pt idx="431">
                  <c:v>42026.437858796293</c:v>
                </c:pt>
                <c:pt idx="432">
                  <c:v>42026.441145833334</c:v>
                </c:pt>
                <c:pt idx="433">
                  <c:v>42026.46193287037</c:v>
                </c:pt>
                <c:pt idx="434">
                  <c:v>42026.569675925923</c:v>
                </c:pt>
                <c:pt idx="435">
                  <c:v>42026.611319444448</c:v>
                </c:pt>
                <c:pt idx="436">
                  <c:v>42026.653009259258</c:v>
                </c:pt>
                <c:pt idx="437">
                  <c:v>42026.792523148149</c:v>
                </c:pt>
                <c:pt idx="438">
                  <c:v>42027.139039351852</c:v>
                </c:pt>
                <c:pt idx="439">
                  <c:v>42027.156493055554</c:v>
                </c:pt>
                <c:pt idx="440">
                  <c:v>42027.168124999997</c:v>
                </c:pt>
                <c:pt idx="441">
                  <c:v>42027.177430555559</c:v>
                </c:pt>
                <c:pt idx="442">
                  <c:v>42027.187858796293</c:v>
                </c:pt>
                <c:pt idx="443">
                  <c:v>42027.218900462962</c:v>
                </c:pt>
                <c:pt idx="444">
                  <c:v>42027.229907407411</c:v>
                </c:pt>
                <c:pt idx="445">
                  <c:v>42027.392500000002</c:v>
                </c:pt>
                <c:pt idx="446">
                  <c:v>42027.392534722225</c:v>
                </c:pt>
                <c:pt idx="447">
                  <c:v>42027.392974537041</c:v>
                </c:pt>
                <c:pt idx="448">
                  <c:v>42027.409861111111</c:v>
                </c:pt>
                <c:pt idx="449">
                  <c:v>42027.416770833333</c:v>
                </c:pt>
                <c:pt idx="450">
                  <c:v>42027.420254629629</c:v>
                </c:pt>
                <c:pt idx="451">
                  <c:v>42027.427164351851</c:v>
                </c:pt>
                <c:pt idx="452">
                  <c:v>42027.438217592593</c:v>
                </c:pt>
                <c:pt idx="453">
                  <c:v>42027.44803240741</c:v>
                </c:pt>
                <c:pt idx="454">
                  <c:v>42027.493402777778</c:v>
                </c:pt>
                <c:pt idx="455">
                  <c:v>42027.58699074074</c:v>
                </c:pt>
                <c:pt idx="456">
                  <c:v>42027.635659722226</c:v>
                </c:pt>
                <c:pt idx="457">
                  <c:v>42027.670324074075</c:v>
                </c:pt>
                <c:pt idx="458">
                  <c:v>42028.334085648145</c:v>
                </c:pt>
                <c:pt idx="459">
                  <c:v>42028.368298611109</c:v>
                </c:pt>
                <c:pt idx="460">
                  <c:v>42028.41741898148</c:v>
                </c:pt>
                <c:pt idx="461">
                  <c:v>42028.459131944444</c:v>
                </c:pt>
                <c:pt idx="462">
                  <c:v>42028.500590277778</c:v>
                </c:pt>
                <c:pt idx="463">
                  <c:v>42029.430798611109</c:v>
                </c:pt>
                <c:pt idx="464">
                  <c:v>42029.462025462963</c:v>
                </c:pt>
                <c:pt idx="465">
                  <c:v>42029.559178240743</c:v>
                </c:pt>
                <c:pt idx="466">
                  <c:v>42029.566099537034</c:v>
                </c:pt>
                <c:pt idx="467">
                  <c:v>42029.667268518519</c:v>
                </c:pt>
                <c:pt idx="468">
                  <c:v>42029.896168981482</c:v>
                </c:pt>
                <c:pt idx="469">
                  <c:v>42030.115833333337</c:v>
                </c:pt>
                <c:pt idx="470">
                  <c:v>42030.318101851852</c:v>
                </c:pt>
                <c:pt idx="471">
                  <c:v>42030.326539351852</c:v>
                </c:pt>
                <c:pt idx="472">
                  <c:v>42030.333761574075</c:v>
                </c:pt>
                <c:pt idx="473">
                  <c:v>42030.376134259262</c:v>
                </c:pt>
                <c:pt idx="474">
                  <c:v>42030.394178240742</c:v>
                </c:pt>
                <c:pt idx="475">
                  <c:v>42030.416319444441</c:v>
                </c:pt>
                <c:pt idx="476">
                  <c:v>42030.417754629627</c:v>
                </c:pt>
                <c:pt idx="477">
                  <c:v>42030.459386574075</c:v>
                </c:pt>
                <c:pt idx="478">
                  <c:v>42030.462083333332</c:v>
                </c:pt>
                <c:pt idx="479">
                  <c:v>42030.479490740741</c:v>
                </c:pt>
                <c:pt idx="480">
                  <c:v>42030.503854166665</c:v>
                </c:pt>
                <c:pt idx="481">
                  <c:v>42030.54283564815</c:v>
                </c:pt>
                <c:pt idx="482">
                  <c:v>42030.584444444445</c:v>
                </c:pt>
                <c:pt idx="483">
                  <c:v>42030.587037037039</c:v>
                </c:pt>
                <c:pt idx="484">
                  <c:v>42030.792071759257</c:v>
                </c:pt>
                <c:pt idx="485">
                  <c:v>42031.052407407406</c:v>
                </c:pt>
                <c:pt idx="486">
                  <c:v>42031.087673611109</c:v>
                </c:pt>
                <c:pt idx="487">
                  <c:v>42031.409594907411</c:v>
                </c:pt>
                <c:pt idx="488">
                  <c:v>42031.411631944444</c:v>
                </c:pt>
                <c:pt idx="489">
                  <c:v>42031.413495370369</c:v>
                </c:pt>
                <c:pt idx="490">
                  <c:v>42031.448217592595</c:v>
                </c:pt>
                <c:pt idx="491">
                  <c:v>42031.455092592594</c:v>
                </c:pt>
                <c:pt idx="492">
                  <c:v>42031.461956018517</c:v>
                </c:pt>
                <c:pt idx="493">
                  <c:v>42031.462037037039</c:v>
                </c:pt>
                <c:pt idx="494">
                  <c:v>42031.469247685185</c:v>
                </c:pt>
                <c:pt idx="495">
                  <c:v>42031.501192129632</c:v>
                </c:pt>
                <c:pt idx="496">
                  <c:v>42031.503680555557</c:v>
                </c:pt>
                <c:pt idx="497">
                  <c:v>42031.542905092596</c:v>
                </c:pt>
                <c:pt idx="498">
                  <c:v>42031.584432870368</c:v>
                </c:pt>
                <c:pt idx="499">
                  <c:v>42032.286608796298</c:v>
                </c:pt>
                <c:pt idx="500">
                  <c:v>42032.356307870374</c:v>
                </c:pt>
                <c:pt idx="501">
                  <c:v>42032.359409722223</c:v>
                </c:pt>
                <c:pt idx="502">
                  <c:v>42032.376284722224</c:v>
                </c:pt>
                <c:pt idx="503">
                  <c:v>42032.396631944444</c:v>
                </c:pt>
                <c:pt idx="504">
                  <c:v>42032.406828703701</c:v>
                </c:pt>
                <c:pt idx="505">
                  <c:v>42032.410671296297</c:v>
                </c:pt>
                <c:pt idx="506">
                  <c:v>42032.420428240737</c:v>
                </c:pt>
                <c:pt idx="507">
                  <c:v>42032.420474537037</c:v>
                </c:pt>
                <c:pt idx="508">
                  <c:v>42032.438506944447</c:v>
                </c:pt>
                <c:pt idx="509">
                  <c:v>42032.441087962965</c:v>
                </c:pt>
                <c:pt idx="510">
                  <c:v>42032.44840277778</c:v>
                </c:pt>
                <c:pt idx="511">
                  <c:v>42032.462025462963</c:v>
                </c:pt>
                <c:pt idx="512">
                  <c:v>42032.4690625</c:v>
                </c:pt>
                <c:pt idx="513">
                  <c:v>42032.501400462963</c:v>
                </c:pt>
                <c:pt idx="514">
                  <c:v>42032.524606481478</c:v>
                </c:pt>
                <c:pt idx="515">
                  <c:v>42032.586956018517</c:v>
                </c:pt>
                <c:pt idx="516">
                  <c:v>42032.625706018516</c:v>
                </c:pt>
                <c:pt idx="517">
                  <c:v>42032.79241898148</c:v>
                </c:pt>
                <c:pt idx="518">
                  <c:v>42033.003576388888</c:v>
                </c:pt>
                <c:pt idx="519">
                  <c:v>42033.167071759257</c:v>
                </c:pt>
                <c:pt idx="520">
                  <c:v>42033.288530092592</c:v>
                </c:pt>
                <c:pt idx="521">
                  <c:v>42033.302094907405</c:v>
                </c:pt>
                <c:pt idx="522">
                  <c:v>42033.373796296299</c:v>
                </c:pt>
                <c:pt idx="523">
                  <c:v>42033.376805555556</c:v>
                </c:pt>
                <c:pt idx="524">
                  <c:v>42033.389756944445</c:v>
                </c:pt>
                <c:pt idx="525">
                  <c:v>42033.396493055552</c:v>
                </c:pt>
                <c:pt idx="526">
                  <c:v>42033.403171296297</c:v>
                </c:pt>
                <c:pt idx="527">
                  <c:v>42033.407824074071</c:v>
                </c:pt>
                <c:pt idx="528">
                  <c:v>42033.418090277781</c:v>
                </c:pt>
                <c:pt idx="529">
                  <c:v>42033.459803240738</c:v>
                </c:pt>
                <c:pt idx="530">
                  <c:v>42033.462129629632</c:v>
                </c:pt>
                <c:pt idx="531">
                  <c:v>42033.479351851849</c:v>
                </c:pt>
                <c:pt idx="532">
                  <c:v>42033.501446759263</c:v>
                </c:pt>
                <c:pt idx="533">
                  <c:v>42033.521412037036</c:v>
                </c:pt>
                <c:pt idx="534">
                  <c:v>42033.79241898148</c:v>
                </c:pt>
                <c:pt idx="535">
                  <c:v>42034.094583333332</c:v>
                </c:pt>
                <c:pt idx="536">
                  <c:v>42034.160775462966</c:v>
                </c:pt>
                <c:pt idx="537">
                  <c:v>42034.172627314816</c:v>
                </c:pt>
                <c:pt idx="538">
                  <c:v>42034.188368055555</c:v>
                </c:pt>
                <c:pt idx="539">
                  <c:v>42034.357546296298</c:v>
                </c:pt>
                <c:pt idx="540">
                  <c:v>42034.369016203702</c:v>
                </c:pt>
                <c:pt idx="541">
                  <c:v>42034.370949074073</c:v>
                </c:pt>
                <c:pt idx="542">
                  <c:v>42034.37400462963</c:v>
                </c:pt>
                <c:pt idx="543">
                  <c:v>42034.378750000003</c:v>
                </c:pt>
                <c:pt idx="544">
                  <c:v>42034.396631944444</c:v>
                </c:pt>
                <c:pt idx="545">
                  <c:v>42034.409942129627</c:v>
                </c:pt>
                <c:pt idx="546">
                  <c:v>42034.438159722224</c:v>
                </c:pt>
                <c:pt idx="547">
                  <c:v>42034.479733796295</c:v>
                </c:pt>
                <c:pt idx="548">
                  <c:v>42034.50104166667</c:v>
                </c:pt>
                <c:pt idx="549">
                  <c:v>42035.396469907406</c:v>
                </c:pt>
                <c:pt idx="550">
                  <c:v>42035.418020833335</c:v>
                </c:pt>
                <c:pt idx="551">
                  <c:v>42035.448263888888</c:v>
                </c:pt>
                <c:pt idx="552">
                  <c:v>42035.472453703704</c:v>
                </c:pt>
                <c:pt idx="553">
                  <c:v>42035.489976851852</c:v>
                </c:pt>
                <c:pt idx="554">
                  <c:v>42035.521273148152</c:v>
                </c:pt>
                <c:pt idx="555">
                  <c:v>42035.552395833336</c:v>
                </c:pt>
                <c:pt idx="556">
                  <c:v>42036.382233796299</c:v>
                </c:pt>
                <c:pt idx="557">
                  <c:v>42036.417939814812</c:v>
                </c:pt>
                <c:pt idx="558">
                  <c:v>42036.459456018521</c:v>
                </c:pt>
                <c:pt idx="559">
                  <c:v>42037.340752314813</c:v>
                </c:pt>
                <c:pt idx="560">
                  <c:v>42037.355231481481</c:v>
                </c:pt>
                <c:pt idx="561">
                  <c:v>42037.37568287037</c:v>
                </c:pt>
                <c:pt idx="562">
                  <c:v>42037.396608796298</c:v>
                </c:pt>
                <c:pt idx="563">
                  <c:v>42037.41783564815</c:v>
                </c:pt>
                <c:pt idx="564">
                  <c:v>42037.427094907405</c:v>
                </c:pt>
                <c:pt idx="565">
                  <c:v>42037.431817129633</c:v>
                </c:pt>
                <c:pt idx="566">
                  <c:v>42037.434791666667</c:v>
                </c:pt>
                <c:pt idx="567">
                  <c:v>42037.442916666667</c:v>
                </c:pt>
                <c:pt idx="568">
                  <c:v>42037.444780092592</c:v>
                </c:pt>
                <c:pt idx="569">
                  <c:v>42037.447650462964</c:v>
                </c:pt>
                <c:pt idx="570">
                  <c:v>42037.459618055553</c:v>
                </c:pt>
                <c:pt idx="571">
                  <c:v>42037.479502314818</c:v>
                </c:pt>
                <c:pt idx="572">
                  <c:v>42037.503634259258</c:v>
                </c:pt>
                <c:pt idx="573">
                  <c:v>42037.503738425927</c:v>
                </c:pt>
                <c:pt idx="574">
                  <c:v>42037.639108796298</c:v>
                </c:pt>
                <c:pt idx="575">
                  <c:v>42038.121018518519</c:v>
                </c:pt>
                <c:pt idx="576">
                  <c:v>42038.167303240742</c:v>
                </c:pt>
                <c:pt idx="577">
                  <c:v>42038.255624999998</c:v>
                </c:pt>
                <c:pt idx="578">
                  <c:v>42038.257638888892</c:v>
                </c:pt>
                <c:pt idx="579">
                  <c:v>42038.283032407409</c:v>
                </c:pt>
                <c:pt idx="580">
                  <c:v>42038.287569444445</c:v>
                </c:pt>
                <c:pt idx="581">
                  <c:v>42038.289629629631</c:v>
                </c:pt>
                <c:pt idx="582">
                  <c:v>42038.291898148149</c:v>
                </c:pt>
                <c:pt idx="583">
                  <c:v>42038.344502314816</c:v>
                </c:pt>
                <c:pt idx="584">
                  <c:v>42038.354988425926</c:v>
                </c:pt>
                <c:pt idx="585">
                  <c:v>42038.420474537037</c:v>
                </c:pt>
                <c:pt idx="586">
                  <c:v>42038.430601851855</c:v>
                </c:pt>
                <c:pt idx="587">
                  <c:v>42038.438206018516</c:v>
                </c:pt>
                <c:pt idx="588">
                  <c:v>42038.462222222224</c:v>
                </c:pt>
                <c:pt idx="589">
                  <c:v>42038.501284722224</c:v>
                </c:pt>
                <c:pt idx="590">
                  <c:v>42038.521597222221</c:v>
                </c:pt>
                <c:pt idx="591">
                  <c:v>42039.291724537034</c:v>
                </c:pt>
                <c:pt idx="592">
                  <c:v>42039.336516203701</c:v>
                </c:pt>
                <c:pt idx="593">
                  <c:v>42039.355613425927</c:v>
                </c:pt>
                <c:pt idx="594">
                  <c:v>42039.361909722225</c:v>
                </c:pt>
                <c:pt idx="595">
                  <c:v>42039.383402777778</c:v>
                </c:pt>
                <c:pt idx="596">
                  <c:v>42039.400567129633</c:v>
                </c:pt>
                <c:pt idx="597">
                  <c:v>42039.420856481483</c:v>
                </c:pt>
                <c:pt idx="598">
                  <c:v>42039.421284722222</c:v>
                </c:pt>
                <c:pt idx="599">
                  <c:v>42039.432824074072</c:v>
                </c:pt>
                <c:pt idx="600">
                  <c:v>42039.441354166665</c:v>
                </c:pt>
                <c:pt idx="601">
                  <c:v>42039.462060185186</c:v>
                </c:pt>
                <c:pt idx="602">
                  <c:v>42039.503599537034</c:v>
                </c:pt>
                <c:pt idx="603">
                  <c:v>42039.792326388888</c:v>
                </c:pt>
                <c:pt idx="604">
                  <c:v>42039.795324074075</c:v>
                </c:pt>
                <c:pt idx="605">
                  <c:v>42039.833657407406</c:v>
                </c:pt>
                <c:pt idx="606">
                  <c:v>42040.357800925929</c:v>
                </c:pt>
                <c:pt idx="607">
                  <c:v>42040.364803240744</c:v>
                </c:pt>
                <c:pt idx="608">
                  <c:v>42040.37703703704</c:v>
                </c:pt>
                <c:pt idx="609">
                  <c:v>42040.381898148145</c:v>
                </c:pt>
                <c:pt idx="610">
                  <c:v>42040.389166666668</c:v>
                </c:pt>
                <c:pt idx="611">
                  <c:v>42040.398518518516</c:v>
                </c:pt>
                <c:pt idx="612">
                  <c:v>42040.406539351854</c:v>
                </c:pt>
                <c:pt idx="613">
                  <c:v>42040.40865740741</c:v>
                </c:pt>
                <c:pt idx="614">
                  <c:v>42040.424351851849</c:v>
                </c:pt>
                <c:pt idx="615">
                  <c:v>42040.42690972222</c:v>
                </c:pt>
                <c:pt idx="616">
                  <c:v>42040.427662037036</c:v>
                </c:pt>
                <c:pt idx="617">
                  <c:v>42040.441261574073</c:v>
                </c:pt>
                <c:pt idx="618">
                  <c:v>42040.462094907409</c:v>
                </c:pt>
                <c:pt idx="619">
                  <c:v>42040.462256944447</c:v>
                </c:pt>
                <c:pt idx="620">
                  <c:v>42040.503668981481</c:v>
                </c:pt>
                <c:pt idx="621">
                  <c:v>42040.53502314815</c:v>
                </c:pt>
                <c:pt idx="622">
                  <c:v>42040.566203703704</c:v>
                </c:pt>
                <c:pt idx="623">
                  <c:v>42040.604861111111</c:v>
                </c:pt>
                <c:pt idx="624">
                  <c:v>42040.642523148148</c:v>
                </c:pt>
                <c:pt idx="625">
                  <c:v>42040.792199074072</c:v>
                </c:pt>
                <c:pt idx="626">
                  <c:v>42040.906446759262</c:v>
                </c:pt>
                <c:pt idx="627">
                  <c:v>42041.3512962963</c:v>
                </c:pt>
                <c:pt idx="628">
                  <c:v>42041.358715277776</c:v>
                </c:pt>
                <c:pt idx="629">
                  <c:v>42041.396504629629</c:v>
                </c:pt>
                <c:pt idx="630">
                  <c:v>42041.399537037039</c:v>
                </c:pt>
                <c:pt idx="631">
                  <c:v>42041.407037037039</c:v>
                </c:pt>
                <c:pt idx="632">
                  <c:v>42041.409131944441</c:v>
                </c:pt>
                <c:pt idx="633">
                  <c:v>42041.411168981482</c:v>
                </c:pt>
                <c:pt idx="634">
                  <c:v>42041.459583333337</c:v>
                </c:pt>
                <c:pt idx="635">
                  <c:v>42041.479803240742</c:v>
                </c:pt>
                <c:pt idx="636">
                  <c:v>42041.501701388886</c:v>
                </c:pt>
                <c:pt idx="637">
                  <c:v>42041.521620370368</c:v>
                </c:pt>
                <c:pt idx="638">
                  <c:v>42041.54283564815</c:v>
                </c:pt>
                <c:pt idx="639">
                  <c:v>42041.571944444448</c:v>
                </c:pt>
                <c:pt idx="640">
                  <c:v>42042.347488425927</c:v>
                </c:pt>
                <c:pt idx="641">
                  <c:v>42042.396504629629</c:v>
                </c:pt>
                <c:pt idx="642">
                  <c:v>42042.413356481484</c:v>
                </c:pt>
                <c:pt idx="643">
                  <c:v>42042.427523148152</c:v>
                </c:pt>
                <c:pt idx="644">
                  <c:v>42042.430787037039</c:v>
                </c:pt>
                <c:pt idx="645">
                  <c:v>42042.472442129627</c:v>
                </c:pt>
                <c:pt idx="646">
                  <c:v>42042.507199074076</c:v>
                </c:pt>
                <c:pt idx="647">
                  <c:v>42042.534930555557</c:v>
                </c:pt>
                <c:pt idx="648">
                  <c:v>42042.569675925923</c:v>
                </c:pt>
                <c:pt idx="649">
                  <c:v>42042.611342592594</c:v>
                </c:pt>
                <c:pt idx="650">
                  <c:v>42042.646296296298</c:v>
                </c:pt>
                <c:pt idx="651">
                  <c:v>42043.354525462964</c:v>
                </c:pt>
                <c:pt idx="652">
                  <c:v>42043.396435185183</c:v>
                </c:pt>
                <c:pt idx="653">
                  <c:v>42043.417546296296</c:v>
                </c:pt>
                <c:pt idx="654">
                  <c:v>42043.448206018518</c:v>
                </c:pt>
                <c:pt idx="655">
                  <c:v>42043.462013888886</c:v>
                </c:pt>
                <c:pt idx="656">
                  <c:v>42043.500937500001</c:v>
                </c:pt>
                <c:pt idx="657">
                  <c:v>42043.552337962959</c:v>
                </c:pt>
                <c:pt idx="658">
                  <c:v>42043.581967592596</c:v>
                </c:pt>
                <c:pt idx="659">
                  <c:v>42043.632199074076</c:v>
                </c:pt>
                <c:pt idx="660">
                  <c:v>42043.663275462961</c:v>
                </c:pt>
                <c:pt idx="661">
                  <c:v>42044.003738425927</c:v>
                </c:pt>
                <c:pt idx="662">
                  <c:v>42044.314340277779</c:v>
                </c:pt>
                <c:pt idx="663">
                  <c:v>42044.320243055554</c:v>
                </c:pt>
                <c:pt idx="664">
                  <c:v>42044.347546296296</c:v>
                </c:pt>
                <c:pt idx="665">
                  <c:v>42044.376064814816</c:v>
                </c:pt>
                <c:pt idx="666">
                  <c:v>42044.382488425923</c:v>
                </c:pt>
                <c:pt idx="667">
                  <c:v>42044.41783564815</c:v>
                </c:pt>
                <c:pt idx="668">
                  <c:v>42044.448275462964</c:v>
                </c:pt>
                <c:pt idx="669">
                  <c:v>42044.46197916667</c:v>
                </c:pt>
                <c:pt idx="670">
                  <c:v>42044.462118055555</c:v>
                </c:pt>
                <c:pt idx="671">
                  <c:v>42044.482928240737</c:v>
                </c:pt>
                <c:pt idx="672">
                  <c:v>42044.545347222222</c:v>
                </c:pt>
                <c:pt idx="673">
                  <c:v>42044.792395833334</c:v>
                </c:pt>
                <c:pt idx="674">
                  <c:v>42045.106412037036</c:v>
                </c:pt>
                <c:pt idx="675">
                  <c:v>42045.269016203703</c:v>
                </c:pt>
                <c:pt idx="676">
                  <c:v>42045.29246527778</c:v>
                </c:pt>
                <c:pt idx="677">
                  <c:v>42045.335057870368</c:v>
                </c:pt>
                <c:pt idx="678">
                  <c:v>42045.350289351853</c:v>
                </c:pt>
                <c:pt idx="679">
                  <c:v>42045.35560185185</c:v>
                </c:pt>
                <c:pt idx="680">
                  <c:v>42045.356319444443</c:v>
                </c:pt>
                <c:pt idx="681">
                  <c:v>42045.421458333331</c:v>
                </c:pt>
                <c:pt idx="682">
                  <c:v>42045.426689814813</c:v>
                </c:pt>
                <c:pt idx="683">
                  <c:v>42045.465439814812</c:v>
                </c:pt>
                <c:pt idx="684">
                  <c:v>42045.500717592593</c:v>
                </c:pt>
                <c:pt idx="685">
                  <c:v>42046.19358796296</c:v>
                </c:pt>
                <c:pt idx="686">
                  <c:v>42046.239733796298</c:v>
                </c:pt>
                <c:pt idx="687">
                  <c:v>42046.281840277778</c:v>
                </c:pt>
                <c:pt idx="688">
                  <c:v>42046.293032407404</c:v>
                </c:pt>
                <c:pt idx="689">
                  <c:v>42046.360208333332</c:v>
                </c:pt>
                <c:pt idx="690">
                  <c:v>42046.376944444448</c:v>
                </c:pt>
                <c:pt idx="691">
                  <c:v>42046.378564814811</c:v>
                </c:pt>
                <c:pt idx="692">
                  <c:v>42046.406354166669</c:v>
                </c:pt>
                <c:pt idx="693">
                  <c:v>42046.420289351852</c:v>
                </c:pt>
                <c:pt idx="694">
                  <c:v>42046.469224537039</c:v>
                </c:pt>
                <c:pt idx="695">
                  <c:v>42046.502858796295</c:v>
                </c:pt>
                <c:pt idx="696">
                  <c:v>42046.584374999999</c:v>
                </c:pt>
                <c:pt idx="697">
                  <c:v>42046.64947916667</c:v>
                </c:pt>
                <c:pt idx="698">
                  <c:v>42046.709374999999</c:v>
                </c:pt>
                <c:pt idx="699">
                  <c:v>42046.802222222221</c:v>
                </c:pt>
                <c:pt idx="700">
                  <c:v>42047.110949074071</c:v>
                </c:pt>
                <c:pt idx="701">
                  <c:v>42047.16306712963</c:v>
                </c:pt>
                <c:pt idx="702">
                  <c:v>42047.184282407405</c:v>
                </c:pt>
                <c:pt idx="703">
                  <c:v>42047.274571759262</c:v>
                </c:pt>
                <c:pt idx="704">
                  <c:v>42047.292314814818</c:v>
                </c:pt>
                <c:pt idx="705">
                  <c:v>42047.30327546296</c:v>
                </c:pt>
                <c:pt idx="706">
                  <c:v>42047.336875000001</c:v>
                </c:pt>
                <c:pt idx="707">
                  <c:v>42047.340590277781</c:v>
                </c:pt>
                <c:pt idx="708">
                  <c:v>42047.357708333337</c:v>
                </c:pt>
                <c:pt idx="709">
                  <c:v>42047.375520833331</c:v>
                </c:pt>
                <c:pt idx="710">
                  <c:v>42047.406770833331</c:v>
                </c:pt>
                <c:pt idx="711">
                  <c:v>42047.41605324074</c:v>
                </c:pt>
                <c:pt idx="712">
                  <c:v>42047.417650462965</c:v>
                </c:pt>
                <c:pt idx="713">
                  <c:v>42047.436168981483</c:v>
                </c:pt>
                <c:pt idx="714">
                  <c:v>42047.469039351854</c:v>
                </c:pt>
                <c:pt idx="715">
                  <c:v>42047.503738425927</c:v>
                </c:pt>
                <c:pt idx="716">
                  <c:v>42047.507453703707</c:v>
                </c:pt>
                <c:pt idx="717">
                  <c:v>42047.545231481483</c:v>
                </c:pt>
                <c:pt idx="718">
                  <c:v>42047.614861111113</c:v>
                </c:pt>
                <c:pt idx="719">
                  <c:v>42048.121631944443</c:v>
                </c:pt>
                <c:pt idx="720">
                  <c:v>42048.129687499997</c:v>
                </c:pt>
                <c:pt idx="721">
                  <c:v>42048.204976851855</c:v>
                </c:pt>
                <c:pt idx="722">
                  <c:v>42048.239884259259</c:v>
                </c:pt>
                <c:pt idx="723">
                  <c:v>42048.262916666667</c:v>
                </c:pt>
                <c:pt idx="724">
                  <c:v>42048.292291666665</c:v>
                </c:pt>
                <c:pt idx="725">
                  <c:v>42048.305833333332</c:v>
                </c:pt>
                <c:pt idx="726">
                  <c:v>42048.313217592593</c:v>
                </c:pt>
                <c:pt idx="727">
                  <c:v>42048.370613425926</c:v>
                </c:pt>
                <c:pt idx="728">
                  <c:v>42048.376574074071</c:v>
                </c:pt>
                <c:pt idx="729">
                  <c:v>42048.418645833335</c:v>
                </c:pt>
                <c:pt idx="730">
                  <c:v>42048.455590277779</c:v>
                </c:pt>
                <c:pt idx="731">
                  <c:v>42048.459791666668</c:v>
                </c:pt>
                <c:pt idx="732">
                  <c:v>42048.583993055552</c:v>
                </c:pt>
                <c:pt idx="733">
                  <c:v>42048.61818287037</c:v>
                </c:pt>
                <c:pt idx="734">
                  <c:v>42048.646377314813</c:v>
                </c:pt>
                <c:pt idx="735">
                  <c:v>42048.708958333336</c:v>
                </c:pt>
                <c:pt idx="736">
                  <c:v>42048.750601851854</c:v>
                </c:pt>
                <c:pt idx="737">
                  <c:v>42049.000381944446</c:v>
                </c:pt>
                <c:pt idx="738">
                  <c:v>42049.125740740739</c:v>
                </c:pt>
                <c:pt idx="739">
                  <c:v>42049.209004629629</c:v>
                </c:pt>
                <c:pt idx="740">
                  <c:v>42049.293171296296</c:v>
                </c:pt>
                <c:pt idx="741">
                  <c:v>42049.417048611111</c:v>
                </c:pt>
                <c:pt idx="742">
                  <c:v>42049.45957175926</c:v>
                </c:pt>
                <c:pt idx="743">
                  <c:v>42049.630972222221</c:v>
                </c:pt>
                <c:pt idx="744">
                  <c:v>42050.084016203706</c:v>
                </c:pt>
                <c:pt idx="745">
                  <c:v>42050.29210648148</c:v>
                </c:pt>
                <c:pt idx="746">
                  <c:v>42050.336944444447</c:v>
                </c:pt>
                <c:pt idx="747">
                  <c:v>42050.364918981482</c:v>
                </c:pt>
                <c:pt idx="748">
                  <c:v>42050.469108796293</c:v>
                </c:pt>
                <c:pt idx="749">
                  <c:v>42050.771180555559</c:v>
                </c:pt>
                <c:pt idx="750">
                  <c:v>42051.003657407404</c:v>
                </c:pt>
                <c:pt idx="751">
                  <c:v>42051.124247685184</c:v>
                </c:pt>
                <c:pt idx="752">
                  <c:v>42051.152962962966</c:v>
                </c:pt>
                <c:pt idx="753">
                  <c:v>42051.167604166665</c:v>
                </c:pt>
                <c:pt idx="754">
                  <c:v>42051.26798611111</c:v>
                </c:pt>
                <c:pt idx="755">
                  <c:v>42051.273541666669</c:v>
                </c:pt>
                <c:pt idx="756">
                  <c:v>42051.288425925923</c:v>
                </c:pt>
                <c:pt idx="757">
                  <c:v>42051.309594907405</c:v>
                </c:pt>
                <c:pt idx="758">
                  <c:v>42051.417685185188</c:v>
                </c:pt>
                <c:pt idx="759">
                  <c:v>42051.420312499999</c:v>
                </c:pt>
                <c:pt idx="760">
                  <c:v>42051.423483796294</c:v>
                </c:pt>
                <c:pt idx="761">
                  <c:v>42051.42759259259</c:v>
                </c:pt>
                <c:pt idx="762">
                  <c:v>42051.431585648148</c:v>
                </c:pt>
                <c:pt idx="763">
                  <c:v>42051.436273148145</c:v>
                </c:pt>
                <c:pt idx="764">
                  <c:v>42051.465636574074</c:v>
                </c:pt>
                <c:pt idx="765">
                  <c:v>42051.479803240742</c:v>
                </c:pt>
                <c:pt idx="766">
                  <c:v>42051.545300925929</c:v>
                </c:pt>
                <c:pt idx="767">
                  <c:v>42051.587060185186</c:v>
                </c:pt>
                <c:pt idx="768">
                  <c:v>42051.625717592593</c:v>
                </c:pt>
                <c:pt idx="769">
                  <c:v>42052.112974537034</c:v>
                </c:pt>
                <c:pt idx="770">
                  <c:v>42052.26599537037</c:v>
                </c:pt>
                <c:pt idx="771">
                  <c:v>42052.406435185185</c:v>
                </c:pt>
                <c:pt idx="772">
                  <c:v>42052.458738425928</c:v>
                </c:pt>
                <c:pt idx="773">
                  <c:v>42052.503912037035</c:v>
                </c:pt>
                <c:pt idx="774">
                  <c:v>42052.584363425929</c:v>
                </c:pt>
                <c:pt idx="775">
                  <c:v>42052.792442129627</c:v>
                </c:pt>
                <c:pt idx="776">
                  <c:v>42053.176122685189</c:v>
                </c:pt>
                <c:pt idx="777">
                  <c:v>42053.176990740743</c:v>
                </c:pt>
                <c:pt idx="778">
                  <c:v>42053.206666666665</c:v>
                </c:pt>
                <c:pt idx="779">
                  <c:v>42053.365902777776</c:v>
                </c:pt>
                <c:pt idx="780">
                  <c:v>42053.369837962964</c:v>
                </c:pt>
                <c:pt idx="781">
                  <c:v>42053.420451388891</c:v>
                </c:pt>
                <c:pt idx="782">
                  <c:v>42053.438240740739</c:v>
                </c:pt>
                <c:pt idx="783">
                  <c:v>42053.501539351855</c:v>
                </c:pt>
                <c:pt idx="784">
                  <c:v>42053.548854166664</c:v>
                </c:pt>
                <c:pt idx="785">
                  <c:v>42054.105034722219</c:v>
                </c:pt>
                <c:pt idx="786">
                  <c:v>42054.106979166667</c:v>
                </c:pt>
                <c:pt idx="787">
                  <c:v>42054.110601851855</c:v>
                </c:pt>
                <c:pt idx="788">
                  <c:v>42054.116655092592</c:v>
                </c:pt>
                <c:pt idx="789">
                  <c:v>42054.123530092591</c:v>
                </c:pt>
                <c:pt idx="790">
                  <c:v>42054.16747685185</c:v>
                </c:pt>
                <c:pt idx="791">
                  <c:v>42054.283738425926</c:v>
                </c:pt>
                <c:pt idx="792">
                  <c:v>42054.376203703701</c:v>
                </c:pt>
                <c:pt idx="793">
                  <c:v>42054.376331018517</c:v>
                </c:pt>
                <c:pt idx="794">
                  <c:v>42054.396481481483</c:v>
                </c:pt>
                <c:pt idx="795">
                  <c:v>42054.396817129629</c:v>
                </c:pt>
                <c:pt idx="796">
                  <c:v>42054.399537037039</c:v>
                </c:pt>
                <c:pt idx="797">
                  <c:v>42054.417662037034</c:v>
                </c:pt>
                <c:pt idx="798">
                  <c:v>42054.438298611109</c:v>
                </c:pt>
                <c:pt idx="799">
                  <c:v>42054.451099537036</c:v>
                </c:pt>
                <c:pt idx="800">
                  <c:v>42054.451724537037</c:v>
                </c:pt>
                <c:pt idx="801">
                  <c:v>42054.489988425928</c:v>
                </c:pt>
                <c:pt idx="802">
                  <c:v>42054.500185185185</c:v>
                </c:pt>
                <c:pt idx="803">
                  <c:v>42054.500416666669</c:v>
                </c:pt>
                <c:pt idx="804">
                  <c:v>42054.541967592595</c:v>
                </c:pt>
                <c:pt idx="805">
                  <c:v>42054.607812499999</c:v>
                </c:pt>
                <c:pt idx="806">
                  <c:v>42054.79241898148</c:v>
                </c:pt>
                <c:pt idx="807">
                  <c:v>42055.042627314811</c:v>
                </c:pt>
                <c:pt idx="808">
                  <c:v>42055.097060185188</c:v>
                </c:pt>
                <c:pt idx="809">
                  <c:v>42055.116122685184</c:v>
                </c:pt>
                <c:pt idx="810">
                  <c:v>42055.121446759258</c:v>
                </c:pt>
                <c:pt idx="811">
                  <c:v>42055.125810185185</c:v>
                </c:pt>
                <c:pt idx="812">
                  <c:v>42055.305775462963</c:v>
                </c:pt>
                <c:pt idx="813">
                  <c:v>42055.306793981479</c:v>
                </c:pt>
                <c:pt idx="814">
                  <c:v>42055.333425925928</c:v>
                </c:pt>
                <c:pt idx="815">
                  <c:v>42055.375960648147</c:v>
                </c:pt>
                <c:pt idx="816">
                  <c:v>42055.396458333336</c:v>
                </c:pt>
                <c:pt idx="817">
                  <c:v>42055.425254629627</c:v>
                </c:pt>
                <c:pt idx="818">
                  <c:v>42055.426724537036</c:v>
                </c:pt>
                <c:pt idx="819">
                  <c:v>42055.441261574073</c:v>
                </c:pt>
                <c:pt idx="820">
                  <c:v>42055.490057870367</c:v>
                </c:pt>
                <c:pt idx="821">
                  <c:v>42055.520995370367</c:v>
                </c:pt>
                <c:pt idx="822">
                  <c:v>42055.543067129627</c:v>
                </c:pt>
                <c:pt idx="823">
                  <c:v>42055.750879629632</c:v>
                </c:pt>
                <c:pt idx="824">
                  <c:v>42056.125937500001</c:v>
                </c:pt>
                <c:pt idx="825">
                  <c:v>42056.146168981482</c:v>
                </c:pt>
                <c:pt idx="826">
                  <c:v>42056.271469907406</c:v>
                </c:pt>
                <c:pt idx="827">
                  <c:v>42056.334293981483</c:v>
                </c:pt>
                <c:pt idx="828">
                  <c:v>42056.354872685188</c:v>
                </c:pt>
                <c:pt idx="829">
                  <c:v>42056.376250000001</c:v>
                </c:pt>
                <c:pt idx="830">
                  <c:v>42056.378668981481</c:v>
                </c:pt>
                <c:pt idx="831">
                  <c:v>42056.417824074073</c:v>
                </c:pt>
                <c:pt idx="832">
                  <c:v>42056.750752314816</c:v>
                </c:pt>
                <c:pt idx="833">
                  <c:v>42057.114814814813</c:v>
                </c:pt>
                <c:pt idx="834">
                  <c:v>42057.167048611111</c:v>
                </c:pt>
                <c:pt idx="835">
                  <c:v>42057.187847222223</c:v>
                </c:pt>
                <c:pt idx="836">
                  <c:v>42057.417719907404</c:v>
                </c:pt>
                <c:pt idx="837">
                  <c:v>42057.459502314814</c:v>
                </c:pt>
                <c:pt idx="838">
                  <c:v>42057.584293981483</c:v>
                </c:pt>
                <c:pt idx="839">
                  <c:v>42057.625879629632</c:v>
                </c:pt>
                <c:pt idx="840">
                  <c:v>42057.750451388885</c:v>
                </c:pt>
                <c:pt idx="841">
                  <c:v>42057.934178240743</c:v>
                </c:pt>
                <c:pt idx="842">
                  <c:v>42057.959027777775</c:v>
                </c:pt>
                <c:pt idx="843">
                  <c:v>42058.003692129627</c:v>
                </c:pt>
                <c:pt idx="844">
                  <c:v>42058.114965277775</c:v>
                </c:pt>
                <c:pt idx="845">
                  <c:v>42058.118298611109</c:v>
                </c:pt>
                <c:pt idx="846">
                  <c:v>42058.126180555555</c:v>
                </c:pt>
                <c:pt idx="847">
                  <c:v>42058.152962962966</c:v>
                </c:pt>
                <c:pt idx="848">
                  <c:v>42058.293391203704</c:v>
                </c:pt>
                <c:pt idx="849">
                  <c:v>42058.334039351852</c:v>
                </c:pt>
                <c:pt idx="850">
                  <c:v>42058.406377314815</c:v>
                </c:pt>
                <c:pt idx="851">
                  <c:v>42058.430902777778</c:v>
                </c:pt>
                <c:pt idx="852">
                  <c:v>42058.437893518516</c:v>
                </c:pt>
                <c:pt idx="853">
                  <c:v>42058.459560185183</c:v>
                </c:pt>
                <c:pt idx="854">
                  <c:v>42058.479872685188</c:v>
                </c:pt>
                <c:pt idx="855">
                  <c:v>42058.501932870371</c:v>
                </c:pt>
                <c:pt idx="856">
                  <c:v>42058.504074074073</c:v>
                </c:pt>
                <c:pt idx="857">
                  <c:v>42058.543356481481</c:v>
                </c:pt>
                <c:pt idx="858">
                  <c:v>42058.563067129631</c:v>
                </c:pt>
                <c:pt idx="859">
                  <c:v>42058.583969907406</c:v>
                </c:pt>
                <c:pt idx="860">
                  <c:v>42058.626238425924</c:v>
                </c:pt>
                <c:pt idx="861">
                  <c:v>42058.750717592593</c:v>
                </c:pt>
                <c:pt idx="862">
                  <c:v>42059.092604166668</c:v>
                </c:pt>
                <c:pt idx="863">
                  <c:v>42059.114710648151</c:v>
                </c:pt>
                <c:pt idx="864">
                  <c:v>42059.146550925929</c:v>
                </c:pt>
                <c:pt idx="865">
                  <c:v>42059.264502314814</c:v>
                </c:pt>
                <c:pt idx="866">
                  <c:v>42059.387037037035</c:v>
                </c:pt>
                <c:pt idx="867">
                  <c:v>42059.420694444445</c:v>
                </c:pt>
                <c:pt idx="868">
                  <c:v>42059.44023148148</c:v>
                </c:pt>
                <c:pt idx="869">
                  <c:v>42059.459745370368</c:v>
                </c:pt>
                <c:pt idx="870">
                  <c:v>42059.503599537034</c:v>
                </c:pt>
                <c:pt idx="871">
                  <c:v>42059.543020833335</c:v>
                </c:pt>
                <c:pt idx="872">
                  <c:v>42059.548854166664</c:v>
                </c:pt>
                <c:pt idx="873">
                  <c:v>42059.584583333337</c:v>
                </c:pt>
                <c:pt idx="874">
                  <c:v>42059.618391203701</c:v>
                </c:pt>
                <c:pt idx="875">
                  <c:v>42059.792395833334</c:v>
                </c:pt>
                <c:pt idx="876">
                  <c:v>42059.909849537034</c:v>
                </c:pt>
                <c:pt idx="877">
                  <c:v>42060.042754629627</c:v>
                </c:pt>
                <c:pt idx="878">
                  <c:v>42060.100069444445</c:v>
                </c:pt>
                <c:pt idx="879">
                  <c:v>42060.145601851851</c:v>
                </c:pt>
                <c:pt idx="880">
                  <c:v>42060.212164351855</c:v>
                </c:pt>
                <c:pt idx="881">
                  <c:v>42060.389513888891</c:v>
                </c:pt>
                <c:pt idx="882">
                  <c:v>42060.414652777778</c:v>
                </c:pt>
                <c:pt idx="883">
                  <c:v>42060.424039351848</c:v>
                </c:pt>
                <c:pt idx="884">
                  <c:v>42060.435590277775</c:v>
                </c:pt>
                <c:pt idx="885">
                  <c:v>42060.438055555554</c:v>
                </c:pt>
                <c:pt idx="886">
                  <c:v>42060.479409722226</c:v>
                </c:pt>
                <c:pt idx="887">
                  <c:v>42060.500428240739</c:v>
                </c:pt>
                <c:pt idx="888">
                  <c:v>42060.542800925927</c:v>
                </c:pt>
                <c:pt idx="889">
                  <c:v>42060.584166666667</c:v>
                </c:pt>
                <c:pt idx="890">
                  <c:v>42060.750694444447</c:v>
                </c:pt>
                <c:pt idx="891">
                  <c:v>42060.792291666665</c:v>
                </c:pt>
                <c:pt idx="892">
                  <c:v>42060.792673611111</c:v>
                </c:pt>
                <c:pt idx="893">
                  <c:v>42060.909942129627</c:v>
                </c:pt>
                <c:pt idx="894">
                  <c:v>42060.969097222223</c:v>
                </c:pt>
                <c:pt idx="895">
                  <c:v>42061.092534722222</c:v>
                </c:pt>
                <c:pt idx="896">
                  <c:v>42061.123159722221</c:v>
                </c:pt>
                <c:pt idx="897">
                  <c:v>42061.209328703706</c:v>
                </c:pt>
                <c:pt idx="898">
                  <c:v>42061.250763888886</c:v>
                </c:pt>
                <c:pt idx="899">
                  <c:v>42061.28328703704</c:v>
                </c:pt>
                <c:pt idx="900">
                  <c:v>42061.401539351849</c:v>
                </c:pt>
                <c:pt idx="901">
                  <c:v>42061.423333333332</c:v>
                </c:pt>
                <c:pt idx="902">
                  <c:v>42061.424386574072</c:v>
                </c:pt>
                <c:pt idx="903">
                  <c:v>42061.438217592593</c:v>
                </c:pt>
                <c:pt idx="904">
                  <c:v>42061.500173611108</c:v>
                </c:pt>
                <c:pt idx="905">
                  <c:v>42061.559270833335</c:v>
                </c:pt>
                <c:pt idx="906">
                  <c:v>42061.566076388888</c:v>
                </c:pt>
                <c:pt idx="907">
                  <c:v>42061.590497685182</c:v>
                </c:pt>
                <c:pt idx="908">
                  <c:v>42061.606423611112</c:v>
                </c:pt>
                <c:pt idx="909">
                  <c:v>42061.626377314817</c:v>
                </c:pt>
                <c:pt idx="910">
                  <c:v>42061.646562499998</c:v>
                </c:pt>
                <c:pt idx="911">
                  <c:v>42061.663449074076</c:v>
                </c:pt>
                <c:pt idx="912">
                  <c:v>42061.688287037039</c:v>
                </c:pt>
                <c:pt idx="913">
                  <c:v>42061.709444444445</c:v>
                </c:pt>
                <c:pt idx="914">
                  <c:v>42061.750497685185</c:v>
                </c:pt>
                <c:pt idx="915">
                  <c:v>42061.771261574075</c:v>
                </c:pt>
                <c:pt idx="916">
                  <c:v>42061.792662037034</c:v>
                </c:pt>
                <c:pt idx="917">
                  <c:v>42061.792754629627</c:v>
                </c:pt>
                <c:pt idx="918">
                  <c:v>42061.896296296298</c:v>
                </c:pt>
                <c:pt idx="919">
                  <c:v>42062.000416666669</c:v>
                </c:pt>
                <c:pt idx="920">
                  <c:v>42062.097430555557</c:v>
                </c:pt>
                <c:pt idx="921">
                  <c:v>42062.108263888891</c:v>
                </c:pt>
                <c:pt idx="922">
                  <c:v>42062.111215277779</c:v>
                </c:pt>
                <c:pt idx="923">
                  <c:v>42062.136620370373</c:v>
                </c:pt>
                <c:pt idx="924">
                  <c:v>42062.14471064815</c:v>
                </c:pt>
                <c:pt idx="925">
                  <c:v>42062.251238425924</c:v>
                </c:pt>
                <c:pt idx="926">
                  <c:v>42062.257650462961</c:v>
                </c:pt>
                <c:pt idx="927">
                  <c:v>42062.410104166665</c:v>
                </c:pt>
                <c:pt idx="928">
                  <c:v>42062.413622685184</c:v>
                </c:pt>
                <c:pt idx="929">
                  <c:v>42062.437581018516</c:v>
                </c:pt>
                <c:pt idx="930">
                  <c:v>42062.439571759256</c:v>
                </c:pt>
                <c:pt idx="931">
                  <c:v>42062.503599537034</c:v>
                </c:pt>
                <c:pt idx="932">
                  <c:v>42062.524537037039</c:v>
                </c:pt>
                <c:pt idx="933">
                  <c:v>42062.584745370368</c:v>
                </c:pt>
                <c:pt idx="934">
                  <c:v>42062.626284722224</c:v>
                </c:pt>
                <c:pt idx="935">
                  <c:v>42062.792569444442</c:v>
                </c:pt>
                <c:pt idx="936">
                  <c:v>42062.833993055552</c:v>
                </c:pt>
                <c:pt idx="937">
                  <c:v>42062.896238425928</c:v>
                </c:pt>
                <c:pt idx="938">
                  <c:v>42062.923761574071</c:v>
                </c:pt>
                <c:pt idx="939">
                  <c:v>42062.959247685183</c:v>
                </c:pt>
                <c:pt idx="940">
                  <c:v>42063.211956018517</c:v>
                </c:pt>
                <c:pt idx="941">
                  <c:v>42063.334756944445</c:v>
                </c:pt>
                <c:pt idx="942">
                  <c:v>42063.420486111114</c:v>
                </c:pt>
                <c:pt idx="943">
                  <c:v>42063.875439814816</c:v>
                </c:pt>
                <c:pt idx="944">
                  <c:v>42063.97934027778</c:v>
                </c:pt>
                <c:pt idx="945">
                  <c:v>42064.334224537037</c:v>
                </c:pt>
                <c:pt idx="946">
                  <c:v>42064.420613425929</c:v>
                </c:pt>
                <c:pt idx="947">
                  <c:v>42064.500520833331</c:v>
                </c:pt>
                <c:pt idx="948">
                  <c:v>42064.625972222224</c:v>
                </c:pt>
                <c:pt idx="949">
                  <c:v>42064.875590277778</c:v>
                </c:pt>
                <c:pt idx="950">
                  <c:v>42065.00068287037</c:v>
                </c:pt>
                <c:pt idx="951">
                  <c:v>42065.289733796293</c:v>
                </c:pt>
                <c:pt idx="952">
                  <c:v>42065.458425925928</c:v>
                </c:pt>
                <c:pt idx="953">
                  <c:v>42065.500567129631</c:v>
                </c:pt>
                <c:pt idx="954">
                  <c:v>42065.520949074074</c:v>
                </c:pt>
                <c:pt idx="955">
                  <c:v>42065.583634259259</c:v>
                </c:pt>
                <c:pt idx="956">
                  <c:v>42065.625196759262</c:v>
                </c:pt>
                <c:pt idx="957">
                  <c:v>42065.79247685185</c:v>
                </c:pt>
                <c:pt idx="958">
                  <c:v>42065.836956018517</c:v>
                </c:pt>
                <c:pt idx="959">
                  <c:v>42066.021365740744</c:v>
                </c:pt>
                <c:pt idx="960">
                  <c:v>42066.071388888886</c:v>
                </c:pt>
                <c:pt idx="961">
                  <c:v>42066.257557870369</c:v>
                </c:pt>
                <c:pt idx="962">
                  <c:v>42066.25880787037</c:v>
                </c:pt>
                <c:pt idx="963">
                  <c:v>42066.33489583333</c:v>
                </c:pt>
                <c:pt idx="964">
                  <c:v>42066.417245370372</c:v>
                </c:pt>
                <c:pt idx="965">
                  <c:v>42066.425300925926</c:v>
                </c:pt>
                <c:pt idx="966">
                  <c:v>42066.437986111108</c:v>
                </c:pt>
                <c:pt idx="967">
                  <c:v>42066.587210648147</c:v>
                </c:pt>
                <c:pt idx="968">
                  <c:v>42066.604907407411</c:v>
                </c:pt>
                <c:pt idx="969">
                  <c:v>42066.635844907411</c:v>
                </c:pt>
                <c:pt idx="970">
                  <c:v>42066.792245370372</c:v>
                </c:pt>
                <c:pt idx="971">
                  <c:v>42066.896273148152</c:v>
                </c:pt>
                <c:pt idx="972">
                  <c:v>42066.934189814812</c:v>
                </c:pt>
                <c:pt idx="973">
                  <c:v>42067.10365740741</c:v>
                </c:pt>
                <c:pt idx="974">
                  <c:v>42067.112708333334</c:v>
                </c:pt>
                <c:pt idx="975">
                  <c:v>42067.125393518516</c:v>
                </c:pt>
                <c:pt idx="976">
                  <c:v>42067.369641203702</c:v>
                </c:pt>
                <c:pt idx="977">
                  <c:v>42067.408912037034</c:v>
                </c:pt>
                <c:pt idx="978">
                  <c:v>42067.420243055552</c:v>
                </c:pt>
                <c:pt idx="979">
                  <c:v>42067.420277777775</c:v>
                </c:pt>
                <c:pt idx="980">
                  <c:v>42067.442384259259</c:v>
                </c:pt>
                <c:pt idx="981">
                  <c:v>42067.501875000002</c:v>
                </c:pt>
                <c:pt idx="982">
                  <c:v>42067.542164351849</c:v>
                </c:pt>
                <c:pt idx="983">
                  <c:v>42067.626238425924</c:v>
                </c:pt>
                <c:pt idx="984">
                  <c:v>42067.709722222222</c:v>
                </c:pt>
                <c:pt idx="985">
                  <c:v>42067.792754629627</c:v>
                </c:pt>
                <c:pt idx="986">
                  <c:v>42067.834166666667</c:v>
                </c:pt>
                <c:pt idx="987">
                  <c:v>42068.304826388892</c:v>
                </c:pt>
                <c:pt idx="988">
                  <c:v>42068.309479166666</c:v>
                </c:pt>
                <c:pt idx="989">
                  <c:v>42068.334907407407</c:v>
                </c:pt>
                <c:pt idx="990">
                  <c:v>42068.376562500001</c:v>
                </c:pt>
                <c:pt idx="991">
                  <c:v>42068.376759259256</c:v>
                </c:pt>
                <c:pt idx="992">
                  <c:v>42068.381851851853</c:v>
                </c:pt>
                <c:pt idx="993">
                  <c:v>42068.501435185186</c:v>
                </c:pt>
                <c:pt idx="994">
                  <c:v>42068.590555555558</c:v>
                </c:pt>
                <c:pt idx="995">
                  <c:v>42068.625798611109</c:v>
                </c:pt>
                <c:pt idx="996">
                  <c:v>42068.628865740742</c:v>
                </c:pt>
                <c:pt idx="997">
                  <c:v>42068.646365740744</c:v>
                </c:pt>
                <c:pt idx="998">
                  <c:v>42068.729791666665</c:v>
                </c:pt>
                <c:pt idx="999">
                  <c:v>42068.764143518521</c:v>
                </c:pt>
                <c:pt idx="1000">
                  <c:v>42068.792337962965</c:v>
                </c:pt>
                <c:pt idx="1001">
                  <c:v>42068.812939814816</c:v>
                </c:pt>
                <c:pt idx="1002">
                  <c:v>42068.857812499999</c:v>
                </c:pt>
                <c:pt idx="1003">
                  <c:v>42068.892557870371</c:v>
                </c:pt>
                <c:pt idx="1004">
                  <c:v>42068.917175925926</c:v>
                </c:pt>
                <c:pt idx="1005">
                  <c:v>42068.979722222219</c:v>
                </c:pt>
                <c:pt idx="1006">
                  <c:v>42069.106215277781</c:v>
                </c:pt>
                <c:pt idx="1007">
                  <c:v>42069.108912037038</c:v>
                </c:pt>
                <c:pt idx="1008">
                  <c:v>42069.12599537037</c:v>
                </c:pt>
                <c:pt idx="1009">
                  <c:v>42069.251944444448</c:v>
                </c:pt>
                <c:pt idx="1010">
                  <c:v>42069.334710648145</c:v>
                </c:pt>
                <c:pt idx="1011">
                  <c:v>42069.413148148145</c:v>
                </c:pt>
                <c:pt idx="1012">
                  <c:v>42069.421643518515</c:v>
                </c:pt>
                <c:pt idx="1013">
                  <c:v>42069.462025462963</c:v>
                </c:pt>
                <c:pt idx="1014">
                  <c:v>42069.545300925929</c:v>
                </c:pt>
                <c:pt idx="1015">
                  <c:v>42069.600902777776</c:v>
                </c:pt>
                <c:pt idx="1016">
                  <c:v>42069.709398148145</c:v>
                </c:pt>
                <c:pt idx="1017">
                  <c:v>42069.750185185185</c:v>
                </c:pt>
                <c:pt idx="1018">
                  <c:v>42069.792453703703</c:v>
                </c:pt>
                <c:pt idx="1019">
                  <c:v>42069.875752314816</c:v>
                </c:pt>
                <c:pt idx="1020">
                  <c:v>42070.250335648147</c:v>
                </c:pt>
                <c:pt idx="1021">
                  <c:v>42070.250335648147</c:v>
                </c:pt>
                <c:pt idx="1022">
                  <c:v>42070.335069444445</c:v>
                </c:pt>
                <c:pt idx="1023">
                  <c:v>42070.500798611109</c:v>
                </c:pt>
                <c:pt idx="1024">
                  <c:v>42070.503796296296</c:v>
                </c:pt>
                <c:pt idx="1025">
                  <c:v>42070.614884259259</c:v>
                </c:pt>
                <c:pt idx="1026">
                  <c:v>42070.625775462962</c:v>
                </c:pt>
                <c:pt idx="1027">
                  <c:v>42070.875671296293</c:v>
                </c:pt>
                <c:pt idx="1028">
                  <c:v>42070.9377662037</c:v>
                </c:pt>
                <c:pt idx="1029">
                  <c:v>42071.16746527778</c:v>
                </c:pt>
                <c:pt idx="1030">
                  <c:v>42071.229791666665</c:v>
                </c:pt>
                <c:pt idx="1031">
                  <c:v>42071.376018518517</c:v>
                </c:pt>
                <c:pt idx="1032">
                  <c:v>42071.378842592596</c:v>
                </c:pt>
                <c:pt idx="1033">
                  <c:v>42071.542523148149</c:v>
                </c:pt>
                <c:pt idx="1034">
                  <c:v>42071.833958333336</c:v>
                </c:pt>
                <c:pt idx="1035">
                  <c:v>42071.91741898148</c:v>
                </c:pt>
                <c:pt idx="1036">
                  <c:v>42071.937905092593</c:v>
                </c:pt>
                <c:pt idx="1037">
                  <c:v>42072.334861111114</c:v>
                </c:pt>
                <c:pt idx="1038">
                  <c:v>42072.340810185182</c:v>
                </c:pt>
                <c:pt idx="1039">
                  <c:v>42072.371759259258</c:v>
                </c:pt>
                <c:pt idx="1040">
                  <c:v>42072.376446759263</c:v>
                </c:pt>
                <c:pt idx="1041">
                  <c:v>42072.429016203707</c:v>
                </c:pt>
                <c:pt idx="1042">
                  <c:v>42072.436273148145</c:v>
                </c:pt>
                <c:pt idx="1043">
                  <c:v>42072.441053240742</c:v>
                </c:pt>
                <c:pt idx="1044">
                  <c:v>42072.503553240742</c:v>
                </c:pt>
                <c:pt idx="1045">
                  <c:v>42072.542141203703</c:v>
                </c:pt>
                <c:pt idx="1046">
                  <c:v>42072.626331018517</c:v>
                </c:pt>
                <c:pt idx="1047">
                  <c:v>42072.659907407404</c:v>
                </c:pt>
                <c:pt idx="1048">
                  <c:v>42072.751087962963</c:v>
                </c:pt>
                <c:pt idx="1049">
                  <c:v>42072.795381944445</c:v>
                </c:pt>
                <c:pt idx="1050">
                  <c:v>42072.834293981483</c:v>
                </c:pt>
                <c:pt idx="1051">
                  <c:v>42072.840648148151</c:v>
                </c:pt>
                <c:pt idx="1052">
                  <c:v>42072.937951388885</c:v>
                </c:pt>
                <c:pt idx="1053">
                  <c:v>42073.13894675926</c:v>
                </c:pt>
                <c:pt idx="1054">
                  <c:v>42073.296331018515</c:v>
                </c:pt>
                <c:pt idx="1055">
                  <c:v>42073.301354166666</c:v>
                </c:pt>
                <c:pt idx="1056">
                  <c:v>42073.375763888886</c:v>
                </c:pt>
                <c:pt idx="1057">
                  <c:v>42073.419247685182</c:v>
                </c:pt>
                <c:pt idx="1058">
                  <c:v>42073.423020833332</c:v>
                </c:pt>
                <c:pt idx="1059">
                  <c:v>42073.453310185185</c:v>
                </c:pt>
                <c:pt idx="1060">
                  <c:v>42073.460578703707</c:v>
                </c:pt>
                <c:pt idx="1061">
                  <c:v>42073.545243055552</c:v>
                </c:pt>
                <c:pt idx="1062">
                  <c:v>42073.632210648146</c:v>
                </c:pt>
                <c:pt idx="1063">
                  <c:v>42073.677430555559</c:v>
                </c:pt>
                <c:pt idx="1064">
                  <c:v>42073.712106481478</c:v>
                </c:pt>
                <c:pt idx="1065">
                  <c:v>42073.809212962966</c:v>
                </c:pt>
                <c:pt idx="1066">
                  <c:v>42073.843993055554</c:v>
                </c:pt>
                <c:pt idx="1067">
                  <c:v>42073.941087962965</c:v>
                </c:pt>
                <c:pt idx="1068">
                  <c:v>42074.373761574076</c:v>
                </c:pt>
                <c:pt idx="1069">
                  <c:v>42074.379953703705</c:v>
                </c:pt>
                <c:pt idx="1070">
                  <c:v>42074.382592592592</c:v>
                </c:pt>
                <c:pt idx="1071">
                  <c:v>42074.451018518521</c:v>
                </c:pt>
                <c:pt idx="1072">
                  <c:v>42074.462233796294</c:v>
                </c:pt>
                <c:pt idx="1073">
                  <c:v>42074.465601851851</c:v>
                </c:pt>
                <c:pt idx="1074">
                  <c:v>42074.468923611108</c:v>
                </c:pt>
                <c:pt idx="1075">
                  <c:v>42074.503784722219</c:v>
                </c:pt>
                <c:pt idx="1076">
                  <c:v>42074.543587962966</c:v>
                </c:pt>
                <c:pt idx="1077">
                  <c:v>42074.587280092594</c:v>
                </c:pt>
                <c:pt idx="1078">
                  <c:v>42074.628923611112</c:v>
                </c:pt>
                <c:pt idx="1079">
                  <c:v>42074.792326388888</c:v>
                </c:pt>
                <c:pt idx="1080">
                  <c:v>42074.847569444442</c:v>
                </c:pt>
                <c:pt idx="1081">
                  <c:v>42074.87871527778</c:v>
                </c:pt>
                <c:pt idx="1082">
                  <c:v>42074.938090277778</c:v>
                </c:pt>
                <c:pt idx="1083">
                  <c:v>42075.385381944441</c:v>
                </c:pt>
                <c:pt idx="1084">
                  <c:v>42075.388136574074</c:v>
                </c:pt>
                <c:pt idx="1085">
                  <c:v>42075.408912037034</c:v>
                </c:pt>
                <c:pt idx="1086">
                  <c:v>42075.460104166668</c:v>
                </c:pt>
                <c:pt idx="1087">
                  <c:v>42075.463275462964</c:v>
                </c:pt>
                <c:pt idx="1088">
                  <c:v>42075.47587962963</c:v>
                </c:pt>
                <c:pt idx="1089">
                  <c:v>42075.486481481479</c:v>
                </c:pt>
                <c:pt idx="1090">
                  <c:v>42075.503912037035</c:v>
                </c:pt>
                <c:pt idx="1091">
                  <c:v>42075.520960648151</c:v>
                </c:pt>
                <c:pt idx="1092">
                  <c:v>42075.552453703705</c:v>
                </c:pt>
                <c:pt idx="1093">
                  <c:v>42075.628784722219</c:v>
                </c:pt>
                <c:pt idx="1094">
                  <c:v>42075.663402777776</c:v>
                </c:pt>
                <c:pt idx="1095">
                  <c:v>42075.712129629632</c:v>
                </c:pt>
                <c:pt idx="1096">
                  <c:v>42075.751319444447</c:v>
                </c:pt>
                <c:pt idx="1097">
                  <c:v>42075.792245370372</c:v>
                </c:pt>
                <c:pt idx="1098">
                  <c:v>42075.813113425924</c:v>
                </c:pt>
                <c:pt idx="1099">
                  <c:v>42075.833807870367</c:v>
                </c:pt>
                <c:pt idx="1100">
                  <c:v>42075.896018518521</c:v>
                </c:pt>
                <c:pt idx="1101">
                  <c:v>42075.962002314816</c:v>
                </c:pt>
                <c:pt idx="1102">
                  <c:v>42076.007314814815</c:v>
                </c:pt>
                <c:pt idx="1103">
                  <c:v>42076.230995370373</c:v>
                </c:pt>
                <c:pt idx="1104">
                  <c:v>42076.311747685184</c:v>
                </c:pt>
                <c:pt idx="1105">
                  <c:v>42076.386550925927</c:v>
                </c:pt>
                <c:pt idx="1106">
                  <c:v>42076.389328703706</c:v>
                </c:pt>
                <c:pt idx="1107">
                  <c:v>42076.400740740741</c:v>
                </c:pt>
                <c:pt idx="1108">
                  <c:v>42076.41846064815</c:v>
                </c:pt>
                <c:pt idx="1109">
                  <c:v>42076.427083333336</c:v>
                </c:pt>
                <c:pt idx="1110">
                  <c:v>42076.460219907407</c:v>
                </c:pt>
                <c:pt idx="1111">
                  <c:v>42076.465601851851</c:v>
                </c:pt>
                <c:pt idx="1112">
                  <c:v>42076.466574074075</c:v>
                </c:pt>
                <c:pt idx="1113">
                  <c:v>42076.467523148145</c:v>
                </c:pt>
                <c:pt idx="1114">
                  <c:v>42076.542118055557</c:v>
                </c:pt>
                <c:pt idx="1115">
                  <c:v>42076.646608796298</c:v>
                </c:pt>
                <c:pt idx="1116">
                  <c:v>42076.834016203706</c:v>
                </c:pt>
                <c:pt idx="1117">
                  <c:v>42076.854687500003</c:v>
                </c:pt>
                <c:pt idx="1118">
                  <c:v>42076.875138888892</c:v>
                </c:pt>
                <c:pt idx="1119">
                  <c:v>42076.889108796298</c:v>
                </c:pt>
                <c:pt idx="1120">
                  <c:v>42076.969074074077</c:v>
                </c:pt>
                <c:pt idx="1121">
                  <c:v>42077.042141203703</c:v>
                </c:pt>
                <c:pt idx="1122">
                  <c:v>42077.05914351852</c:v>
                </c:pt>
                <c:pt idx="1123">
                  <c:v>42077.086111111108</c:v>
                </c:pt>
                <c:pt idx="1124">
                  <c:v>42077.125439814816</c:v>
                </c:pt>
                <c:pt idx="1125">
                  <c:v>42077.229375000003</c:v>
                </c:pt>
                <c:pt idx="1126">
                  <c:v>42077.250532407408</c:v>
                </c:pt>
                <c:pt idx="1127">
                  <c:v>42077.375717592593</c:v>
                </c:pt>
                <c:pt idx="1128">
                  <c:v>42077.420300925929</c:v>
                </c:pt>
                <c:pt idx="1129">
                  <c:v>42077.663414351853</c:v>
                </c:pt>
                <c:pt idx="1130">
                  <c:v>42077.750972222224</c:v>
                </c:pt>
                <c:pt idx="1131">
                  <c:v>42077.812939814816</c:v>
                </c:pt>
                <c:pt idx="1132">
                  <c:v>42077.889027777775</c:v>
                </c:pt>
                <c:pt idx="1133">
                  <c:v>42077.958807870367</c:v>
                </c:pt>
                <c:pt idx="1134">
                  <c:v>42078.000567129631</c:v>
                </c:pt>
                <c:pt idx="1135">
                  <c:v>42078.104814814818</c:v>
                </c:pt>
                <c:pt idx="1136">
                  <c:v>42078.167407407411</c:v>
                </c:pt>
                <c:pt idx="1137">
                  <c:v>42078.375462962962</c:v>
                </c:pt>
                <c:pt idx="1138">
                  <c:v>42078.459097222221</c:v>
                </c:pt>
                <c:pt idx="1139">
                  <c:v>42078.792314814818</c:v>
                </c:pt>
                <c:pt idx="1140">
                  <c:v>42078.892488425925</c:v>
                </c:pt>
                <c:pt idx="1141">
                  <c:v>42078.982766203706</c:v>
                </c:pt>
                <c:pt idx="1142">
                  <c:v>42079.100844907407</c:v>
                </c:pt>
                <c:pt idx="1143">
                  <c:v>42079.126284722224</c:v>
                </c:pt>
                <c:pt idx="1144">
                  <c:v>42079.311388888891</c:v>
                </c:pt>
                <c:pt idx="1145">
                  <c:v>42079.412824074076</c:v>
                </c:pt>
                <c:pt idx="1146">
                  <c:v>42079.45789351852</c:v>
                </c:pt>
                <c:pt idx="1147">
                  <c:v>42079.542002314818</c:v>
                </c:pt>
                <c:pt idx="1148">
                  <c:v>42079.584999999999</c:v>
                </c:pt>
                <c:pt idx="1149">
                  <c:v>42079.628842592596</c:v>
                </c:pt>
                <c:pt idx="1150">
                  <c:v>42079.751145833332</c:v>
                </c:pt>
                <c:pt idx="1151">
                  <c:v>42079.833761574075</c:v>
                </c:pt>
                <c:pt idx="1152">
                  <c:v>42080.014166666668</c:v>
                </c:pt>
                <c:pt idx="1153">
                  <c:v>42080.052465277775</c:v>
                </c:pt>
                <c:pt idx="1154">
                  <c:v>42080.452152777776</c:v>
                </c:pt>
                <c:pt idx="1155">
                  <c:v>42080.552164351851</c:v>
                </c:pt>
                <c:pt idx="1156">
                  <c:v>42080.854733796295</c:v>
                </c:pt>
                <c:pt idx="1157">
                  <c:v>42081.448854166665</c:v>
                </c:pt>
                <c:pt idx="1158">
                  <c:v>42081.453773148147</c:v>
                </c:pt>
                <c:pt idx="1159">
                  <c:v>42081.465671296297</c:v>
                </c:pt>
                <c:pt idx="1160">
                  <c:v>42081.470219907409</c:v>
                </c:pt>
                <c:pt idx="1161">
                  <c:v>42081.501423611109</c:v>
                </c:pt>
                <c:pt idx="1162">
                  <c:v>42081.521099537036</c:v>
                </c:pt>
                <c:pt idx="1163">
                  <c:v>42081.564375000002</c:v>
                </c:pt>
                <c:pt idx="1164">
                  <c:v>42081.62877314815</c:v>
                </c:pt>
                <c:pt idx="1165">
                  <c:v>42081.781539351854</c:v>
                </c:pt>
                <c:pt idx="1166">
                  <c:v>42081.792291666665</c:v>
                </c:pt>
                <c:pt idx="1167">
                  <c:v>42081.823217592595</c:v>
                </c:pt>
                <c:pt idx="1168">
                  <c:v>42081.8753125</c:v>
                </c:pt>
                <c:pt idx="1169">
                  <c:v>42082.336770833332</c:v>
                </c:pt>
                <c:pt idx="1170">
                  <c:v>42082.360381944447</c:v>
                </c:pt>
                <c:pt idx="1171">
                  <c:v>42082.36513888889</c:v>
                </c:pt>
                <c:pt idx="1172">
                  <c:v>42082.376273148147</c:v>
                </c:pt>
                <c:pt idx="1173">
                  <c:v>42082.418865740743</c:v>
                </c:pt>
                <c:pt idx="1174">
                  <c:v>42082.543391203704</c:v>
                </c:pt>
                <c:pt idx="1175">
                  <c:v>42082.628807870373</c:v>
                </c:pt>
                <c:pt idx="1176">
                  <c:v>42082.792500000003</c:v>
                </c:pt>
                <c:pt idx="1177">
                  <c:v>42082.833761574075</c:v>
                </c:pt>
                <c:pt idx="1178">
                  <c:v>42082.83388888889</c:v>
                </c:pt>
                <c:pt idx="1179">
                  <c:v>42082.959097222221</c:v>
                </c:pt>
                <c:pt idx="1180">
                  <c:v>42083.309594907405</c:v>
                </c:pt>
                <c:pt idx="1181">
                  <c:v>42083.313171296293</c:v>
                </c:pt>
                <c:pt idx="1182">
                  <c:v>42083.377129629633</c:v>
                </c:pt>
                <c:pt idx="1183">
                  <c:v>42083.398032407407</c:v>
                </c:pt>
                <c:pt idx="1184">
                  <c:v>42083.462314814817</c:v>
                </c:pt>
                <c:pt idx="1185">
                  <c:v>42083.639131944445</c:v>
                </c:pt>
                <c:pt idx="1186">
                  <c:v>42083.750451388885</c:v>
                </c:pt>
                <c:pt idx="1187">
                  <c:v>42083.792534722219</c:v>
                </c:pt>
                <c:pt idx="1188">
                  <c:v>42083.961956018517</c:v>
                </c:pt>
                <c:pt idx="1189">
                  <c:v>42084.107638888891</c:v>
                </c:pt>
                <c:pt idx="1190">
                  <c:v>42084.376435185186</c:v>
                </c:pt>
                <c:pt idx="1191">
                  <c:v>42084.416990740741</c:v>
                </c:pt>
                <c:pt idx="1192">
                  <c:v>42084.868206018517</c:v>
                </c:pt>
                <c:pt idx="1193">
                  <c:v>42084.92386574074</c:v>
                </c:pt>
                <c:pt idx="1194">
                  <c:v>42084.961898148147</c:v>
                </c:pt>
                <c:pt idx="1195">
                  <c:v>42085.337094907409</c:v>
                </c:pt>
                <c:pt idx="1196">
                  <c:v>42085.375520833331</c:v>
                </c:pt>
                <c:pt idx="1197">
                  <c:v>42085.417337962965</c:v>
                </c:pt>
                <c:pt idx="1198">
                  <c:v>42085.418043981481</c:v>
                </c:pt>
                <c:pt idx="1199">
                  <c:v>42085.462094907409</c:v>
                </c:pt>
                <c:pt idx="1200">
                  <c:v>42085.54215277778</c:v>
                </c:pt>
                <c:pt idx="1201">
                  <c:v>42085.812835648147</c:v>
                </c:pt>
                <c:pt idx="1202">
                  <c:v>42085.930868055555</c:v>
                </c:pt>
                <c:pt idx="1203">
                  <c:v>42085.989837962959</c:v>
                </c:pt>
                <c:pt idx="1204">
                  <c:v>42086.333865740744</c:v>
                </c:pt>
                <c:pt idx="1205">
                  <c:v>42086.542812500003</c:v>
                </c:pt>
                <c:pt idx="1206">
                  <c:v>42086.628877314812</c:v>
                </c:pt>
                <c:pt idx="1207">
                  <c:v>42086.709143518521</c:v>
                </c:pt>
                <c:pt idx="1208">
                  <c:v>42086.792592592596</c:v>
                </c:pt>
                <c:pt idx="1209">
                  <c:v>42086.819652777776</c:v>
                </c:pt>
                <c:pt idx="1210">
                  <c:v>42087.137673611112</c:v>
                </c:pt>
                <c:pt idx="1211">
                  <c:v>42087.376134259262</c:v>
                </c:pt>
                <c:pt idx="1212">
                  <c:v>42087.464467592596</c:v>
                </c:pt>
                <c:pt idx="1213">
                  <c:v>42087.542893518519</c:v>
                </c:pt>
                <c:pt idx="1214">
                  <c:v>42087.584351851852</c:v>
                </c:pt>
                <c:pt idx="1215">
                  <c:v>42087.590636574074</c:v>
                </c:pt>
                <c:pt idx="1216">
                  <c:v>42087.819606481484</c:v>
                </c:pt>
                <c:pt idx="1217">
                  <c:v>42087.834120370368</c:v>
                </c:pt>
                <c:pt idx="1218">
                  <c:v>42087.867326388892</c:v>
                </c:pt>
                <c:pt idx="1219">
                  <c:v>42087.930821759262</c:v>
                </c:pt>
                <c:pt idx="1220">
                  <c:v>42087.962025462963</c:v>
                </c:pt>
                <c:pt idx="1221">
                  <c:v>42088.328900462962</c:v>
                </c:pt>
                <c:pt idx="1222">
                  <c:v>42088.376655092594</c:v>
                </c:pt>
                <c:pt idx="1223">
                  <c:v>42088.462708333333</c:v>
                </c:pt>
                <c:pt idx="1224">
                  <c:v>42088.484606481485</c:v>
                </c:pt>
                <c:pt idx="1225">
                  <c:v>42088.542037037034</c:v>
                </c:pt>
                <c:pt idx="1226">
                  <c:v>42088.590833333335</c:v>
                </c:pt>
                <c:pt idx="1227">
                  <c:v>42088.628877314812</c:v>
                </c:pt>
                <c:pt idx="1228">
                  <c:v>42088.871655092589</c:v>
                </c:pt>
                <c:pt idx="1229">
                  <c:v>42088.937847222223</c:v>
                </c:pt>
                <c:pt idx="1230">
                  <c:v>42089.154282407406</c:v>
                </c:pt>
                <c:pt idx="1231">
                  <c:v>42089.173750000002</c:v>
                </c:pt>
                <c:pt idx="1232">
                  <c:v>42089.179513888892</c:v>
                </c:pt>
                <c:pt idx="1233">
                  <c:v>42089.182893518519</c:v>
                </c:pt>
                <c:pt idx="1234">
                  <c:v>42089.239351851851</c:v>
                </c:pt>
                <c:pt idx="1235">
                  <c:v>42089.326006944444</c:v>
                </c:pt>
                <c:pt idx="1236">
                  <c:v>42089.326851851853</c:v>
                </c:pt>
                <c:pt idx="1237">
                  <c:v>42089.330949074072</c:v>
                </c:pt>
                <c:pt idx="1238">
                  <c:v>42089.361550925925</c:v>
                </c:pt>
                <c:pt idx="1239">
                  <c:v>42089.462129629632</c:v>
                </c:pt>
                <c:pt idx="1240">
                  <c:v>42089.469212962962</c:v>
                </c:pt>
                <c:pt idx="1241">
                  <c:v>42089.476064814815</c:v>
                </c:pt>
                <c:pt idx="1242">
                  <c:v>42089.545277777775</c:v>
                </c:pt>
                <c:pt idx="1243">
                  <c:v>42089.604861111111</c:v>
                </c:pt>
                <c:pt idx="1244">
                  <c:v>42089.632303240738</c:v>
                </c:pt>
                <c:pt idx="1245">
                  <c:v>42089.667291666665</c:v>
                </c:pt>
                <c:pt idx="1246">
                  <c:v>42089.78833333333</c:v>
                </c:pt>
                <c:pt idx="1247">
                  <c:v>42089.885763888888</c:v>
                </c:pt>
                <c:pt idx="1248">
                  <c:v>42090.133391203701</c:v>
                </c:pt>
                <c:pt idx="1249">
                  <c:v>42090.13722222222</c:v>
                </c:pt>
                <c:pt idx="1250">
                  <c:v>42090.339745370373</c:v>
                </c:pt>
                <c:pt idx="1251">
                  <c:v>42090.352662037039</c:v>
                </c:pt>
                <c:pt idx="1252">
                  <c:v>42090.418321759258</c:v>
                </c:pt>
                <c:pt idx="1253">
                  <c:v>42090.452465277776</c:v>
                </c:pt>
                <c:pt idx="1254">
                  <c:v>42090.455196759256</c:v>
                </c:pt>
                <c:pt idx="1255">
                  <c:v>42090.468587962961</c:v>
                </c:pt>
                <c:pt idx="1256">
                  <c:v>42090.503935185188</c:v>
                </c:pt>
                <c:pt idx="1257">
                  <c:v>42090.628680555557</c:v>
                </c:pt>
                <c:pt idx="1258">
                  <c:v>42090.646307870367</c:v>
                </c:pt>
                <c:pt idx="1259">
                  <c:v>42090.687905092593</c:v>
                </c:pt>
                <c:pt idx="1260">
                  <c:v>42090.958784722221</c:v>
                </c:pt>
                <c:pt idx="1261">
                  <c:v>42091.337002314816</c:v>
                </c:pt>
                <c:pt idx="1262">
                  <c:v>42091.375486111108</c:v>
                </c:pt>
                <c:pt idx="1263">
                  <c:v>42091.621712962966</c:v>
                </c:pt>
                <c:pt idx="1264">
                  <c:v>42091.688055555554</c:v>
                </c:pt>
                <c:pt idx="1265">
                  <c:v>42091.819606481484</c:v>
                </c:pt>
                <c:pt idx="1266">
                  <c:v>42091.882187499999</c:v>
                </c:pt>
                <c:pt idx="1267">
                  <c:v>42092.118287037039</c:v>
                </c:pt>
                <c:pt idx="1268">
                  <c:v>42092.212013888886</c:v>
                </c:pt>
                <c:pt idx="1269">
                  <c:v>42092.382303240738</c:v>
                </c:pt>
                <c:pt idx="1270">
                  <c:v>42092.500972222224</c:v>
                </c:pt>
                <c:pt idx="1271">
                  <c:v>42092.587013888886</c:v>
                </c:pt>
                <c:pt idx="1272">
                  <c:v>42092.667488425926</c:v>
                </c:pt>
                <c:pt idx="1273">
                  <c:v>42092.843981481485</c:v>
                </c:pt>
                <c:pt idx="1274">
                  <c:v>42092.902997685182</c:v>
                </c:pt>
                <c:pt idx="1275">
                  <c:v>42092.948171296295</c:v>
                </c:pt>
                <c:pt idx="1276">
                  <c:v>42092.989884259259</c:v>
                </c:pt>
                <c:pt idx="1277">
                  <c:v>42093.079560185186</c:v>
                </c:pt>
                <c:pt idx="1278">
                  <c:v>42093.280648148146</c:v>
                </c:pt>
                <c:pt idx="1279">
                  <c:v>42005.277881944443</c:v>
                </c:pt>
                <c:pt idx="1280">
                  <c:v>42027.517534722225</c:v>
                </c:pt>
                <c:pt idx="1281">
                  <c:v>42032.482835648145</c:v>
                </c:pt>
                <c:pt idx="1282">
                  <c:v>42032.663310185184</c:v>
                </c:pt>
                <c:pt idx="1283">
                  <c:v>42032.833865740744</c:v>
                </c:pt>
                <c:pt idx="1284">
                  <c:v>42033.385763888888</c:v>
                </c:pt>
                <c:pt idx="1285">
                  <c:v>42034.21539351852</c:v>
                </c:pt>
                <c:pt idx="1286">
                  <c:v>42039.419710648152</c:v>
                </c:pt>
                <c:pt idx="1287">
                  <c:v>42043.593993055554</c:v>
                </c:pt>
                <c:pt idx="1288">
                  <c:v>42046.336863425924</c:v>
                </c:pt>
                <c:pt idx="1289">
                  <c:v>42048.003599537034</c:v>
                </c:pt>
                <c:pt idx="1290">
                  <c:v>42048.274513888886</c:v>
                </c:pt>
                <c:pt idx="1291">
                  <c:v>42048.420254629629</c:v>
                </c:pt>
                <c:pt idx="1292">
                  <c:v>42054.43136574074</c:v>
                </c:pt>
                <c:pt idx="1293">
                  <c:v>42055.40997685185</c:v>
                </c:pt>
                <c:pt idx="1294">
                  <c:v>42056.376087962963</c:v>
                </c:pt>
                <c:pt idx="1295">
                  <c:v>42058.431585648148</c:v>
                </c:pt>
                <c:pt idx="1296">
                  <c:v>42059.413310185184</c:v>
                </c:pt>
                <c:pt idx="1297">
                  <c:v>42060.435312499998</c:v>
                </c:pt>
                <c:pt idx="1298">
                  <c:v>42060.709328703706</c:v>
                </c:pt>
                <c:pt idx="1299">
                  <c:v>42061.086724537039</c:v>
                </c:pt>
                <c:pt idx="1300">
                  <c:v>42061.406585648147</c:v>
                </c:pt>
                <c:pt idx="1301">
                  <c:v>42062.135694444441</c:v>
                </c:pt>
                <c:pt idx="1302">
                  <c:v>42062.414629629631</c:v>
                </c:pt>
                <c:pt idx="1303">
                  <c:v>42065.431990740741</c:v>
                </c:pt>
                <c:pt idx="1304">
                  <c:v>42065.66333333333</c:v>
                </c:pt>
                <c:pt idx="1305">
                  <c:v>42067.479375000003</c:v>
                </c:pt>
                <c:pt idx="1306">
                  <c:v>42068.426006944443</c:v>
                </c:pt>
                <c:pt idx="1307">
                  <c:v>42072.456631944442</c:v>
                </c:pt>
                <c:pt idx="1308">
                  <c:v>42073.451469907406</c:v>
                </c:pt>
                <c:pt idx="1309">
                  <c:v>42074.496018518519</c:v>
                </c:pt>
                <c:pt idx="1310">
                  <c:v>42075.451435185183</c:v>
                </c:pt>
                <c:pt idx="1311">
                  <c:v>42076.46</c:v>
                </c:pt>
                <c:pt idx="1312">
                  <c:v>42080.448564814818</c:v>
                </c:pt>
                <c:pt idx="1313">
                  <c:v>42081.491122685184</c:v>
                </c:pt>
                <c:pt idx="1314">
                  <c:v>42082.471377314818</c:v>
                </c:pt>
                <c:pt idx="1315">
                  <c:v>42083.454444444447</c:v>
                </c:pt>
                <c:pt idx="1316">
                  <c:v>42086.449224537035</c:v>
                </c:pt>
                <c:pt idx="1317">
                  <c:v>42087.447951388887</c:v>
                </c:pt>
                <c:pt idx="1318">
                  <c:v>42088.501215277778</c:v>
                </c:pt>
                <c:pt idx="1319">
                  <c:v>42089.454016203701</c:v>
                </c:pt>
                <c:pt idx="1320">
                  <c:v>42090.463356481479</c:v>
                </c:pt>
                <c:pt idx="1321">
                  <c:v>42091.510659722226</c:v>
                </c:pt>
                <c:pt idx="1322">
                  <c:v>42019.416678240741</c:v>
                </c:pt>
                <c:pt idx="1323">
                  <c:v>42020.423750000002</c:v>
                </c:pt>
                <c:pt idx="1324">
                  <c:v>42025.404814814814</c:v>
                </c:pt>
                <c:pt idx="1325">
                  <c:v>42030.496527777781</c:v>
                </c:pt>
                <c:pt idx="1326">
                  <c:v>42031.406192129631</c:v>
                </c:pt>
                <c:pt idx="1327">
                  <c:v>42032.404374999998</c:v>
                </c:pt>
                <c:pt idx="1328">
                  <c:v>42032.40625</c:v>
                </c:pt>
                <c:pt idx="1329">
                  <c:v>42033.385023148148</c:v>
                </c:pt>
                <c:pt idx="1330">
                  <c:v>42039.114699074074</c:v>
                </c:pt>
                <c:pt idx="1331">
                  <c:v>42040.181423611109</c:v>
                </c:pt>
                <c:pt idx="1332">
                  <c:v>42040.416666666664</c:v>
                </c:pt>
                <c:pt idx="1333">
                  <c:v>42040.479178240741</c:v>
                </c:pt>
                <c:pt idx="1334">
                  <c:v>42040.520856481482</c:v>
                </c:pt>
                <c:pt idx="1335">
                  <c:v>42041.225162037037</c:v>
                </c:pt>
                <c:pt idx="1336">
                  <c:v>42041.346331018518</c:v>
                </c:pt>
                <c:pt idx="1337">
                  <c:v>42044.409201388888</c:v>
                </c:pt>
                <c:pt idx="1338">
                  <c:v>42044.503472222219</c:v>
                </c:pt>
                <c:pt idx="1339">
                  <c:v>42048.300173611111</c:v>
                </c:pt>
                <c:pt idx="1340">
                  <c:v>42051.282418981478</c:v>
                </c:pt>
                <c:pt idx="1341">
                  <c:v>42051.416666666664</c:v>
                </c:pt>
                <c:pt idx="1342">
                  <c:v>42053.386076388888</c:v>
                </c:pt>
                <c:pt idx="1343">
                  <c:v>42055.10800925926</c:v>
                </c:pt>
                <c:pt idx="1344">
                  <c:v>42059.101145833331</c:v>
                </c:pt>
                <c:pt idx="1345">
                  <c:v>42060.416678240741</c:v>
                </c:pt>
                <c:pt idx="1346">
                  <c:v>42068.393784722219</c:v>
                </c:pt>
                <c:pt idx="1347">
                  <c:v>42069.116446759261</c:v>
                </c:pt>
                <c:pt idx="1348">
                  <c:v>42069.429108796299</c:v>
                </c:pt>
                <c:pt idx="1349">
                  <c:v>42072.853472222225</c:v>
                </c:pt>
                <c:pt idx="1350">
                  <c:v>42073.438726851855</c:v>
                </c:pt>
                <c:pt idx="1351">
                  <c:v>42073.668055555558</c:v>
                </c:pt>
                <c:pt idx="1352">
                  <c:v>42074.374780092592</c:v>
                </c:pt>
                <c:pt idx="1353">
                  <c:v>42074.750011574077</c:v>
                </c:pt>
                <c:pt idx="1354">
                  <c:v>42075.884027777778</c:v>
                </c:pt>
                <c:pt idx="1355">
                  <c:v>42080.498680555553</c:v>
                </c:pt>
                <c:pt idx="1356">
                  <c:v>42081.155324074076</c:v>
                </c:pt>
                <c:pt idx="1357">
                  <c:v>42082.149976851855</c:v>
                </c:pt>
                <c:pt idx="1358">
                  <c:v>42083.304479166669</c:v>
                </c:pt>
                <c:pt idx="1359">
                  <c:v>42087.151597222219</c:v>
                </c:pt>
                <c:pt idx="1360">
                  <c:v>42088.360289351855</c:v>
                </c:pt>
                <c:pt idx="1361">
                  <c:v>42088.372835648152</c:v>
                </c:pt>
                <c:pt idx="1362">
                  <c:v>42090.165069444447</c:v>
                </c:pt>
              </c:numCache>
            </c:numRef>
          </c:xVal>
          <c:yVal>
            <c:numRef>
              <c:f>'URL clickthrough'!$Z$3:$Z$1365</c:f>
              <c:numCache>
                <c:formatCode>0%</c:formatCode>
                <c:ptCount val="1363"/>
                <c:pt idx="0">
                  <c:v>5.8789514263685432E-3</c:v>
                </c:pt>
                <c:pt idx="1">
                  <c:v>7.2205232755691469E-3</c:v>
                </c:pt>
                <c:pt idx="2">
                  <c:v>1.0235605649103748E-2</c:v>
                </c:pt>
                <c:pt idx="3">
                  <c:v>8.436701933600875E-3</c:v>
                </c:pt>
                <c:pt idx="4">
                  <c:v>7.1007502679528399E-3</c:v>
                </c:pt>
                <c:pt idx="5">
                  <c:v>1.1328125E-2</c:v>
                </c:pt>
                <c:pt idx="6">
                  <c:v>1.0059778729478944E-2</c:v>
                </c:pt>
                <c:pt idx="7">
                  <c:v>1.5389060092449922E-2</c:v>
                </c:pt>
                <c:pt idx="8">
                  <c:v>4.6339930882814953E-3</c:v>
                </c:pt>
                <c:pt idx="9">
                  <c:v>5.4975261132490377E-3</c:v>
                </c:pt>
                <c:pt idx="10">
                  <c:v>1.3483796296296296E-2</c:v>
                </c:pt>
                <c:pt idx="11">
                  <c:v>1.9076704545454546E-2</c:v>
                </c:pt>
                <c:pt idx="12">
                  <c:v>8.195754716981132E-3</c:v>
                </c:pt>
                <c:pt idx="13">
                  <c:v>7.1788241698421337E-3</c:v>
                </c:pt>
                <c:pt idx="14">
                  <c:v>4.8285048285048289E-3</c:v>
                </c:pt>
                <c:pt idx="15">
                  <c:v>5.8531746031746032E-3</c:v>
                </c:pt>
                <c:pt idx="16">
                  <c:v>1.3449045879009339E-2</c:v>
                </c:pt>
                <c:pt idx="17">
                  <c:v>5.3148816686722821E-3</c:v>
                </c:pt>
                <c:pt idx="18">
                  <c:v>1.5141185784658692E-2</c:v>
                </c:pt>
                <c:pt idx="19">
                  <c:v>4.9208144796380089E-3</c:v>
                </c:pt>
                <c:pt idx="20">
                  <c:v>4.9019607843137254E-3</c:v>
                </c:pt>
                <c:pt idx="21">
                  <c:v>1.8695678416224045E-2</c:v>
                </c:pt>
                <c:pt idx="22">
                  <c:v>5.8495320374370051E-3</c:v>
                </c:pt>
                <c:pt idx="23">
                  <c:v>3.0497365780230807E-3</c:v>
                </c:pt>
                <c:pt idx="24">
                  <c:v>2.165841584158416E-3</c:v>
                </c:pt>
                <c:pt idx="25">
                  <c:v>3.5411622276029057E-3</c:v>
                </c:pt>
                <c:pt idx="26">
                  <c:v>3.2639607032057911E-3</c:v>
                </c:pt>
                <c:pt idx="27">
                  <c:v>5.1870400654129194E-3</c:v>
                </c:pt>
                <c:pt idx="28">
                  <c:v>3.0219780219780221E-3</c:v>
                </c:pt>
                <c:pt idx="29">
                  <c:v>1.6012517547964435E-2</c:v>
                </c:pt>
                <c:pt idx="30">
                  <c:v>2.7006172839506171E-3</c:v>
                </c:pt>
                <c:pt idx="31">
                  <c:v>1.1102139685102946E-3</c:v>
                </c:pt>
                <c:pt idx="32">
                  <c:v>2.742245493107105E-3</c:v>
                </c:pt>
                <c:pt idx="33">
                  <c:v>4.9691238903898111E-3</c:v>
                </c:pt>
                <c:pt idx="34">
                  <c:v>6.7205281587394226E-3</c:v>
                </c:pt>
                <c:pt idx="35">
                  <c:v>3.2475490196078433E-3</c:v>
                </c:pt>
                <c:pt idx="36">
                  <c:v>8.8615282685512373E-3</c:v>
                </c:pt>
                <c:pt idx="37">
                  <c:v>5.6104274611398965E-3</c:v>
                </c:pt>
                <c:pt idx="38">
                  <c:v>1.9423235658274866E-2</c:v>
                </c:pt>
                <c:pt idx="39">
                  <c:v>1.4179596018735364E-3</c:v>
                </c:pt>
                <c:pt idx="40">
                  <c:v>4.5670947741364041E-3</c:v>
                </c:pt>
                <c:pt idx="41">
                  <c:v>1.2103391684901531E-2</c:v>
                </c:pt>
                <c:pt idx="42">
                  <c:v>7.8255425709515861E-4</c:v>
                </c:pt>
                <c:pt idx="43">
                  <c:v>1.7305644302449414E-3</c:v>
                </c:pt>
                <c:pt idx="44">
                  <c:v>3.6978661493695443E-3</c:v>
                </c:pt>
                <c:pt idx="45">
                  <c:v>9.4207317073170729E-3</c:v>
                </c:pt>
                <c:pt idx="46">
                  <c:v>4.3115535614133482E-3</c:v>
                </c:pt>
                <c:pt idx="47">
                  <c:v>2.4213264794383151E-3</c:v>
                </c:pt>
                <c:pt idx="48">
                  <c:v>4.2129629629629626E-3</c:v>
                </c:pt>
                <c:pt idx="49">
                  <c:v>2.0395356134295575E-3</c:v>
                </c:pt>
                <c:pt idx="50">
                  <c:v>6.1434021543985634E-3</c:v>
                </c:pt>
                <c:pt idx="51">
                  <c:v>3.5178236397748592E-3</c:v>
                </c:pt>
                <c:pt idx="52">
                  <c:v>3.8767395626242546E-3</c:v>
                </c:pt>
                <c:pt idx="53">
                  <c:v>4.3871866295264626E-3</c:v>
                </c:pt>
                <c:pt idx="54">
                  <c:v>1.8796992481203006E-3</c:v>
                </c:pt>
                <c:pt idx="55">
                  <c:v>5.197437238493724E-3</c:v>
                </c:pt>
                <c:pt idx="56">
                  <c:v>4.0142276422764226E-3</c:v>
                </c:pt>
                <c:pt idx="57">
                  <c:v>6.5126780131990279E-3</c:v>
                </c:pt>
                <c:pt idx="58">
                  <c:v>3.9569278671510123E-3</c:v>
                </c:pt>
                <c:pt idx="59">
                  <c:v>1.48253367003367E-2</c:v>
                </c:pt>
                <c:pt idx="60">
                  <c:v>4.5352629433346925E-3</c:v>
                </c:pt>
                <c:pt idx="61">
                  <c:v>3.2894736842105261E-3</c:v>
                </c:pt>
                <c:pt idx="62">
                  <c:v>9.5019659239842721E-3</c:v>
                </c:pt>
                <c:pt idx="63">
                  <c:v>4.0971683475562451E-3</c:v>
                </c:pt>
                <c:pt idx="64">
                  <c:v>4.4046735905044513E-3</c:v>
                </c:pt>
                <c:pt idx="65">
                  <c:v>7.7452531645569624E-3</c:v>
                </c:pt>
                <c:pt idx="66">
                  <c:v>2.1635655560363477E-3</c:v>
                </c:pt>
                <c:pt idx="67">
                  <c:v>7.7726559435072574E-3</c:v>
                </c:pt>
                <c:pt idx="68">
                  <c:v>2.2023962070732957E-3</c:v>
                </c:pt>
                <c:pt idx="69">
                  <c:v>1.1801747772446882E-2</c:v>
                </c:pt>
                <c:pt idx="70">
                  <c:v>2.7140516181892666E-3</c:v>
                </c:pt>
                <c:pt idx="71">
                  <c:v>7.0546237533998185E-3</c:v>
                </c:pt>
                <c:pt idx="72">
                  <c:v>6.4470871191876005E-3</c:v>
                </c:pt>
                <c:pt idx="73">
                  <c:v>5.4590372967803632E-3</c:v>
                </c:pt>
                <c:pt idx="74">
                  <c:v>3.8436692506459949E-3</c:v>
                </c:pt>
                <c:pt idx="75">
                  <c:v>5.4652466367713006E-3</c:v>
                </c:pt>
                <c:pt idx="76">
                  <c:v>5.6212228937077852E-3</c:v>
                </c:pt>
                <c:pt idx="77">
                  <c:v>1.0692068429237946E-2</c:v>
                </c:pt>
                <c:pt idx="78">
                  <c:v>6.0623556581986147E-3</c:v>
                </c:pt>
                <c:pt idx="79">
                  <c:v>5.948637316561845E-3</c:v>
                </c:pt>
                <c:pt idx="80">
                  <c:v>2.1649484536082476E-3</c:v>
                </c:pt>
                <c:pt idx="81">
                  <c:v>6.9643425660617635E-3</c:v>
                </c:pt>
                <c:pt idx="82">
                  <c:v>9.4509109311740891E-3</c:v>
                </c:pt>
                <c:pt idx="83">
                  <c:v>2.5985663082437275E-3</c:v>
                </c:pt>
                <c:pt idx="84">
                  <c:v>3.3284023668639054E-3</c:v>
                </c:pt>
                <c:pt idx="85">
                  <c:v>9.5417587622355533E-3</c:v>
                </c:pt>
                <c:pt idx="86">
                  <c:v>7.9317950458092975E-3</c:v>
                </c:pt>
                <c:pt idx="87">
                  <c:v>3.3158158158158157E-3</c:v>
                </c:pt>
                <c:pt idx="88">
                  <c:v>1.2899229074889869E-2</c:v>
                </c:pt>
                <c:pt idx="89">
                  <c:v>1.3301208941605839E-2</c:v>
                </c:pt>
                <c:pt idx="90">
                  <c:v>3.5433179216204317E-3</c:v>
                </c:pt>
                <c:pt idx="91">
                  <c:v>2.0067322630761262E-3</c:v>
                </c:pt>
                <c:pt idx="92">
                  <c:v>6.9444444444444441E-3</c:v>
                </c:pt>
                <c:pt idx="93">
                  <c:v>9.2678995588734298E-3</c:v>
                </c:pt>
                <c:pt idx="94">
                  <c:v>1.3147668393782383E-2</c:v>
                </c:pt>
                <c:pt idx="95">
                  <c:v>6.1032863849765258E-3</c:v>
                </c:pt>
                <c:pt idx="96">
                  <c:v>0</c:v>
                </c:pt>
                <c:pt idx="97">
                  <c:v>2.1683964416058393E-2</c:v>
                </c:pt>
                <c:pt idx="98">
                  <c:v>2.0419504351116155E-2</c:v>
                </c:pt>
                <c:pt idx="99">
                  <c:v>7.0469743114406781E-3</c:v>
                </c:pt>
                <c:pt idx="100">
                  <c:v>4.5403587443946184E-3</c:v>
                </c:pt>
                <c:pt idx="101">
                  <c:v>6.9006710044733632E-3</c:v>
                </c:pt>
                <c:pt idx="102">
                  <c:v>1.7773244312561821E-2</c:v>
                </c:pt>
                <c:pt idx="103">
                  <c:v>8.7837837837837843E-3</c:v>
                </c:pt>
                <c:pt idx="104">
                  <c:v>1.7212877030162412E-2</c:v>
                </c:pt>
                <c:pt idx="105">
                  <c:v>1.5016506266786035E-2</c:v>
                </c:pt>
                <c:pt idx="106">
                  <c:v>3.7859666834931852E-3</c:v>
                </c:pt>
                <c:pt idx="107">
                  <c:v>9.2184920198128788E-3</c:v>
                </c:pt>
                <c:pt idx="108">
                  <c:v>7.1338383838383838E-3</c:v>
                </c:pt>
                <c:pt idx="109">
                  <c:v>1.1662358564182599E-2</c:v>
                </c:pt>
                <c:pt idx="110">
                  <c:v>4.1305073431241656E-3</c:v>
                </c:pt>
                <c:pt idx="111">
                  <c:v>1.7459449021627188E-3</c:v>
                </c:pt>
                <c:pt idx="112">
                  <c:v>2.128612546992481E-2</c:v>
                </c:pt>
                <c:pt idx="113">
                  <c:v>4.8549278477126191E-3</c:v>
                </c:pt>
                <c:pt idx="114">
                  <c:v>6.3159145919778701E-3</c:v>
                </c:pt>
                <c:pt idx="115">
                  <c:v>6.3156167979002628E-3</c:v>
                </c:pt>
                <c:pt idx="116">
                  <c:v>1.0200991189427312E-2</c:v>
                </c:pt>
                <c:pt idx="117">
                  <c:v>5.9196035242290749E-3</c:v>
                </c:pt>
                <c:pt idx="118">
                  <c:v>4.5087064676616918E-3</c:v>
                </c:pt>
                <c:pt idx="119">
                  <c:v>2.8366815476190475E-3</c:v>
                </c:pt>
                <c:pt idx="120">
                  <c:v>1.7100507536142725E-2</c:v>
                </c:pt>
                <c:pt idx="121">
                  <c:v>9.3249427917620146E-3</c:v>
                </c:pt>
                <c:pt idx="122">
                  <c:v>1.0829980577136515E-2</c:v>
                </c:pt>
                <c:pt idx="123">
                  <c:v>4.5320404721753797E-3</c:v>
                </c:pt>
                <c:pt idx="124">
                  <c:v>1.0800267980636238E-2</c:v>
                </c:pt>
                <c:pt idx="125">
                  <c:v>8.335698070374575E-3</c:v>
                </c:pt>
                <c:pt idx="126">
                  <c:v>6.1114410134600157E-3</c:v>
                </c:pt>
                <c:pt idx="127">
                  <c:v>2.3683782905427365E-2</c:v>
                </c:pt>
                <c:pt idx="128">
                  <c:v>7.2373656983684836E-3</c:v>
                </c:pt>
                <c:pt idx="129">
                  <c:v>5.3283410138248851E-3</c:v>
                </c:pt>
                <c:pt idx="130">
                  <c:v>2.8866340097970611E-3</c:v>
                </c:pt>
                <c:pt idx="131">
                  <c:v>2.0275798998844823E-3</c:v>
                </c:pt>
                <c:pt idx="132">
                  <c:v>5.9111445783132533E-3</c:v>
                </c:pt>
                <c:pt idx="133">
                  <c:v>2.1716945440063721E-3</c:v>
                </c:pt>
                <c:pt idx="134">
                  <c:v>1.2810794420861128E-2</c:v>
                </c:pt>
                <c:pt idx="135">
                  <c:v>4.8225308641975306E-3</c:v>
                </c:pt>
                <c:pt idx="136">
                  <c:v>8.5422163588390505E-3</c:v>
                </c:pt>
                <c:pt idx="137">
                  <c:v>5.8999548328816619E-3</c:v>
                </c:pt>
                <c:pt idx="138">
                  <c:v>2.5964391691394658E-3</c:v>
                </c:pt>
                <c:pt idx="139">
                  <c:v>6.4786585365853655E-3</c:v>
                </c:pt>
                <c:pt idx="140">
                  <c:v>9.5740103270223753E-3</c:v>
                </c:pt>
                <c:pt idx="141">
                  <c:v>2.5683339531424321E-3</c:v>
                </c:pt>
                <c:pt idx="142">
                  <c:v>4.9101128326035706E-3</c:v>
                </c:pt>
                <c:pt idx="143">
                  <c:v>6.5851143607049117E-3</c:v>
                </c:pt>
                <c:pt idx="144">
                  <c:v>1.2882121352477999E-3</c:v>
                </c:pt>
                <c:pt idx="145">
                  <c:v>5.1536239495798318E-3</c:v>
                </c:pt>
                <c:pt idx="146">
                  <c:v>1.6214434143222507E-2</c:v>
                </c:pt>
                <c:pt idx="147">
                  <c:v>2.5378787878787877E-3</c:v>
                </c:pt>
                <c:pt idx="148">
                  <c:v>5.5185339441899206E-3</c:v>
                </c:pt>
                <c:pt idx="149">
                  <c:v>6.4276048714479025E-3</c:v>
                </c:pt>
                <c:pt idx="150">
                  <c:v>3.3791866028708133E-3</c:v>
                </c:pt>
                <c:pt idx="151">
                  <c:v>1.3855988824101068E-2</c:v>
                </c:pt>
                <c:pt idx="152">
                  <c:v>2.4534625771604939E-3</c:v>
                </c:pt>
                <c:pt idx="153">
                  <c:v>7.0172155688622753E-3</c:v>
                </c:pt>
                <c:pt idx="154">
                  <c:v>1.1917892156862744E-2</c:v>
                </c:pt>
                <c:pt idx="155">
                  <c:v>1.7479879275653924E-3</c:v>
                </c:pt>
                <c:pt idx="156">
                  <c:v>3.8450515857852501E-3</c:v>
                </c:pt>
                <c:pt idx="157">
                  <c:v>6.6585177560473498E-3</c:v>
                </c:pt>
                <c:pt idx="158">
                  <c:v>1.8638626834381552E-2</c:v>
                </c:pt>
                <c:pt idx="159">
                  <c:v>5.1946631671041122E-3</c:v>
                </c:pt>
                <c:pt idx="160">
                  <c:v>1.4244767620806401E-2</c:v>
                </c:pt>
                <c:pt idx="161">
                  <c:v>5.307069510268562E-3</c:v>
                </c:pt>
                <c:pt idx="162">
                  <c:v>5.8871445497630332E-3</c:v>
                </c:pt>
                <c:pt idx="163">
                  <c:v>3.5507246376811595E-3</c:v>
                </c:pt>
                <c:pt idx="164">
                  <c:v>4.0105981416957027E-3</c:v>
                </c:pt>
                <c:pt idx="165">
                  <c:v>5.4672447013487478E-3</c:v>
                </c:pt>
                <c:pt idx="166">
                  <c:v>2.9402581182348042E-3</c:v>
                </c:pt>
                <c:pt idx="167">
                  <c:v>5.4807314195831694E-3</c:v>
                </c:pt>
                <c:pt idx="168">
                  <c:v>1.4121510673234812E-2</c:v>
                </c:pt>
                <c:pt idx="169">
                  <c:v>9.0630885122410551E-4</c:v>
                </c:pt>
                <c:pt idx="170">
                  <c:v>7.5757575757575758E-4</c:v>
                </c:pt>
                <c:pt idx="171">
                  <c:v>4.1750446827524572E-3</c:v>
                </c:pt>
                <c:pt idx="172">
                  <c:v>6.7102813405047583E-3</c:v>
                </c:pt>
                <c:pt idx="173">
                  <c:v>1.356081275129236E-2</c:v>
                </c:pt>
                <c:pt idx="174">
                  <c:v>1.2469570279424217E-2</c:v>
                </c:pt>
                <c:pt idx="175">
                  <c:v>4.4979686593151482E-3</c:v>
                </c:pt>
                <c:pt idx="176">
                  <c:v>3.541179906542056E-3</c:v>
                </c:pt>
                <c:pt idx="177">
                  <c:v>1.3564843428100536E-2</c:v>
                </c:pt>
                <c:pt idx="178">
                  <c:v>2.6437270822420116E-3</c:v>
                </c:pt>
                <c:pt idx="179">
                  <c:v>1.1308805790108565E-3</c:v>
                </c:pt>
                <c:pt idx="180">
                  <c:v>4.5386904761904765E-3</c:v>
                </c:pt>
              </c:numCache>
            </c:numRef>
          </c:yVal>
          <c:smooth val="0"/>
        </c:ser>
        <c:ser>
          <c:idx val="1"/>
          <c:order val="1"/>
          <c:tx>
            <c:strRef>
              <c:f>'URL clickthrough'!$AA$2</c:f>
              <c:strCache>
                <c:ptCount val="1"/>
                <c:pt idx="0">
                  <c:v>Photo</c:v>
                </c:pt>
              </c:strCache>
            </c:strRef>
          </c:tx>
          <c:spPr>
            <a:ln w="25400" cap="rnd">
              <a:noFill/>
              <a:round/>
            </a:ln>
            <a:effectLst/>
          </c:spPr>
          <c:marker>
            <c:symbol val="circle"/>
            <c:size val="5"/>
            <c:spPr>
              <a:solidFill>
                <a:schemeClr val="accent2">
                  <a:alpha val="60000"/>
                </a:schemeClr>
              </a:solidFill>
              <a:ln w="9525">
                <a:noFill/>
              </a:ln>
              <a:effectLst/>
            </c:spPr>
          </c:marker>
          <c:xVal>
            <c:numRef>
              <c:f>'URL clickthrough'!$Y$3:$Y$1365</c:f>
              <c:numCache>
                <c:formatCode>m/d/yyyy</c:formatCode>
                <c:ptCount val="1363"/>
                <c:pt idx="0">
                  <c:v>42006.417372685188</c:v>
                </c:pt>
                <c:pt idx="1">
                  <c:v>42006.542291666665</c:v>
                </c:pt>
                <c:pt idx="2">
                  <c:v>42006.584097222221</c:v>
                </c:pt>
                <c:pt idx="3">
                  <c:v>42006.663298611114</c:v>
                </c:pt>
                <c:pt idx="4">
                  <c:v>42006.750439814816</c:v>
                </c:pt>
                <c:pt idx="5">
                  <c:v>42006.917094907411</c:v>
                </c:pt>
                <c:pt idx="6">
                  <c:v>42007.167326388888</c:v>
                </c:pt>
                <c:pt idx="7">
                  <c:v>42007.250509259262</c:v>
                </c:pt>
                <c:pt idx="8">
                  <c:v>42007.334479166668</c:v>
                </c:pt>
                <c:pt idx="9">
                  <c:v>42007.417696759258</c:v>
                </c:pt>
                <c:pt idx="10">
                  <c:v>42007.663310185184</c:v>
                </c:pt>
                <c:pt idx="11">
                  <c:v>42007.750752314816</c:v>
                </c:pt>
                <c:pt idx="12">
                  <c:v>42008.167245370372</c:v>
                </c:pt>
                <c:pt idx="13">
                  <c:v>42009.276620370372</c:v>
                </c:pt>
                <c:pt idx="14">
                  <c:v>42010.784861111111</c:v>
                </c:pt>
                <c:pt idx="15">
                  <c:v>42012.134699074071</c:v>
                </c:pt>
                <c:pt idx="16">
                  <c:v>42012.286261574074</c:v>
                </c:pt>
                <c:pt idx="17">
                  <c:v>42012.438287037039</c:v>
                </c:pt>
                <c:pt idx="18">
                  <c:v>42013.000497685185</c:v>
                </c:pt>
                <c:pt idx="19">
                  <c:v>42014.750763888886</c:v>
                </c:pt>
                <c:pt idx="20">
                  <c:v>42016.146018518521</c:v>
                </c:pt>
                <c:pt idx="21">
                  <c:v>42016.276967592596</c:v>
                </c:pt>
                <c:pt idx="22">
                  <c:v>42018.421770833331</c:v>
                </c:pt>
                <c:pt idx="23">
                  <c:v>42019.147141203706</c:v>
                </c:pt>
                <c:pt idx="24">
                  <c:v>42019.398819444446</c:v>
                </c:pt>
                <c:pt idx="25">
                  <c:v>42019.930717592593</c:v>
                </c:pt>
                <c:pt idx="26">
                  <c:v>42021.750925925924</c:v>
                </c:pt>
                <c:pt idx="27">
                  <c:v>42028.750902777778</c:v>
                </c:pt>
                <c:pt idx="28">
                  <c:v>42030.501030092593</c:v>
                </c:pt>
                <c:pt idx="29">
                  <c:v>42030.663321759261</c:v>
                </c:pt>
                <c:pt idx="30">
                  <c:v>42031.54184027778</c:v>
                </c:pt>
                <c:pt idx="31">
                  <c:v>42031.750856481478</c:v>
                </c:pt>
                <c:pt idx="32">
                  <c:v>42034.417569444442</c:v>
                </c:pt>
                <c:pt idx="33">
                  <c:v>42035.376192129632</c:v>
                </c:pt>
                <c:pt idx="34">
                  <c:v>42038.275324074071</c:v>
                </c:pt>
                <c:pt idx="35">
                  <c:v>42038.285138888888</c:v>
                </c:pt>
                <c:pt idx="36">
                  <c:v>42038.625543981485</c:v>
                </c:pt>
                <c:pt idx="37">
                  <c:v>42045.192777777775</c:v>
                </c:pt>
                <c:pt idx="38">
                  <c:v>42045.420138888891</c:v>
                </c:pt>
                <c:pt idx="39">
                  <c:v>42046.520937499998</c:v>
                </c:pt>
                <c:pt idx="40">
                  <c:v>42049.253842592596</c:v>
                </c:pt>
                <c:pt idx="41">
                  <c:v>42049.399398148147</c:v>
                </c:pt>
                <c:pt idx="42">
                  <c:v>42051.422384259262</c:v>
                </c:pt>
                <c:pt idx="43">
                  <c:v>42052.420347222222</c:v>
                </c:pt>
                <c:pt idx="44">
                  <c:v>42053.408622685187</c:v>
                </c:pt>
                <c:pt idx="45">
                  <c:v>42058.417696759258</c:v>
                </c:pt>
                <c:pt idx="46">
                  <c:v>42059.389178240737</c:v>
                </c:pt>
                <c:pt idx="47">
                  <c:v>42059.521168981482</c:v>
                </c:pt>
                <c:pt idx="48">
                  <c:v>42061.271481481483</c:v>
                </c:pt>
                <c:pt idx="49">
                  <c:v>42061.409212962964</c:v>
                </c:pt>
                <c:pt idx="50">
                  <c:v>42063.021145833336</c:v>
                </c:pt>
                <c:pt idx="51">
                  <c:v>42066.412893518522</c:v>
                </c:pt>
                <c:pt idx="52">
                  <c:v>42066.416296296295</c:v>
                </c:pt>
                <c:pt idx="53">
                  <c:v>42066.545416666668</c:v>
                </c:pt>
                <c:pt idx="54">
                  <c:v>42068.680763888886</c:v>
                </c:pt>
                <c:pt idx="55">
                  <c:v>42069.414085648146</c:v>
                </c:pt>
                <c:pt idx="56">
                  <c:v>42069.416597222225</c:v>
                </c:pt>
                <c:pt idx="57">
                  <c:v>42069.424363425926</c:v>
                </c:pt>
                <c:pt idx="58">
                  <c:v>42069.646365740744</c:v>
                </c:pt>
                <c:pt idx="59">
                  <c:v>42070.93409722222</c:v>
                </c:pt>
                <c:pt idx="60">
                  <c:v>42071.170289351852</c:v>
                </c:pt>
                <c:pt idx="61">
                  <c:v>42072.433738425927</c:v>
                </c:pt>
                <c:pt idx="62">
                  <c:v>42073.334085648145</c:v>
                </c:pt>
                <c:pt idx="63">
                  <c:v>42073.501192129632</c:v>
                </c:pt>
                <c:pt idx="64">
                  <c:v>42074.979548611111</c:v>
                </c:pt>
                <c:pt idx="65">
                  <c:v>42075.488564814812</c:v>
                </c:pt>
                <c:pt idx="66">
                  <c:v>42076.238622685189</c:v>
                </c:pt>
                <c:pt idx="67">
                  <c:v>42076.292199074072</c:v>
                </c:pt>
                <c:pt idx="68">
                  <c:v>42076.333958333336</c:v>
                </c:pt>
                <c:pt idx="69">
                  <c:v>42076.545601851853</c:v>
                </c:pt>
                <c:pt idx="70">
                  <c:v>42077.20888888889</c:v>
                </c:pt>
                <c:pt idx="71">
                  <c:v>42077.459374999999</c:v>
                </c:pt>
                <c:pt idx="72">
                  <c:v>42078.208981481483</c:v>
                </c:pt>
                <c:pt idx="73">
                  <c:v>42078.500648148147</c:v>
                </c:pt>
                <c:pt idx="74">
                  <c:v>42078.892453703702</c:v>
                </c:pt>
                <c:pt idx="75">
                  <c:v>42078.972407407404</c:v>
                </c:pt>
                <c:pt idx="76">
                  <c:v>42079.028078703705</c:v>
                </c:pt>
                <c:pt idx="77">
                  <c:v>42079.209270833337</c:v>
                </c:pt>
                <c:pt idx="78">
                  <c:v>42079.314733796295</c:v>
                </c:pt>
                <c:pt idx="79">
                  <c:v>42079.317071759258</c:v>
                </c:pt>
                <c:pt idx="80">
                  <c:v>42079.449756944443</c:v>
                </c:pt>
                <c:pt idx="81">
                  <c:v>42079.459444444445</c:v>
                </c:pt>
                <c:pt idx="82">
                  <c:v>42079.500347222223</c:v>
                </c:pt>
                <c:pt idx="83">
                  <c:v>42079.975810185184</c:v>
                </c:pt>
                <c:pt idx="84">
                  <c:v>42080.126099537039</c:v>
                </c:pt>
                <c:pt idx="85">
                  <c:v>42080.273935185185</c:v>
                </c:pt>
                <c:pt idx="86">
                  <c:v>42080.376203703701</c:v>
                </c:pt>
                <c:pt idx="87">
                  <c:v>42080.448634259257</c:v>
                </c:pt>
                <c:pt idx="88">
                  <c:v>42080.454444444447</c:v>
                </c:pt>
                <c:pt idx="89">
                  <c:v>42080.583564814813</c:v>
                </c:pt>
                <c:pt idx="90">
                  <c:v>42080.628761574073</c:v>
                </c:pt>
                <c:pt idx="91">
                  <c:v>42080.819571759261</c:v>
                </c:pt>
                <c:pt idx="92">
                  <c:v>42080.917094907411</c:v>
                </c:pt>
                <c:pt idx="93">
                  <c:v>42081.131516203706</c:v>
                </c:pt>
                <c:pt idx="94">
                  <c:v>42081.438715277778</c:v>
                </c:pt>
                <c:pt idx="95">
                  <c:v>42081.472291666665</c:v>
                </c:pt>
                <c:pt idx="96">
                  <c:v>42081.479166666664</c:v>
                </c:pt>
                <c:pt idx="97">
                  <c:v>42082.157407407409</c:v>
                </c:pt>
                <c:pt idx="98">
                  <c:v>42082.335416666669</c:v>
                </c:pt>
                <c:pt idx="99">
                  <c:v>42082.344594907408</c:v>
                </c:pt>
                <c:pt idx="100">
                  <c:v>42082.357604166667</c:v>
                </c:pt>
                <c:pt idx="101">
                  <c:v>42082.390821759262</c:v>
                </c:pt>
                <c:pt idx="102">
                  <c:v>42082.427233796298</c:v>
                </c:pt>
                <c:pt idx="103">
                  <c:v>42082.586886574078</c:v>
                </c:pt>
                <c:pt idx="104">
                  <c:v>42082.751087962963</c:v>
                </c:pt>
                <c:pt idx="105">
                  <c:v>42082.864872685182</c:v>
                </c:pt>
                <c:pt idx="106">
                  <c:v>42083.084236111114</c:v>
                </c:pt>
                <c:pt idx="107">
                  <c:v>42083.142847222225</c:v>
                </c:pt>
                <c:pt idx="108">
                  <c:v>42083.149791666663</c:v>
                </c:pt>
                <c:pt idx="109">
                  <c:v>42083.306423611109</c:v>
                </c:pt>
                <c:pt idx="110">
                  <c:v>42083.320393518516</c:v>
                </c:pt>
                <c:pt idx="111">
                  <c:v>42083.375486111108</c:v>
                </c:pt>
                <c:pt idx="112">
                  <c:v>42083.392951388887</c:v>
                </c:pt>
                <c:pt idx="113">
                  <c:v>42083.503807870373</c:v>
                </c:pt>
                <c:pt idx="114">
                  <c:v>42083.587164351855</c:v>
                </c:pt>
                <c:pt idx="115">
                  <c:v>42083.816041666665</c:v>
                </c:pt>
                <c:pt idx="116">
                  <c:v>42083.844027777777</c:v>
                </c:pt>
                <c:pt idx="117">
                  <c:v>42083.885682870372</c:v>
                </c:pt>
                <c:pt idx="118">
                  <c:v>42084.462141203701</c:v>
                </c:pt>
                <c:pt idx="119">
                  <c:v>42084.521018518521</c:v>
                </c:pt>
                <c:pt idx="120">
                  <c:v>42084.604525462964</c:v>
                </c:pt>
                <c:pt idx="121">
                  <c:v>42084.667129629626</c:v>
                </c:pt>
                <c:pt idx="122">
                  <c:v>42084.792002314818</c:v>
                </c:pt>
                <c:pt idx="123">
                  <c:v>42084.833784722221</c:v>
                </c:pt>
                <c:pt idx="124">
                  <c:v>42085.083796296298</c:v>
                </c:pt>
                <c:pt idx="125">
                  <c:v>42085.170289351852</c:v>
                </c:pt>
                <c:pt idx="126">
                  <c:v>42085.656446759262</c:v>
                </c:pt>
                <c:pt idx="127">
                  <c:v>42085.764131944445</c:v>
                </c:pt>
                <c:pt idx="128">
                  <c:v>42085.868275462963</c:v>
                </c:pt>
                <c:pt idx="129">
                  <c:v>42086.310243055559</c:v>
                </c:pt>
                <c:pt idx="130">
                  <c:v>42086.422974537039</c:v>
                </c:pt>
                <c:pt idx="131">
                  <c:v>42086.426076388889</c:v>
                </c:pt>
                <c:pt idx="132">
                  <c:v>42086.432523148149</c:v>
                </c:pt>
                <c:pt idx="133">
                  <c:v>42086.450775462959</c:v>
                </c:pt>
                <c:pt idx="134">
                  <c:v>42086.453912037039</c:v>
                </c:pt>
                <c:pt idx="135">
                  <c:v>42086.666898148149</c:v>
                </c:pt>
                <c:pt idx="136">
                  <c:v>42086.875752314816</c:v>
                </c:pt>
                <c:pt idx="137">
                  <c:v>42086.941087962965</c:v>
                </c:pt>
                <c:pt idx="138">
                  <c:v>42086.98636574074</c:v>
                </c:pt>
                <c:pt idx="139">
                  <c:v>42087.159155092595</c:v>
                </c:pt>
                <c:pt idx="140">
                  <c:v>42087.322696759256</c:v>
                </c:pt>
                <c:pt idx="141">
                  <c:v>42087.364606481482</c:v>
                </c:pt>
                <c:pt idx="142">
                  <c:v>42087.372662037036</c:v>
                </c:pt>
                <c:pt idx="143">
                  <c:v>42087.427951388891</c:v>
                </c:pt>
                <c:pt idx="144">
                  <c:v>42087.465543981481</c:v>
                </c:pt>
                <c:pt idx="145">
                  <c:v>42087.646053240744</c:v>
                </c:pt>
                <c:pt idx="146">
                  <c:v>42087.875497685185</c:v>
                </c:pt>
                <c:pt idx="147">
                  <c:v>42087.93414351852</c:v>
                </c:pt>
                <c:pt idx="148">
                  <c:v>42087.934166666666</c:v>
                </c:pt>
                <c:pt idx="149">
                  <c:v>42087.937881944446</c:v>
                </c:pt>
                <c:pt idx="150">
                  <c:v>42087.958599537036</c:v>
                </c:pt>
                <c:pt idx="151">
                  <c:v>42088.332858796297</c:v>
                </c:pt>
                <c:pt idx="152">
                  <c:v>42088.42291666667</c:v>
                </c:pt>
                <c:pt idx="153">
                  <c:v>42089.145682870374</c:v>
                </c:pt>
                <c:pt idx="154">
                  <c:v>42089.163657407407</c:v>
                </c:pt>
                <c:pt idx="155">
                  <c:v>42089.17046296296</c:v>
                </c:pt>
                <c:pt idx="156">
                  <c:v>42089.180983796294</c:v>
                </c:pt>
                <c:pt idx="157">
                  <c:v>42089.229375000003</c:v>
                </c:pt>
                <c:pt idx="158">
                  <c:v>42089.370243055557</c:v>
                </c:pt>
                <c:pt idx="159">
                  <c:v>42089.416759259257</c:v>
                </c:pt>
                <c:pt idx="160">
                  <c:v>42089.687673611108</c:v>
                </c:pt>
                <c:pt idx="161">
                  <c:v>42089.83</c:v>
                </c:pt>
                <c:pt idx="162">
                  <c:v>42090.340057870373</c:v>
                </c:pt>
                <c:pt idx="163">
                  <c:v>42090.378935185188</c:v>
                </c:pt>
                <c:pt idx="164">
                  <c:v>42090.449791666666</c:v>
                </c:pt>
                <c:pt idx="165">
                  <c:v>42090.451273148145</c:v>
                </c:pt>
                <c:pt idx="166">
                  <c:v>42090.829988425925</c:v>
                </c:pt>
                <c:pt idx="167">
                  <c:v>42090.885567129626</c:v>
                </c:pt>
                <c:pt idx="168">
                  <c:v>42091.083333333336</c:v>
                </c:pt>
                <c:pt idx="169">
                  <c:v>42091.105567129627</c:v>
                </c:pt>
                <c:pt idx="170">
                  <c:v>42091.16642361111</c:v>
                </c:pt>
                <c:pt idx="171">
                  <c:v>42091.583935185183</c:v>
                </c:pt>
                <c:pt idx="172">
                  <c:v>42091.656412037039</c:v>
                </c:pt>
                <c:pt idx="173">
                  <c:v>42091.774398148147</c:v>
                </c:pt>
                <c:pt idx="174">
                  <c:v>42091.958680555559</c:v>
                </c:pt>
                <c:pt idx="175">
                  <c:v>42092.61824074074</c:v>
                </c:pt>
                <c:pt idx="176">
                  <c:v>42092.639062499999</c:v>
                </c:pt>
                <c:pt idx="177">
                  <c:v>42092.753599537034</c:v>
                </c:pt>
                <c:pt idx="178">
                  <c:v>42092.798784722225</c:v>
                </c:pt>
                <c:pt idx="179">
                  <c:v>42093.188888888886</c:v>
                </c:pt>
                <c:pt idx="180">
                  <c:v>42093.282708333332</c:v>
                </c:pt>
                <c:pt idx="181">
                  <c:v>42005.003587962965</c:v>
                </c:pt>
                <c:pt idx="182">
                  <c:v>42005.126006944447</c:v>
                </c:pt>
                <c:pt idx="183">
                  <c:v>42005.170324074075</c:v>
                </c:pt>
                <c:pt idx="184">
                  <c:v>42005.250462962962</c:v>
                </c:pt>
                <c:pt idx="185">
                  <c:v>42005.333993055552</c:v>
                </c:pt>
                <c:pt idx="186">
                  <c:v>42005.45888888889</c:v>
                </c:pt>
                <c:pt idx="187">
                  <c:v>42005.649444444447</c:v>
                </c:pt>
                <c:pt idx="188">
                  <c:v>42006.312581018516</c:v>
                </c:pt>
                <c:pt idx="189">
                  <c:v>42006.32707175926</c:v>
                </c:pt>
                <c:pt idx="190">
                  <c:v>42006.333958333336</c:v>
                </c:pt>
                <c:pt idx="191">
                  <c:v>42006.354722222219</c:v>
                </c:pt>
                <c:pt idx="192">
                  <c:v>42006.374918981484</c:v>
                </c:pt>
                <c:pt idx="193">
                  <c:v>42006.375972222224</c:v>
                </c:pt>
                <c:pt idx="194">
                  <c:v>42006.381307870368</c:v>
                </c:pt>
                <c:pt idx="195">
                  <c:v>42006.417511574073</c:v>
                </c:pt>
                <c:pt idx="196">
                  <c:v>42006.437997685185</c:v>
                </c:pt>
                <c:pt idx="197">
                  <c:v>42006.500949074078</c:v>
                </c:pt>
                <c:pt idx="198">
                  <c:v>42006.834039351852</c:v>
                </c:pt>
                <c:pt idx="199">
                  <c:v>42006.88208333333</c:v>
                </c:pt>
                <c:pt idx="200">
                  <c:v>42006.958518518521</c:v>
                </c:pt>
                <c:pt idx="201">
                  <c:v>42007.000601851854</c:v>
                </c:pt>
                <c:pt idx="202">
                  <c:v>42007.083935185183</c:v>
                </c:pt>
                <c:pt idx="203">
                  <c:v>42007.292187500003</c:v>
                </c:pt>
                <c:pt idx="204">
                  <c:v>42007.459699074076</c:v>
                </c:pt>
                <c:pt idx="205">
                  <c:v>42007.500659722224</c:v>
                </c:pt>
                <c:pt idx="206">
                  <c:v>42007.583645833336</c:v>
                </c:pt>
                <c:pt idx="207">
                  <c:v>42007.584016203706</c:v>
                </c:pt>
                <c:pt idx="208">
                  <c:v>42008.462060185186</c:v>
                </c:pt>
                <c:pt idx="209">
                  <c:v>42009.127951388888</c:v>
                </c:pt>
                <c:pt idx="210">
                  <c:v>42009.250405092593</c:v>
                </c:pt>
                <c:pt idx="211">
                  <c:v>42009.395104166666</c:v>
                </c:pt>
                <c:pt idx="212">
                  <c:v>42009.39912037037</c:v>
                </c:pt>
                <c:pt idx="213">
                  <c:v>42009.402939814812</c:v>
                </c:pt>
                <c:pt idx="214">
                  <c:v>42009.462129629632</c:v>
                </c:pt>
                <c:pt idx="215">
                  <c:v>42009.501400462963</c:v>
                </c:pt>
                <c:pt idx="216">
                  <c:v>42009.541956018518</c:v>
                </c:pt>
                <c:pt idx="217">
                  <c:v>42009.670277777775</c:v>
                </c:pt>
                <c:pt idx="218">
                  <c:v>42009.771145833336</c:v>
                </c:pt>
                <c:pt idx="219">
                  <c:v>42009.792361111111</c:v>
                </c:pt>
                <c:pt idx="220">
                  <c:v>42010.102870370371</c:v>
                </c:pt>
                <c:pt idx="221">
                  <c:v>42010.263611111113</c:v>
                </c:pt>
                <c:pt idx="222">
                  <c:v>42010.267881944441</c:v>
                </c:pt>
                <c:pt idx="223">
                  <c:v>42010.461956018517</c:v>
                </c:pt>
                <c:pt idx="224">
                  <c:v>42010.50372685185</c:v>
                </c:pt>
                <c:pt idx="225">
                  <c:v>42010.784884259258</c:v>
                </c:pt>
                <c:pt idx="226">
                  <c:v>42010.903032407405</c:v>
                </c:pt>
                <c:pt idx="227">
                  <c:v>42011.120775462965</c:v>
                </c:pt>
                <c:pt idx="228">
                  <c:v>42011.253969907404</c:v>
                </c:pt>
                <c:pt idx="229">
                  <c:v>42011.33394675926</c:v>
                </c:pt>
                <c:pt idx="230">
                  <c:v>42011.374189814815</c:v>
                </c:pt>
                <c:pt idx="231">
                  <c:v>42011.418414351851</c:v>
                </c:pt>
                <c:pt idx="232">
                  <c:v>42011.420300925929</c:v>
                </c:pt>
                <c:pt idx="233">
                  <c:v>42011.427534722221</c:v>
                </c:pt>
                <c:pt idx="234">
                  <c:v>42011.462071759262</c:v>
                </c:pt>
                <c:pt idx="235">
                  <c:v>42011.462152777778</c:v>
                </c:pt>
                <c:pt idx="236">
                  <c:v>42011.771261574075</c:v>
                </c:pt>
                <c:pt idx="237">
                  <c:v>42011.774502314816</c:v>
                </c:pt>
                <c:pt idx="238">
                  <c:v>42012.122349537036</c:v>
                </c:pt>
                <c:pt idx="239">
                  <c:v>42012.143171296295</c:v>
                </c:pt>
                <c:pt idx="240">
                  <c:v>42012.151655092595</c:v>
                </c:pt>
                <c:pt idx="241">
                  <c:v>42012.190763888888</c:v>
                </c:pt>
                <c:pt idx="242">
                  <c:v>42012.201469907406</c:v>
                </c:pt>
                <c:pt idx="243">
                  <c:v>42012.208599537036</c:v>
                </c:pt>
                <c:pt idx="244">
                  <c:v>42012.253553240742</c:v>
                </c:pt>
                <c:pt idx="245">
                  <c:v>42012.323136574072</c:v>
                </c:pt>
                <c:pt idx="246">
                  <c:v>42012.396157407406</c:v>
                </c:pt>
                <c:pt idx="247">
                  <c:v>42012.417696759258</c:v>
                </c:pt>
                <c:pt idx="248">
                  <c:v>42012.454930555556</c:v>
                </c:pt>
                <c:pt idx="249">
                  <c:v>42012.455000000002</c:v>
                </c:pt>
                <c:pt idx="250">
                  <c:v>42012.460069444445</c:v>
                </c:pt>
                <c:pt idx="251">
                  <c:v>42012.479930555557</c:v>
                </c:pt>
                <c:pt idx="252">
                  <c:v>42012.482731481483</c:v>
                </c:pt>
                <c:pt idx="253">
                  <c:v>42012.503761574073</c:v>
                </c:pt>
                <c:pt idx="254">
                  <c:v>42012.528043981481</c:v>
                </c:pt>
                <c:pt idx="255">
                  <c:v>42012.61141203704</c:v>
                </c:pt>
                <c:pt idx="256">
                  <c:v>42012.7502662037</c:v>
                </c:pt>
                <c:pt idx="257">
                  <c:v>42012.760729166665</c:v>
                </c:pt>
                <c:pt idx="258">
                  <c:v>42012.840451388889</c:v>
                </c:pt>
                <c:pt idx="259">
                  <c:v>42012.845833333333</c:v>
                </c:pt>
                <c:pt idx="260">
                  <c:v>42012.927245370367</c:v>
                </c:pt>
                <c:pt idx="261">
                  <c:v>42012.934108796297</c:v>
                </c:pt>
                <c:pt idx="262">
                  <c:v>42013.260416666664</c:v>
                </c:pt>
                <c:pt idx="263">
                  <c:v>42013.295381944445</c:v>
                </c:pt>
                <c:pt idx="264">
                  <c:v>42013.316099537034</c:v>
                </c:pt>
                <c:pt idx="265">
                  <c:v>42013.363240740742</c:v>
                </c:pt>
                <c:pt idx="266">
                  <c:v>42013.402858796297</c:v>
                </c:pt>
                <c:pt idx="267">
                  <c:v>42013.406898148147</c:v>
                </c:pt>
                <c:pt idx="268">
                  <c:v>42013.412719907406</c:v>
                </c:pt>
                <c:pt idx="269">
                  <c:v>42013.416481481479</c:v>
                </c:pt>
                <c:pt idx="270">
                  <c:v>42013.422824074078</c:v>
                </c:pt>
                <c:pt idx="271">
                  <c:v>42013.428298611114</c:v>
                </c:pt>
                <c:pt idx="272">
                  <c:v>42013.454976851855</c:v>
                </c:pt>
                <c:pt idx="273">
                  <c:v>42013.542407407411</c:v>
                </c:pt>
                <c:pt idx="274">
                  <c:v>42013.628657407404</c:v>
                </c:pt>
                <c:pt idx="275">
                  <c:v>42014.173831018517</c:v>
                </c:pt>
                <c:pt idx="276">
                  <c:v>42014.840451388889</c:v>
                </c:pt>
                <c:pt idx="277">
                  <c:v>42014.927256944444</c:v>
                </c:pt>
                <c:pt idx="278">
                  <c:v>42015.46197916667</c:v>
                </c:pt>
                <c:pt idx="279">
                  <c:v>42015.503738425927</c:v>
                </c:pt>
                <c:pt idx="280">
                  <c:v>42015.579988425925</c:v>
                </c:pt>
                <c:pt idx="281">
                  <c:v>42015.639085648145</c:v>
                </c:pt>
                <c:pt idx="282">
                  <c:v>42015.68414351852</c:v>
                </c:pt>
                <c:pt idx="283">
                  <c:v>42015.750567129631</c:v>
                </c:pt>
                <c:pt idx="284">
                  <c:v>42015.857743055552</c:v>
                </c:pt>
                <c:pt idx="285">
                  <c:v>42015.920300925929</c:v>
                </c:pt>
                <c:pt idx="286">
                  <c:v>42015.972430555557</c:v>
                </c:pt>
                <c:pt idx="287">
                  <c:v>42016.042500000003</c:v>
                </c:pt>
                <c:pt idx="288">
                  <c:v>42016.116550925923</c:v>
                </c:pt>
                <c:pt idx="289">
                  <c:v>42016.121249999997</c:v>
                </c:pt>
                <c:pt idx="290">
                  <c:v>42016.167650462965</c:v>
                </c:pt>
                <c:pt idx="291">
                  <c:v>42016.365115740744</c:v>
                </c:pt>
                <c:pt idx="292">
                  <c:v>42016.462071759262</c:v>
                </c:pt>
                <c:pt idx="293">
                  <c:v>42016.52447916667</c:v>
                </c:pt>
                <c:pt idx="294">
                  <c:v>42016.548877314817</c:v>
                </c:pt>
                <c:pt idx="295">
                  <c:v>42016.590601851851</c:v>
                </c:pt>
                <c:pt idx="296">
                  <c:v>42016.653078703705</c:v>
                </c:pt>
                <c:pt idx="297">
                  <c:v>42016.709155092591</c:v>
                </c:pt>
                <c:pt idx="298">
                  <c:v>42016.751018518517</c:v>
                </c:pt>
                <c:pt idx="299">
                  <c:v>42016.784907407404</c:v>
                </c:pt>
                <c:pt idx="300">
                  <c:v>42016.889155092591</c:v>
                </c:pt>
                <c:pt idx="301">
                  <c:v>42016.959178240744</c:v>
                </c:pt>
                <c:pt idx="302">
                  <c:v>42017.003668981481</c:v>
                </c:pt>
                <c:pt idx="303">
                  <c:v>42017.048831018517</c:v>
                </c:pt>
                <c:pt idx="304">
                  <c:v>42017.062986111108</c:v>
                </c:pt>
                <c:pt idx="305">
                  <c:v>42017.114861111113</c:v>
                </c:pt>
                <c:pt idx="306">
                  <c:v>42017.128935185188</c:v>
                </c:pt>
                <c:pt idx="307">
                  <c:v>42017.136053240742</c:v>
                </c:pt>
                <c:pt idx="308">
                  <c:v>42017.146273148152</c:v>
                </c:pt>
                <c:pt idx="309">
                  <c:v>42017.150752314818</c:v>
                </c:pt>
                <c:pt idx="310">
                  <c:v>42017.160763888889</c:v>
                </c:pt>
                <c:pt idx="311">
                  <c:v>42017.16605324074</c:v>
                </c:pt>
                <c:pt idx="312">
                  <c:v>42017.43041666667</c:v>
                </c:pt>
                <c:pt idx="313">
                  <c:v>42017.43178240741</c:v>
                </c:pt>
                <c:pt idx="314">
                  <c:v>42017.433067129627</c:v>
                </c:pt>
                <c:pt idx="315">
                  <c:v>42017.434212962966</c:v>
                </c:pt>
                <c:pt idx="316">
                  <c:v>42017.434930555559</c:v>
                </c:pt>
                <c:pt idx="317">
                  <c:v>42017.43613425926</c:v>
                </c:pt>
                <c:pt idx="318">
                  <c:v>42017.437685185185</c:v>
                </c:pt>
                <c:pt idx="319">
                  <c:v>42017.438125000001</c:v>
                </c:pt>
                <c:pt idx="320">
                  <c:v>42017.462094907409</c:v>
                </c:pt>
                <c:pt idx="321">
                  <c:v>42017.670428240737</c:v>
                </c:pt>
                <c:pt idx="322">
                  <c:v>42018.098078703704</c:v>
                </c:pt>
                <c:pt idx="323">
                  <c:v>42018.104062500002</c:v>
                </c:pt>
                <c:pt idx="324">
                  <c:v>42018.118645833332</c:v>
                </c:pt>
                <c:pt idx="325">
                  <c:v>42018.324166666665</c:v>
                </c:pt>
                <c:pt idx="326">
                  <c:v>42018.386041666665</c:v>
                </c:pt>
                <c:pt idx="327">
                  <c:v>42018.391261574077</c:v>
                </c:pt>
                <c:pt idx="328">
                  <c:v>42018.420624999999</c:v>
                </c:pt>
                <c:pt idx="329">
                  <c:v>42018.427037037036</c:v>
                </c:pt>
                <c:pt idx="330">
                  <c:v>42018.461944444447</c:v>
                </c:pt>
                <c:pt idx="331">
                  <c:v>42018.503622685188</c:v>
                </c:pt>
                <c:pt idx="332">
                  <c:v>42018.646412037036</c:v>
                </c:pt>
                <c:pt idx="333">
                  <c:v>42018.792604166665</c:v>
                </c:pt>
                <c:pt idx="334">
                  <c:v>42018.937916666669</c:v>
                </c:pt>
                <c:pt idx="335">
                  <c:v>42018.962002314816</c:v>
                </c:pt>
                <c:pt idx="336">
                  <c:v>42018.982743055552</c:v>
                </c:pt>
                <c:pt idx="337">
                  <c:v>42019.069571759261</c:v>
                </c:pt>
                <c:pt idx="338">
                  <c:v>42019.076655092591</c:v>
                </c:pt>
                <c:pt idx="339">
                  <c:v>42019.081226851849</c:v>
                </c:pt>
                <c:pt idx="340">
                  <c:v>42019.111319444448</c:v>
                </c:pt>
                <c:pt idx="341">
                  <c:v>42019.120775462965</c:v>
                </c:pt>
                <c:pt idx="342">
                  <c:v>42019.133530092593</c:v>
                </c:pt>
                <c:pt idx="343">
                  <c:v>42019.14298611111</c:v>
                </c:pt>
                <c:pt idx="344">
                  <c:v>42019.396215277775</c:v>
                </c:pt>
                <c:pt idx="345">
                  <c:v>42019.461944444447</c:v>
                </c:pt>
                <c:pt idx="346">
                  <c:v>42019.528090277781</c:v>
                </c:pt>
                <c:pt idx="347">
                  <c:v>42019.635717592595</c:v>
                </c:pt>
                <c:pt idx="348">
                  <c:v>42019.642534722225</c:v>
                </c:pt>
                <c:pt idx="349">
                  <c:v>42019.709594907406</c:v>
                </c:pt>
                <c:pt idx="350">
                  <c:v>42019.753703703704</c:v>
                </c:pt>
                <c:pt idx="351">
                  <c:v>42019.792604166665</c:v>
                </c:pt>
                <c:pt idx="352">
                  <c:v>42019.798796296294</c:v>
                </c:pt>
                <c:pt idx="353">
                  <c:v>42019.833958333336</c:v>
                </c:pt>
                <c:pt idx="354">
                  <c:v>42019.93414351852</c:v>
                </c:pt>
                <c:pt idx="355">
                  <c:v>42020.100925925923</c:v>
                </c:pt>
                <c:pt idx="356">
                  <c:v>42020.157013888886</c:v>
                </c:pt>
                <c:pt idx="357">
                  <c:v>42020.174363425926</c:v>
                </c:pt>
                <c:pt idx="358">
                  <c:v>42020.182210648149</c:v>
                </c:pt>
                <c:pt idx="359">
                  <c:v>42020.188877314817</c:v>
                </c:pt>
                <c:pt idx="360">
                  <c:v>42020.191238425927</c:v>
                </c:pt>
                <c:pt idx="361">
                  <c:v>42020.288275462961</c:v>
                </c:pt>
                <c:pt idx="362">
                  <c:v>42020.288842592592</c:v>
                </c:pt>
                <c:pt idx="363">
                  <c:v>42020.292997685188</c:v>
                </c:pt>
                <c:pt idx="364">
                  <c:v>42020.321956018517</c:v>
                </c:pt>
                <c:pt idx="365">
                  <c:v>42020.607812499999</c:v>
                </c:pt>
                <c:pt idx="366">
                  <c:v>42020.611354166664</c:v>
                </c:pt>
                <c:pt idx="367">
                  <c:v>42020.625671296293</c:v>
                </c:pt>
                <c:pt idx="368">
                  <c:v>42020.896122685182</c:v>
                </c:pt>
                <c:pt idx="369">
                  <c:v>42020.899421296293</c:v>
                </c:pt>
                <c:pt idx="370">
                  <c:v>42021.038310185184</c:v>
                </c:pt>
                <c:pt idx="371">
                  <c:v>42021.293287037035</c:v>
                </c:pt>
                <c:pt idx="372">
                  <c:v>42021.334432870368</c:v>
                </c:pt>
                <c:pt idx="373">
                  <c:v>42022.187893518516</c:v>
                </c:pt>
                <c:pt idx="374">
                  <c:v>42022.337094907409</c:v>
                </c:pt>
                <c:pt idx="375">
                  <c:v>42022.46197916667</c:v>
                </c:pt>
                <c:pt idx="376">
                  <c:v>42022.691111111111</c:v>
                </c:pt>
                <c:pt idx="377">
                  <c:v>42022.902939814812</c:v>
                </c:pt>
                <c:pt idx="378">
                  <c:v>42023.099895833337</c:v>
                </c:pt>
                <c:pt idx="379">
                  <c:v>42023.107418981483</c:v>
                </c:pt>
                <c:pt idx="380">
                  <c:v>42023.152129629627</c:v>
                </c:pt>
                <c:pt idx="381">
                  <c:v>42023.413240740738</c:v>
                </c:pt>
                <c:pt idx="382">
                  <c:v>42023.503668981481</c:v>
                </c:pt>
                <c:pt idx="383">
                  <c:v>42023.584201388891</c:v>
                </c:pt>
                <c:pt idx="384">
                  <c:v>42023.62872685185</c:v>
                </c:pt>
                <c:pt idx="385">
                  <c:v>42023.642546296294</c:v>
                </c:pt>
                <c:pt idx="386">
                  <c:v>42023.652939814812</c:v>
                </c:pt>
                <c:pt idx="387">
                  <c:v>42023.667442129627</c:v>
                </c:pt>
                <c:pt idx="388">
                  <c:v>42023.684178240743</c:v>
                </c:pt>
                <c:pt idx="389">
                  <c:v>42023.698275462964</c:v>
                </c:pt>
                <c:pt idx="390">
                  <c:v>42023.792337962965</c:v>
                </c:pt>
                <c:pt idx="391">
                  <c:v>42023.829953703702</c:v>
                </c:pt>
                <c:pt idx="392">
                  <c:v>42024.053425925929</c:v>
                </c:pt>
                <c:pt idx="393">
                  <c:v>42024.093541666669</c:v>
                </c:pt>
                <c:pt idx="394">
                  <c:v>42024.104259259257</c:v>
                </c:pt>
                <c:pt idx="395">
                  <c:v>42024.111967592595</c:v>
                </c:pt>
                <c:pt idx="396">
                  <c:v>42024.170277777775</c:v>
                </c:pt>
                <c:pt idx="397">
                  <c:v>42024.308703703704</c:v>
                </c:pt>
                <c:pt idx="398">
                  <c:v>42024.316377314812</c:v>
                </c:pt>
                <c:pt idx="399">
                  <c:v>42024.31763888889</c:v>
                </c:pt>
                <c:pt idx="400">
                  <c:v>42024.326655092591</c:v>
                </c:pt>
                <c:pt idx="401">
                  <c:v>42024.32916666667</c:v>
                </c:pt>
                <c:pt idx="402">
                  <c:v>42024.462129629632</c:v>
                </c:pt>
                <c:pt idx="403">
                  <c:v>42024.503680555557</c:v>
                </c:pt>
                <c:pt idx="404">
                  <c:v>42024.920266203706</c:v>
                </c:pt>
                <c:pt idx="405">
                  <c:v>42025.115034722221</c:v>
                </c:pt>
                <c:pt idx="406">
                  <c:v>42025.121030092596</c:v>
                </c:pt>
                <c:pt idx="407">
                  <c:v>42025.127650462964</c:v>
                </c:pt>
                <c:pt idx="408">
                  <c:v>42025.364976851852</c:v>
                </c:pt>
                <c:pt idx="409">
                  <c:v>42025.372685185182</c:v>
                </c:pt>
                <c:pt idx="410">
                  <c:v>42025.378668981481</c:v>
                </c:pt>
                <c:pt idx="411">
                  <c:v>42025.385763888888</c:v>
                </c:pt>
                <c:pt idx="412">
                  <c:v>42025.420486111114</c:v>
                </c:pt>
                <c:pt idx="413">
                  <c:v>42025.462118055555</c:v>
                </c:pt>
                <c:pt idx="414">
                  <c:v>42025.503981481481</c:v>
                </c:pt>
                <c:pt idx="415">
                  <c:v>42025.593935185185</c:v>
                </c:pt>
                <c:pt idx="416">
                  <c:v>42025.635891203703</c:v>
                </c:pt>
                <c:pt idx="417">
                  <c:v>42025.667743055557</c:v>
                </c:pt>
                <c:pt idx="418">
                  <c:v>42025.816087962965</c:v>
                </c:pt>
                <c:pt idx="419">
                  <c:v>42025.878645833334</c:v>
                </c:pt>
                <c:pt idx="420">
                  <c:v>42025.948148148149</c:v>
                </c:pt>
                <c:pt idx="421">
                  <c:v>42026.014062499999</c:v>
                </c:pt>
                <c:pt idx="422">
                  <c:v>42026.083923611113</c:v>
                </c:pt>
                <c:pt idx="423">
                  <c:v>42026.101319444446</c:v>
                </c:pt>
                <c:pt idx="424">
                  <c:v>42026.105868055558</c:v>
                </c:pt>
                <c:pt idx="425">
                  <c:v>42026.125069444446</c:v>
                </c:pt>
                <c:pt idx="426">
                  <c:v>42026.131388888891</c:v>
                </c:pt>
                <c:pt idx="427">
                  <c:v>42026.134131944447</c:v>
                </c:pt>
                <c:pt idx="428">
                  <c:v>42026.184270833335</c:v>
                </c:pt>
                <c:pt idx="429">
                  <c:v>42026.404236111113</c:v>
                </c:pt>
                <c:pt idx="430">
                  <c:v>42026.408078703702</c:v>
                </c:pt>
                <c:pt idx="431">
                  <c:v>42026.437858796293</c:v>
                </c:pt>
                <c:pt idx="432">
                  <c:v>42026.441145833334</c:v>
                </c:pt>
                <c:pt idx="433">
                  <c:v>42026.46193287037</c:v>
                </c:pt>
                <c:pt idx="434">
                  <c:v>42026.569675925923</c:v>
                </c:pt>
                <c:pt idx="435">
                  <c:v>42026.611319444448</c:v>
                </c:pt>
                <c:pt idx="436">
                  <c:v>42026.653009259258</c:v>
                </c:pt>
                <c:pt idx="437">
                  <c:v>42026.792523148149</c:v>
                </c:pt>
                <c:pt idx="438">
                  <c:v>42027.139039351852</c:v>
                </c:pt>
                <c:pt idx="439">
                  <c:v>42027.156493055554</c:v>
                </c:pt>
                <c:pt idx="440">
                  <c:v>42027.168124999997</c:v>
                </c:pt>
                <c:pt idx="441">
                  <c:v>42027.177430555559</c:v>
                </c:pt>
                <c:pt idx="442">
                  <c:v>42027.187858796293</c:v>
                </c:pt>
                <c:pt idx="443">
                  <c:v>42027.218900462962</c:v>
                </c:pt>
                <c:pt idx="444">
                  <c:v>42027.229907407411</c:v>
                </c:pt>
                <c:pt idx="445">
                  <c:v>42027.392500000002</c:v>
                </c:pt>
                <c:pt idx="446">
                  <c:v>42027.392534722225</c:v>
                </c:pt>
                <c:pt idx="447">
                  <c:v>42027.392974537041</c:v>
                </c:pt>
                <c:pt idx="448">
                  <c:v>42027.409861111111</c:v>
                </c:pt>
                <c:pt idx="449">
                  <c:v>42027.416770833333</c:v>
                </c:pt>
                <c:pt idx="450">
                  <c:v>42027.420254629629</c:v>
                </c:pt>
                <c:pt idx="451">
                  <c:v>42027.427164351851</c:v>
                </c:pt>
                <c:pt idx="452">
                  <c:v>42027.438217592593</c:v>
                </c:pt>
                <c:pt idx="453">
                  <c:v>42027.44803240741</c:v>
                </c:pt>
                <c:pt idx="454">
                  <c:v>42027.493402777778</c:v>
                </c:pt>
                <c:pt idx="455">
                  <c:v>42027.58699074074</c:v>
                </c:pt>
                <c:pt idx="456">
                  <c:v>42027.635659722226</c:v>
                </c:pt>
                <c:pt idx="457">
                  <c:v>42027.670324074075</c:v>
                </c:pt>
                <c:pt idx="458">
                  <c:v>42028.334085648145</c:v>
                </c:pt>
                <c:pt idx="459">
                  <c:v>42028.368298611109</c:v>
                </c:pt>
                <c:pt idx="460">
                  <c:v>42028.41741898148</c:v>
                </c:pt>
                <c:pt idx="461">
                  <c:v>42028.459131944444</c:v>
                </c:pt>
                <c:pt idx="462">
                  <c:v>42028.500590277778</c:v>
                </c:pt>
                <c:pt idx="463">
                  <c:v>42029.430798611109</c:v>
                </c:pt>
                <c:pt idx="464">
                  <c:v>42029.462025462963</c:v>
                </c:pt>
                <c:pt idx="465">
                  <c:v>42029.559178240743</c:v>
                </c:pt>
                <c:pt idx="466">
                  <c:v>42029.566099537034</c:v>
                </c:pt>
                <c:pt idx="467">
                  <c:v>42029.667268518519</c:v>
                </c:pt>
                <c:pt idx="468">
                  <c:v>42029.896168981482</c:v>
                </c:pt>
                <c:pt idx="469">
                  <c:v>42030.115833333337</c:v>
                </c:pt>
                <c:pt idx="470">
                  <c:v>42030.318101851852</c:v>
                </c:pt>
                <c:pt idx="471">
                  <c:v>42030.326539351852</c:v>
                </c:pt>
                <c:pt idx="472">
                  <c:v>42030.333761574075</c:v>
                </c:pt>
                <c:pt idx="473">
                  <c:v>42030.376134259262</c:v>
                </c:pt>
                <c:pt idx="474">
                  <c:v>42030.394178240742</c:v>
                </c:pt>
                <c:pt idx="475">
                  <c:v>42030.416319444441</c:v>
                </c:pt>
                <c:pt idx="476">
                  <c:v>42030.417754629627</c:v>
                </c:pt>
                <c:pt idx="477">
                  <c:v>42030.459386574075</c:v>
                </c:pt>
                <c:pt idx="478">
                  <c:v>42030.462083333332</c:v>
                </c:pt>
                <c:pt idx="479">
                  <c:v>42030.479490740741</c:v>
                </c:pt>
                <c:pt idx="480">
                  <c:v>42030.503854166665</c:v>
                </c:pt>
                <c:pt idx="481">
                  <c:v>42030.54283564815</c:v>
                </c:pt>
                <c:pt idx="482">
                  <c:v>42030.584444444445</c:v>
                </c:pt>
                <c:pt idx="483">
                  <c:v>42030.587037037039</c:v>
                </c:pt>
                <c:pt idx="484">
                  <c:v>42030.792071759257</c:v>
                </c:pt>
                <c:pt idx="485">
                  <c:v>42031.052407407406</c:v>
                </c:pt>
                <c:pt idx="486">
                  <c:v>42031.087673611109</c:v>
                </c:pt>
                <c:pt idx="487">
                  <c:v>42031.409594907411</c:v>
                </c:pt>
                <c:pt idx="488">
                  <c:v>42031.411631944444</c:v>
                </c:pt>
                <c:pt idx="489">
                  <c:v>42031.413495370369</c:v>
                </c:pt>
                <c:pt idx="490">
                  <c:v>42031.448217592595</c:v>
                </c:pt>
                <c:pt idx="491">
                  <c:v>42031.455092592594</c:v>
                </c:pt>
                <c:pt idx="492">
                  <c:v>42031.461956018517</c:v>
                </c:pt>
                <c:pt idx="493">
                  <c:v>42031.462037037039</c:v>
                </c:pt>
                <c:pt idx="494">
                  <c:v>42031.469247685185</c:v>
                </c:pt>
                <c:pt idx="495">
                  <c:v>42031.501192129632</c:v>
                </c:pt>
                <c:pt idx="496">
                  <c:v>42031.503680555557</c:v>
                </c:pt>
                <c:pt idx="497">
                  <c:v>42031.542905092596</c:v>
                </c:pt>
                <c:pt idx="498">
                  <c:v>42031.584432870368</c:v>
                </c:pt>
                <c:pt idx="499">
                  <c:v>42032.286608796298</c:v>
                </c:pt>
                <c:pt idx="500">
                  <c:v>42032.356307870374</c:v>
                </c:pt>
                <c:pt idx="501">
                  <c:v>42032.359409722223</c:v>
                </c:pt>
                <c:pt idx="502">
                  <c:v>42032.376284722224</c:v>
                </c:pt>
                <c:pt idx="503">
                  <c:v>42032.396631944444</c:v>
                </c:pt>
                <c:pt idx="504">
                  <c:v>42032.406828703701</c:v>
                </c:pt>
                <c:pt idx="505">
                  <c:v>42032.410671296297</c:v>
                </c:pt>
                <c:pt idx="506">
                  <c:v>42032.420428240737</c:v>
                </c:pt>
                <c:pt idx="507">
                  <c:v>42032.420474537037</c:v>
                </c:pt>
                <c:pt idx="508">
                  <c:v>42032.438506944447</c:v>
                </c:pt>
                <c:pt idx="509">
                  <c:v>42032.441087962965</c:v>
                </c:pt>
                <c:pt idx="510">
                  <c:v>42032.44840277778</c:v>
                </c:pt>
                <c:pt idx="511">
                  <c:v>42032.462025462963</c:v>
                </c:pt>
                <c:pt idx="512">
                  <c:v>42032.4690625</c:v>
                </c:pt>
                <c:pt idx="513">
                  <c:v>42032.501400462963</c:v>
                </c:pt>
                <c:pt idx="514">
                  <c:v>42032.524606481478</c:v>
                </c:pt>
                <c:pt idx="515">
                  <c:v>42032.586956018517</c:v>
                </c:pt>
                <c:pt idx="516">
                  <c:v>42032.625706018516</c:v>
                </c:pt>
                <c:pt idx="517">
                  <c:v>42032.79241898148</c:v>
                </c:pt>
                <c:pt idx="518">
                  <c:v>42033.003576388888</c:v>
                </c:pt>
                <c:pt idx="519">
                  <c:v>42033.167071759257</c:v>
                </c:pt>
                <c:pt idx="520">
                  <c:v>42033.288530092592</c:v>
                </c:pt>
                <c:pt idx="521">
                  <c:v>42033.302094907405</c:v>
                </c:pt>
                <c:pt idx="522">
                  <c:v>42033.373796296299</c:v>
                </c:pt>
                <c:pt idx="523">
                  <c:v>42033.376805555556</c:v>
                </c:pt>
                <c:pt idx="524">
                  <c:v>42033.389756944445</c:v>
                </c:pt>
                <c:pt idx="525">
                  <c:v>42033.396493055552</c:v>
                </c:pt>
                <c:pt idx="526">
                  <c:v>42033.403171296297</c:v>
                </c:pt>
                <c:pt idx="527">
                  <c:v>42033.407824074071</c:v>
                </c:pt>
                <c:pt idx="528">
                  <c:v>42033.418090277781</c:v>
                </c:pt>
                <c:pt idx="529">
                  <c:v>42033.459803240738</c:v>
                </c:pt>
                <c:pt idx="530">
                  <c:v>42033.462129629632</c:v>
                </c:pt>
                <c:pt idx="531">
                  <c:v>42033.479351851849</c:v>
                </c:pt>
                <c:pt idx="532">
                  <c:v>42033.501446759263</c:v>
                </c:pt>
                <c:pt idx="533">
                  <c:v>42033.521412037036</c:v>
                </c:pt>
                <c:pt idx="534">
                  <c:v>42033.79241898148</c:v>
                </c:pt>
                <c:pt idx="535">
                  <c:v>42034.094583333332</c:v>
                </c:pt>
                <c:pt idx="536">
                  <c:v>42034.160775462966</c:v>
                </c:pt>
                <c:pt idx="537">
                  <c:v>42034.172627314816</c:v>
                </c:pt>
                <c:pt idx="538">
                  <c:v>42034.188368055555</c:v>
                </c:pt>
                <c:pt idx="539">
                  <c:v>42034.357546296298</c:v>
                </c:pt>
                <c:pt idx="540">
                  <c:v>42034.369016203702</c:v>
                </c:pt>
                <c:pt idx="541">
                  <c:v>42034.370949074073</c:v>
                </c:pt>
                <c:pt idx="542">
                  <c:v>42034.37400462963</c:v>
                </c:pt>
                <c:pt idx="543">
                  <c:v>42034.378750000003</c:v>
                </c:pt>
                <c:pt idx="544">
                  <c:v>42034.396631944444</c:v>
                </c:pt>
                <c:pt idx="545">
                  <c:v>42034.409942129627</c:v>
                </c:pt>
                <c:pt idx="546">
                  <c:v>42034.438159722224</c:v>
                </c:pt>
                <c:pt idx="547">
                  <c:v>42034.479733796295</c:v>
                </c:pt>
                <c:pt idx="548">
                  <c:v>42034.50104166667</c:v>
                </c:pt>
                <c:pt idx="549">
                  <c:v>42035.396469907406</c:v>
                </c:pt>
                <c:pt idx="550">
                  <c:v>42035.418020833335</c:v>
                </c:pt>
                <c:pt idx="551">
                  <c:v>42035.448263888888</c:v>
                </c:pt>
                <c:pt idx="552">
                  <c:v>42035.472453703704</c:v>
                </c:pt>
                <c:pt idx="553">
                  <c:v>42035.489976851852</c:v>
                </c:pt>
                <c:pt idx="554">
                  <c:v>42035.521273148152</c:v>
                </c:pt>
                <c:pt idx="555">
                  <c:v>42035.552395833336</c:v>
                </c:pt>
                <c:pt idx="556">
                  <c:v>42036.382233796299</c:v>
                </c:pt>
                <c:pt idx="557">
                  <c:v>42036.417939814812</c:v>
                </c:pt>
                <c:pt idx="558">
                  <c:v>42036.459456018521</c:v>
                </c:pt>
                <c:pt idx="559">
                  <c:v>42037.340752314813</c:v>
                </c:pt>
                <c:pt idx="560">
                  <c:v>42037.355231481481</c:v>
                </c:pt>
                <c:pt idx="561">
                  <c:v>42037.37568287037</c:v>
                </c:pt>
                <c:pt idx="562">
                  <c:v>42037.396608796298</c:v>
                </c:pt>
                <c:pt idx="563">
                  <c:v>42037.41783564815</c:v>
                </c:pt>
                <c:pt idx="564">
                  <c:v>42037.427094907405</c:v>
                </c:pt>
                <c:pt idx="565">
                  <c:v>42037.431817129633</c:v>
                </c:pt>
                <c:pt idx="566">
                  <c:v>42037.434791666667</c:v>
                </c:pt>
                <c:pt idx="567">
                  <c:v>42037.442916666667</c:v>
                </c:pt>
                <c:pt idx="568">
                  <c:v>42037.444780092592</c:v>
                </c:pt>
                <c:pt idx="569">
                  <c:v>42037.447650462964</c:v>
                </c:pt>
                <c:pt idx="570">
                  <c:v>42037.459618055553</c:v>
                </c:pt>
                <c:pt idx="571">
                  <c:v>42037.479502314818</c:v>
                </c:pt>
                <c:pt idx="572">
                  <c:v>42037.503634259258</c:v>
                </c:pt>
                <c:pt idx="573">
                  <c:v>42037.503738425927</c:v>
                </c:pt>
                <c:pt idx="574">
                  <c:v>42037.639108796298</c:v>
                </c:pt>
                <c:pt idx="575">
                  <c:v>42038.121018518519</c:v>
                </c:pt>
                <c:pt idx="576">
                  <c:v>42038.167303240742</c:v>
                </c:pt>
                <c:pt idx="577">
                  <c:v>42038.255624999998</c:v>
                </c:pt>
                <c:pt idx="578">
                  <c:v>42038.257638888892</c:v>
                </c:pt>
                <c:pt idx="579">
                  <c:v>42038.283032407409</c:v>
                </c:pt>
                <c:pt idx="580">
                  <c:v>42038.287569444445</c:v>
                </c:pt>
                <c:pt idx="581">
                  <c:v>42038.289629629631</c:v>
                </c:pt>
                <c:pt idx="582">
                  <c:v>42038.291898148149</c:v>
                </c:pt>
                <c:pt idx="583">
                  <c:v>42038.344502314816</c:v>
                </c:pt>
                <c:pt idx="584">
                  <c:v>42038.354988425926</c:v>
                </c:pt>
                <c:pt idx="585">
                  <c:v>42038.420474537037</c:v>
                </c:pt>
                <c:pt idx="586">
                  <c:v>42038.430601851855</c:v>
                </c:pt>
                <c:pt idx="587">
                  <c:v>42038.438206018516</c:v>
                </c:pt>
                <c:pt idx="588">
                  <c:v>42038.462222222224</c:v>
                </c:pt>
                <c:pt idx="589">
                  <c:v>42038.501284722224</c:v>
                </c:pt>
                <c:pt idx="590">
                  <c:v>42038.521597222221</c:v>
                </c:pt>
                <c:pt idx="591">
                  <c:v>42039.291724537034</c:v>
                </c:pt>
                <c:pt idx="592">
                  <c:v>42039.336516203701</c:v>
                </c:pt>
                <c:pt idx="593">
                  <c:v>42039.355613425927</c:v>
                </c:pt>
                <c:pt idx="594">
                  <c:v>42039.361909722225</c:v>
                </c:pt>
                <c:pt idx="595">
                  <c:v>42039.383402777778</c:v>
                </c:pt>
                <c:pt idx="596">
                  <c:v>42039.400567129633</c:v>
                </c:pt>
                <c:pt idx="597">
                  <c:v>42039.420856481483</c:v>
                </c:pt>
                <c:pt idx="598">
                  <c:v>42039.421284722222</c:v>
                </c:pt>
                <c:pt idx="599">
                  <c:v>42039.432824074072</c:v>
                </c:pt>
                <c:pt idx="600">
                  <c:v>42039.441354166665</c:v>
                </c:pt>
                <c:pt idx="601">
                  <c:v>42039.462060185186</c:v>
                </c:pt>
                <c:pt idx="602">
                  <c:v>42039.503599537034</c:v>
                </c:pt>
                <c:pt idx="603">
                  <c:v>42039.792326388888</c:v>
                </c:pt>
                <c:pt idx="604">
                  <c:v>42039.795324074075</c:v>
                </c:pt>
                <c:pt idx="605">
                  <c:v>42039.833657407406</c:v>
                </c:pt>
                <c:pt idx="606">
                  <c:v>42040.357800925929</c:v>
                </c:pt>
                <c:pt idx="607">
                  <c:v>42040.364803240744</c:v>
                </c:pt>
                <c:pt idx="608">
                  <c:v>42040.37703703704</c:v>
                </c:pt>
                <c:pt idx="609">
                  <c:v>42040.381898148145</c:v>
                </c:pt>
                <c:pt idx="610">
                  <c:v>42040.389166666668</c:v>
                </c:pt>
                <c:pt idx="611">
                  <c:v>42040.398518518516</c:v>
                </c:pt>
                <c:pt idx="612">
                  <c:v>42040.406539351854</c:v>
                </c:pt>
                <c:pt idx="613">
                  <c:v>42040.40865740741</c:v>
                </c:pt>
                <c:pt idx="614">
                  <c:v>42040.424351851849</c:v>
                </c:pt>
                <c:pt idx="615">
                  <c:v>42040.42690972222</c:v>
                </c:pt>
                <c:pt idx="616">
                  <c:v>42040.427662037036</c:v>
                </c:pt>
                <c:pt idx="617">
                  <c:v>42040.441261574073</c:v>
                </c:pt>
                <c:pt idx="618">
                  <c:v>42040.462094907409</c:v>
                </c:pt>
                <c:pt idx="619">
                  <c:v>42040.462256944447</c:v>
                </c:pt>
                <c:pt idx="620">
                  <c:v>42040.503668981481</c:v>
                </c:pt>
                <c:pt idx="621">
                  <c:v>42040.53502314815</c:v>
                </c:pt>
                <c:pt idx="622">
                  <c:v>42040.566203703704</c:v>
                </c:pt>
                <c:pt idx="623">
                  <c:v>42040.604861111111</c:v>
                </c:pt>
                <c:pt idx="624">
                  <c:v>42040.642523148148</c:v>
                </c:pt>
                <c:pt idx="625">
                  <c:v>42040.792199074072</c:v>
                </c:pt>
                <c:pt idx="626">
                  <c:v>42040.906446759262</c:v>
                </c:pt>
                <c:pt idx="627">
                  <c:v>42041.3512962963</c:v>
                </c:pt>
                <c:pt idx="628">
                  <c:v>42041.358715277776</c:v>
                </c:pt>
                <c:pt idx="629">
                  <c:v>42041.396504629629</c:v>
                </c:pt>
                <c:pt idx="630">
                  <c:v>42041.399537037039</c:v>
                </c:pt>
                <c:pt idx="631">
                  <c:v>42041.407037037039</c:v>
                </c:pt>
                <c:pt idx="632">
                  <c:v>42041.409131944441</c:v>
                </c:pt>
                <c:pt idx="633">
                  <c:v>42041.411168981482</c:v>
                </c:pt>
                <c:pt idx="634">
                  <c:v>42041.459583333337</c:v>
                </c:pt>
                <c:pt idx="635">
                  <c:v>42041.479803240742</c:v>
                </c:pt>
                <c:pt idx="636">
                  <c:v>42041.501701388886</c:v>
                </c:pt>
                <c:pt idx="637">
                  <c:v>42041.521620370368</c:v>
                </c:pt>
                <c:pt idx="638">
                  <c:v>42041.54283564815</c:v>
                </c:pt>
                <c:pt idx="639">
                  <c:v>42041.571944444448</c:v>
                </c:pt>
                <c:pt idx="640">
                  <c:v>42042.347488425927</c:v>
                </c:pt>
                <c:pt idx="641">
                  <c:v>42042.396504629629</c:v>
                </c:pt>
                <c:pt idx="642">
                  <c:v>42042.413356481484</c:v>
                </c:pt>
                <c:pt idx="643">
                  <c:v>42042.427523148152</c:v>
                </c:pt>
                <c:pt idx="644">
                  <c:v>42042.430787037039</c:v>
                </c:pt>
                <c:pt idx="645">
                  <c:v>42042.472442129627</c:v>
                </c:pt>
                <c:pt idx="646">
                  <c:v>42042.507199074076</c:v>
                </c:pt>
                <c:pt idx="647">
                  <c:v>42042.534930555557</c:v>
                </c:pt>
                <c:pt idx="648">
                  <c:v>42042.569675925923</c:v>
                </c:pt>
                <c:pt idx="649">
                  <c:v>42042.611342592594</c:v>
                </c:pt>
                <c:pt idx="650">
                  <c:v>42042.646296296298</c:v>
                </c:pt>
                <c:pt idx="651">
                  <c:v>42043.354525462964</c:v>
                </c:pt>
                <c:pt idx="652">
                  <c:v>42043.396435185183</c:v>
                </c:pt>
                <c:pt idx="653">
                  <c:v>42043.417546296296</c:v>
                </c:pt>
                <c:pt idx="654">
                  <c:v>42043.448206018518</c:v>
                </c:pt>
                <c:pt idx="655">
                  <c:v>42043.462013888886</c:v>
                </c:pt>
                <c:pt idx="656">
                  <c:v>42043.500937500001</c:v>
                </c:pt>
                <c:pt idx="657">
                  <c:v>42043.552337962959</c:v>
                </c:pt>
                <c:pt idx="658">
                  <c:v>42043.581967592596</c:v>
                </c:pt>
                <c:pt idx="659">
                  <c:v>42043.632199074076</c:v>
                </c:pt>
                <c:pt idx="660">
                  <c:v>42043.663275462961</c:v>
                </c:pt>
                <c:pt idx="661">
                  <c:v>42044.003738425927</c:v>
                </c:pt>
                <c:pt idx="662">
                  <c:v>42044.314340277779</c:v>
                </c:pt>
                <c:pt idx="663">
                  <c:v>42044.320243055554</c:v>
                </c:pt>
                <c:pt idx="664">
                  <c:v>42044.347546296296</c:v>
                </c:pt>
                <c:pt idx="665">
                  <c:v>42044.376064814816</c:v>
                </c:pt>
                <c:pt idx="666">
                  <c:v>42044.382488425923</c:v>
                </c:pt>
                <c:pt idx="667">
                  <c:v>42044.41783564815</c:v>
                </c:pt>
                <c:pt idx="668">
                  <c:v>42044.448275462964</c:v>
                </c:pt>
                <c:pt idx="669">
                  <c:v>42044.46197916667</c:v>
                </c:pt>
                <c:pt idx="670">
                  <c:v>42044.462118055555</c:v>
                </c:pt>
                <c:pt idx="671">
                  <c:v>42044.482928240737</c:v>
                </c:pt>
                <c:pt idx="672">
                  <c:v>42044.545347222222</c:v>
                </c:pt>
                <c:pt idx="673">
                  <c:v>42044.792395833334</c:v>
                </c:pt>
                <c:pt idx="674">
                  <c:v>42045.106412037036</c:v>
                </c:pt>
                <c:pt idx="675">
                  <c:v>42045.269016203703</c:v>
                </c:pt>
                <c:pt idx="676">
                  <c:v>42045.29246527778</c:v>
                </c:pt>
                <c:pt idx="677">
                  <c:v>42045.335057870368</c:v>
                </c:pt>
                <c:pt idx="678">
                  <c:v>42045.350289351853</c:v>
                </c:pt>
                <c:pt idx="679">
                  <c:v>42045.35560185185</c:v>
                </c:pt>
                <c:pt idx="680">
                  <c:v>42045.356319444443</c:v>
                </c:pt>
                <c:pt idx="681">
                  <c:v>42045.421458333331</c:v>
                </c:pt>
                <c:pt idx="682">
                  <c:v>42045.426689814813</c:v>
                </c:pt>
                <c:pt idx="683">
                  <c:v>42045.465439814812</c:v>
                </c:pt>
                <c:pt idx="684">
                  <c:v>42045.500717592593</c:v>
                </c:pt>
                <c:pt idx="685">
                  <c:v>42046.19358796296</c:v>
                </c:pt>
                <c:pt idx="686">
                  <c:v>42046.239733796298</c:v>
                </c:pt>
                <c:pt idx="687">
                  <c:v>42046.281840277778</c:v>
                </c:pt>
                <c:pt idx="688">
                  <c:v>42046.293032407404</c:v>
                </c:pt>
                <c:pt idx="689">
                  <c:v>42046.360208333332</c:v>
                </c:pt>
                <c:pt idx="690">
                  <c:v>42046.376944444448</c:v>
                </c:pt>
                <c:pt idx="691">
                  <c:v>42046.378564814811</c:v>
                </c:pt>
                <c:pt idx="692">
                  <c:v>42046.406354166669</c:v>
                </c:pt>
                <c:pt idx="693">
                  <c:v>42046.420289351852</c:v>
                </c:pt>
                <c:pt idx="694">
                  <c:v>42046.469224537039</c:v>
                </c:pt>
                <c:pt idx="695">
                  <c:v>42046.502858796295</c:v>
                </c:pt>
                <c:pt idx="696">
                  <c:v>42046.584374999999</c:v>
                </c:pt>
                <c:pt idx="697">
                  <c:v>42046.64947916667</c:v>
                </c:pt>
                <c:pt idx="698">
                  <c:v>42046.709374999999</c:v>
                </c:pt>
                <c:pt idx="699">
                  <c:v>42046.802222222221</c:v>
                </c:pt>
                <c:pt idx="700">
                  <c:v>42047.110949074071</c:v>
                </c:pt>
                <c:pt idx="701">
                  <c:v>42047.16306712963</c:v>
                </c:pt>
                <c:pt idx="702">
                  <c:v>42047.184282407405</c:v>
                </c:pt>
                <c:pt idx="703">
                  <c:v>42047.274571759262</c:v>
                </c:pt>
                <c:pt idx="704">
                  <c:v>42047.292314814818</c:v>
                </c:pt>
                <c:pt idx="705">
                  <c:v>42047.30327546296</c:v>
                </c:pt>
                <c:pt idx="706">
                  <c:v>42047.336875000001</c:v>
                </c:pt>
                <c:pt idx="707">
                  <c:v>42047.340590277781</c:v>
                </c:pt>
                <c:pt idx="708">
                  <c:v>42047.357708333337</c:v>
                </c:pt>
                <c:pt idx="709">
                  <c:v>42047.375520833331</c:v>
                </c:pt>
                <c:pt idx="710">
                  <c:v>42047.406770833331</c:v>
                </c:pt>
                <c:pt idx="711">
                  <c:v>42047.41605324074</c:v>
                </c:pt>
                <c:pt idx="712">
                  <c:v>42047.417650462965</c:v>
                </c:pt>
                <c:pt idx="713">
                  <c:v>42047.436168981483</c:v>
                </c:pt>
                <c:pt idx="714">
                  <c:v>42047.469039351854</c:v>
                </c:pt>
                <c:pt idx="715">
                  <c:v>42047.503738425927</c:v>
                </c:pt>
                <c:pt idx="716">
                  <c:v>42047.507453703707</c:v>
                </c:pt>
                <c:pt idx="717">
                  <c:v>42047.545231481483</c:v>
                </c:pt>
                <c:pt idx="718">
                  <c:v>42047.614861111113</c:v>
                </c:pt>
                <c:pt idx="719">
                  <c:v>42048.121631944443</c:v>
                </c:pt>
                <c:pt idx="720">
                  <c:v>42048.129687499997</c:v>
                </c:pt>
                <c:pt idx="721">
                  <c:v>42048.204976851855</c:v>
                </c:pt>
                <c:pt idx="722">
                  <c:v>42048.239884259259</c:v>
                </c:pt>
                <c:pt idx="723">
                  <c:v>42048.262916666667</c:v>
                </c:pt>
                <c:pt idx="724">
                  <c:v>42048.292291666665</c:v>
                </c:pt>
                <c:pt idx="725">
                  <c:v>42048.305833333332</c:v>
                </c:pt>
                <c:pt idx="726">
                  <c:v>42048.313217592593</c:v>
                </c:pt>
                <c:pt idx="727">
                  <c:v>42048.370613425926</c:v>
                </c:pt>
                <c:pt idx="728">
                  <c:v>42048.376574074071</c:v>
                </c:pt>
                <c:pt idx="729">
                  <c:v>42048.418645833335</c:v>
                </c:pt>
                <c:pt idx="730">
                  <c:v>42048.455590277779</c:v>
                </c:pt>
                <c:pt idx="731">
                  <c:v>42048.459791666668</c:v>
                </c:pt>
                <c:pt idx="732">
                  <c:v>42048.583993055552</c:v>
                </c:pt>
                <c:pt idx="733">
                  <c:v>42048.61818287037</c:v>
                </c:pt>
                <c:pt idx="734">
                  <c:v>42048.646377314813</c:v>
                </c:pt>
                <c:pt idx="735">
                  <c:v>42048.708958333336</c:v>
                </c:pt>
                <c:pt idx="736">
                  <c:v>42048.750601851854</c:v>
                </c:pt>
                <c:pt idx="737">
                  <c:v>42049.000381944446</c:v>
                </c:pt>
                <c:pt idx="738">
                  <c:v>42049.125740740739</c:v>
                </c:pt>
                <c:pt idx="739">
                  <c:v>42049.209004629629</c:v>
                </c:pt>
                <c:pt idx="740">
                  <c:v>42049.293171296296</c:v>
                </c:pt>
                <c:pt idx="741">
                  <c:v>42049.417048611111</c:v>
                </c:pt>
                <c:pt idx="742">
                  <c:v>42049.45957175926</c:v>
                </c:pt>
                <c:pt idx="743">
                  <c:v>42049.630972222221</c:v>
                </c:pt>
                <c:pt idx="744">
                  <c:v>42050.084016203706</c:v>
                </c:pt>
                <c:pt idx="745">
                  <c:v>42050.29210648148</c:v>
                </c:pt>
                <c:pt idx="746">
                  <c:v>42050.336944444447</c:v>
                </c:pt>
                <c:pt idx="747">
                  <c:v>42050.364918981482</c:v>
                </c:pt>
                <c:pt idx="748">
                  <c:v>42050.469108796293</c:v>
                </c:pt>
                <c:pt idx="749">
                  <c:v>42050.771180555559</c:v>
                </c:pt>
                <c:pt idx="750">
                  <c:v>42051.003657407404</c:v>
                </c:pt>
                <c:pt idx="751">
                  <c:v>42051.124247685184</c:v>
                </c:pt>
                <c:pt idx="752">
                  <c:v>42051.152962962966</c:v>
                </c:pt>
                <c:pt idx="753">
                  <c:v>42051.167604166665</c:v>
                </c:pt>
                <c:pt idx="754">
                  <c:v>42051.26798611111</c:v>
                </c:pt>
                <c:pt idx="755">
                  <c:v>42051.273541666669</c:v>
                </c:pt>
                <c:pt idx="756">
                  <c:v>42051.288425925923</c:v>
                </c:pt>
                <c:pt idx="757">
                  <c:v>42051.309594907405</c:v>
                </c:pt>
                <c:pt idx="758">
                  <c:v>42051.417685185188</c:v>
                </c:pt>
                <c:pt idx="759">
                  <c:v>42051.420312499999</c:v>
                </c:pt>
                <c:pt idx="760">
                  <c:v>42051.423483796294</c:v>
                </c:pt>
                <c:pt idx="761">
                  <c:v>42051.42759259259</c:v>
                </c:pt>
                <c:pt idx="762">
                  <c:v>42051.431585648148</c:v>
                </c:pt>
                <c:pt idx="763">
                  <c:v>42051.436273148145</c:v>
                </c:pt>
                <c:pt idx="764">
                  <c:v>42051.465636574074</c:v>
                </c:pt>
                <c:pt idx="765">
                  <c:v>42051.479803240742</c:v>
                </c:pt>
                <c:pt idx="766">
                  <c:v>42051.545300925929</c:v>
                </c:pt>
                <c:pt idx="767">
                  <c:v>42051.587060185186</c:v>
                </c:pt>
                <c:pt idx="768">
                  <c:v>42051.625717592593</c:v>
                </c:pt>
                <c:pt idx="769">
                  <c:v>42052.112974537034</c:v>
                </c:pt>
                <c:pt idx="770">
                  <c:v>42052.26599537037</c:v>
                </c:pt>
                <c:pt idx="771">
                  <c:v>42052.406435185185</c:v>
                </c:pt>
                <c:pt idx="772">
                  <c:v>42052.458738425928</c:v>
                </c:pt>
                <c:pt idx="773">
                  <c:v>42052.503912037035</c:v>
                </c:pt>
                <c:pt idx="774">
                  <c:v>42052.584363425929</c:v>
                </c:pt>
                <c:pt idx="775">
                  <c:v>42052.792442129627</c:v>
                </c:pt>
                <c:pt idx="776">
                  <c:v>42053.176122685189</c:v>
                </c:pt>
                <c:pt idx="777">
                  <c:v>42053.176990740743</c:v>
                </c:pt>
                <c:pt idx="778">
                  <c:v>42053.206666666665</c:v>
                </c:pt>
                <c:pt idx="779">
                  <c:v>42053.365902777776</c:v>
                </c:pt>
                <c:pt idx="780">
                  <c:v>42053.369837962964</c:v>
                </c:pt>
                <c:pt idx="781">
                  <c:v>42053.420451388891</c:v>
                </c:pt>
                <c:pt idx="782">
                  <c:v>42053.438240740739</c:v>
                </c:pt>
                <c:pt idx="783">
                  <c:v>42053.501539351855</c:v>
                </c:pt>
                <c:pt idx="784">
                  <c:v>42053.548854166664</c:v>
                </c:pt>
                <c:pt idx="785">
                  <c:v>42054.105034722219</c:v>
                </c:pt>
                <c:pt idx="786">
                  <c:v>42054.106979166667</c:v>
                </c:pt>
                <c:pt idx="787">
                  <c:v>42054.110601851855</c:v>
                </c:pt>
                <c:pt idx="788">
                  <c:v>42054.116655092592</c:v>
                </c:pt>
                <c:pt idx="789">
                  <c:v>42054.123530092591</c:v>
                </c:pt>
                <c:pt idx="790">
                  <c:v>42054.16747685185</c:v>
                </c:pt>
                <c:pt idx="791">
                  <c:v>42054.283738425926</c:v>
                </c:pt>
                <c:pt idx="792">
                  <c:v>42054.376203703701</c:v>
                </c:pt>
                <c:pt idx="793">
                  <c:v>42054.376331018517</c:v>
                </c:pt>
                <c:pt idx="794">
                  <c:v>42054.396481481483</c:v>
                </c:pt>
                <c:pt idx="795">
                  <c:v>42054.396817129629</c:v>
                </c:pt>
                <c:pt idx="796">
                  <c:v>42054.399537037039</c:v>
                </c:pt>
                <c:pt idx="797">
                  <c:v>42054.417662037034</c:v>
                </c:pt>
                <c:pt idx="798">
                  <c:v>42054.438298611109</c:v>
                </c:pt>
                <c:pt idx="799">
                  <c:v>42054.451099537036</c:v>
                </c:pt>
                <c:pt idx="800">
                  <c:v>42054.451724537037</c:v>
                </c:pt>
                <c:pt idx="801">
                  <c:v>42054.489988425928</c:v>
                </c:pt>
                <c:pt idx="802">
                  <c:v>42054.500185185185</c:v>
                </c:pt>
                <c:pt idx="803">
                  <c:v>42054.500416666669</c:v>
                </c:pt>
                <c:pt idx="804">
                  <c:v>42054.541967592595</c:v>
                </c:pt>
                <c:pt idx="805">
                  <c:v>42054.607812499999</c:v>
                </c:pt>
                <c:pt idx="806">
                  <c:v>42054.79241898148</c:v>
                </c:pt>
                <c:pt idx="807">
                  <c:v>42055.042627314811</c:v>
                </c:pt>
                <c:pt idx="808">
                  <c:v>42055.097060185188</c:v>
                </c:pt>
                <c:pt idx="809">
                  <c:v>42055.116122685184</c:v>
                </c:pt>
                <c:pt idx="810">
                  <c:v>42055.121446759258</c:v>
                </c:pt>
                <c:pt idx="811">
                  <c:v>42055.125810185185</c:v>
                </c:pt>
                <c:pt idx="812">
                  <c:v>42055.305775462963</c:v>
                </c:pt>
                <c:pt idx="813">
                  <c:v>42055.306793981479</c:v>
                </c:pt>
                <c:pt idx="814">
                  <c:v>42055.333425925928</c:v>
                </c:pt>
                <c:pt idx="815">
                  <c:v>42055.375960648147</c:v>
                </c:pt>
                <c:pt idx="816">
                  <c:v>42055.396458333336</c:v>
                </c:pt>
                <c:pt idx="817">
                  <c:v>42055.425254629627</c:v>
                </c:pt>
                <c:pt idx="818">
                  <c:v>42055.426724537036</c:v>
                </c:pt>
                <c:pt idx="819">
                  <c:v>42055.441261574073</c:v>
                </c:pt>
                <c:pt idx="820">
                  <c:v>42055.490057870367</c:v>
                </c:pt>
                <c:pt idx="821">
                  <c:v>42055.520995370367</c:v>
                </c:pt>
                <c:pt idx="822">
                  <c:v>42055.543067129627</c:v>
                </c:pt>
                <c:pt idx="823">
                  <c:v>42055.750879629632</c:v>
                </c:pt>
                <c:pt idx="824">
                  <c:v>42056.125937500001</c:v>
                </c:pt>
                <c:pt idx="825">
                  <c:v>42056.146168981482</c:v>
                </c:pt>
                <c:pt idx="826">
                  <c:v>42056.271469907406</c:v>
                </c:pt>
                <c:pt idx="827">
                  <c:v>42056.334293981483</c:v>
                </c:pt>
                <c:pt idx="828">
                  <c:v>42056.354872685188</c:v>
                </c:pt>
                <c:pt idx="829">
                  <c:v>42056.376250000001</c:v>
                </c:pt>
                <c:pt idx="830">
                  <c:v>42056.378668981481</c:v>
                </c:pt>
                <c:pt idx="831">
                  <c:v>42056.417824074073</c:v>
                </c:pt>
                <c:pt idx="832">
                  <c:v>42056.750752314816</c:v>
                </c:pt>
                <c:pt idx="833">
                  <c:v>42057.114814814813</c:v>
                </c:pt>
                <c:pt idx="834">
                  <c:v>42057.167048611111</c:v>
                </c:pt>
                <c:pt idx="835">
                  <c:v>42057.187847222223</c:v>
                </c:pt>
                <c:pt idx="836">
                  <c:v>42057.417719907404</c:v>
                </c:pt>
                <c:pt idx="837">
                  <c:v>42057.459502314814</c:v>
                </c:pt>
                <c:pt idx="838">
                  <c:v>42057.584293981483</c:v>
                </c:pt>
                <c:pt idx="839">
                  <c:v>42057.625879629632</c:v>
                </c:pt>
                <c:pt idx="840">
                  <c:v>42057.750451388885</c:v>
                </c:pt>
                <c:pt idx="841">
                  <c:v>42057.934178240743</c:v>
                </c:pt>
                <c:pt idx="842">
                  <c:v>42057.959027777775</c:v>
                </c:pt>
                <c:pt idx="843">
                  <c:v>42058.003692129627</c:v>
                </c:pt>
                <c:pt idx="844">
                  <c:v>42058.114965277775</c:v>
                </c:pt>
                <c:pt idx="845">
                  <c:v>42058.118298611109</c:v>
                </c:pt>
                <c:pt idx="846">
                  <c:v>42058.126180555555</c:v>
                </c:pt>
                <c:pt idx="847">
                  <c:v>42058.152962962966</c:v>
                </c:pt>
                <c:pt idx="848">
                  <c:v>42058.293391203704</c:v>
                </c:pt>
                <c:pt idx="849">
                  <c:v>42058.334039351852</c:v>
                </c:pt>
                <c:pt idx="850">
                  <c:v>42058.406377314815</c:v>
                </c:pt>
                <c:pt idx="851">
                  <c:v>42058.430902777778</c:v>
                </c:pt>
                <c:pt idx="852">
                  <c:v>42058.437893518516</c:v>
                </c:pt>
                <c:pt idx="853">
                  <c:v>42058.459560185183</c:v>
                </c:pt>
                <c:pt idx="854">
                  <c:v>42058.479872685188</c:v>
                </c:pt>
                <c:pt idx="855">
                  <c:v>42058.501932870371</c:v>
                </c:pt>
                <c:pt idx="856">
                  <c:v>42058.504074074073</c:v>
                </c:pt>
                <c:pt idx="857">
                  <c:v>42058.543356481481</c:v>
                </c:pt>
                <c:pt idx="858">
                  <c:v>42058.563067129631</c:v>
                </c:pt>
                <c:pt idx="859">
                  <c:v>42058.583969907406</c:v>
                </c:pt>
                <c:pt idx="860">
                  <c:v>42058.626238425924</c:v>
                </c:pt>
                <c:pt idx="861">
                  <c:v>42058.750717592593</c:v>
                </c:pt>
                <c:pt idx="862">
                  <c:v>42059.092604166668</c:v>
                </c:pt>
                <c:pt idx="863">
                  <c:v>42059.114710648151</c:v>
                </c:pt>
                <c:pt idx="864">
                  <c:v>42059.146550925929</c:v>
                </c:pt>
                <c:pt idx="865">
                  <c:v>42059.264502314814</c:v>
                </c:pt>
                <c:pt idx="866">
                  <c:v>42059.387037037035</c:v>
                </c:pt>
                <c:pt idx="867">
                  <c:v>42059.420694444445</c:v>
                </c:pt>
                <c:pt idx="868">
                  <c:v>42059.44023148148</c:v>
                </c:pt>
                <c:pt idx="869">
                  <c:v>42059.459745370368</c:v>
                </c:pt>
                <c:pt idx="870">
                  <c:v>42059.503599537034</c:v>
                </c:pt>
                <c:pt idx="871">
                  <c:v>42059.543020833335</c:v>
                </c:pt>
                <c:pt idx="872">
                  <c:v>42059.548854166664</c:v>
                </c:pt>
                <c:pt idx="873">
                  <c:v>42059.584583333337</c:v>
                </c:pt>
                <c:pt idx="874">
                  <c:v>42059.618391203701</c:v>
                </c:pt>
                <c:pt idx="875">
                  <c:v>42059.792395833334</c:v>
                </c:pt>
                <c:pt idx="876">
                  <c:v>42059.909849537034</c:v>
                </c:pt>
                <c:pt idx="877">
                  <c:v>42060.042754629627</c:v>
                </c:pt>
                <c:pt idx="878">
                  <c:v>42060.100069444445</c:v>
                </c:pt>
                <c:pt idx="879">
                  <c:v>42060.145601851851</c:v>
                </c:pt>
                <c:pt idx="880">
                  <c:v>42060.212164351855</c:v>
                </c:pt>
                <c:pt idx="881">
                  <c:v>42060.389513888891</c:v>
                </c:pt>
                <c:pt idx="882">
                  <c:v>42060.414652777778</c:v>
                </c:pt>
                <c:pt idx="883">
                  <c:v>42060.424039351848</c:v>
                </c:pt>
                <c:pt idx="884">
                  <c:v>42060.435590277775</c:v>
                </c:pt>
                <c:pt idx="885">
                  <c:v>42060.438055555554</c:v>
                </c:pt>
                <c:pt idx="886">
                  <c:v>42060.479409722226</c:v>
                </c:pt>
                <c:pt idx="887">
                  <c:v>42060.500428240739</c:v>
                </c:pt>
                <c:pt idx="888">
                  <c:v>42060.542800925927</c:v>
                </c:pt>
                <c:pt idx="889">
                  <c:v>42060.584166666667</c:v>
                </c:pt>
                <c:pt idx="890">
                  <c:v>42060.750694444447</c:v>
                </c:pt>
                <c:pt idx="891">
                  <c:v>42060.792291666665</c:v>
                </c:pt>
                <c:pt idx="892">
                  <c:v>42060.792673611111</c:v>
                </c:pt>
                <c:pt idx="893">
                  <c:v>42060.909942129627</c:v>
                </c:pt>
                <c:pt idx="894">
                  <c:v>42060.969097222223</c:v>
                </c:pt>
                <c:pt idx="895">
                  <c:v>42061.092534722222</c:v>
                </c:pt>
                <c:pt idx="896">
                  <c:v>42061.123159722221</c:v>
                </c:pt>
                <c:pt idx="897">
                  <c:v>42061.209328703706</c:v>
                </c:pt>
                <c:pt idx="898">
                  <c:v>42061.250763888886</c:v>
                </c:pt>
                <c:pt idx="899">
                  <c:v>42061.28328703704</c:v>
                </c:pt>
                <c:pt idx="900">
                  <c:v>42061.401539351849</c:v>
                </c:pt>
                <c:pt idx="901">
                  <c:v>42061.423333333332</c:v>
                </c:pt>
                <c:pt idx="902">
                  <c:v>42061.424386574072</c:v>
                </c:pt>
                <c:pt idx="903">
                  <c:v>42061.438217592593</c:v>
                </c:pt>
                <c:pt idx="904">
                  <c:v>42061.500173611108</c:v>
                </c:pt>
                <c:pt idx="905">
                  <c:v>42061.559270833335</c:v>
                </c:pt>
                <c:pt idx="906">
                  <c:v>42061.566076388888</c:v>
                </c:pt>
                <c:pt idx="907">
                  <c:v>42061.590497685182</c:v>
                </c:pt>
                <c:pt idx="908">
                  <c:v>42061.606423611112</c:v>
                </c:pt>
                <c:pt idx="909">
                  <c:v>42061.626377314817</c:v>
                </c:pt>
                <c:pt idx="910">
                  <c:v>42061.646562499998</c:v>
                </c:pt>
                <c:pt idx="911">
                  <c:v>42061.663449074076</c:v>
                </c:pt>
                <c:pt idx="912">
                  <c:v>42061.688287037039</c:v>
                </c:pt>
                <c:pt idx="913">
                  <c:v>42061.709444444445</c:v>
                </c:pt>
                <c:pt idx="914">
                  <c:v>42061.750497685185</c:v>
                </c:pt>
                <c:pt idx="915">
                  <c:v>42061.771261574075</c:v>
                </c:pt>
                <c:pt idx="916">
                  <c:v>42061.792662037034</c:v>
                </c:pt>
                <c:pt idx="917">
                  <c:v>42061.792754629627</c:v>
                </c:pt>
                <c:pt idx="918">
                  <c:v>42061.896296296298</c:v>
                </c:pt>
                <c:pt idx="919">
                  <c:v>42062.000416666669</c:v>
                </c:pt>
                <c:pt idx="920">
                  <c:v>42062.097430555557</c:v>
                </c:pt>
                <c:pt idx="921">
                  <c:v>42062.108263888891</c:v>
                </c:pt>
                <c:pt idx="922">
                  <c:v>42062.111215277779</c:v>
                </c:pt>
                <c:pt idx="923">
                  <c:v>42062.136620370373</c:v>
                </c:pt>
                <c:pt idx="924">
                  <c:v>42062.14471064815</c:v>
                </c:pt>
                <c:pt idx="925">
                  <c:v>42062.251238425924</c:v>
                </c:pt>
                <c:pt idx="926">
                  <c:v>42062.257650462961</c:v>
                </c:pt>
                <c:pt idx="927">
                  <c:v>42062.410104166665</c:v>
                </c:pt>
                <c:pt idx="928">
                  <c:v>42062.413622685184</c:v>
                </c:pt>
                <c:pt idx="929">
                  <c:v>42062.437581018516</c:v>
                </c:pt>
                <c:pt idx="930">
                  <c:v>42062.439571759256</c:v>
                </c:pt>
                <c:pt idx="931">
                  <c:v>42062.503599537034</c:v>
                </c:pt>
                <c:pt idx="932">
                  <c:v>42062.524537037039</c:v>
                </c:pt>
                <c:pt idx="933">
                  <c:v>42062.584745370368</c:v>
                </c:pt>
                <c:pt idx="934">
                  <c:v>42062.626284722224</c:v>
                </c:pt>
                <c:pt idx="935">
                  <c:v>42062.792569444442</c:v>
                </c:pt>
                <c:pt idx="936">
                  <c:v>42062.833993055552</c:v>
                </c:pt>
                <c:pt idx="937">
                  <c:v>42062.896238425928</c:v>
                </c:pt>
                <c:pt idx="938">
                  <c:v>42062.923761574071</c:v>
                </c:pt>
                <c:pt idx="939">
                  <c:v>42062.959247685183</c:v>
                </c:pt>
                <c:pt idx="940">
                  <c:v>42063.211956018517</c:v>
                </c:pt>
                <c:pt idx="941">
                  <c:v>42063.334756944445</c:v>
                </c:pt>
                <c:pt idx="942">
                  <c:v>42063.420486111114</c:v>
                </c:pt>
                <c:pt idx="943">
                  <c:v>42063.875439814816</c:v>
                </c:pt>
                <c:pt idx="944">
                  <c:v>42063.97934027778</c:v>
                </c:pt>
                <c:pt idx="945">
                  <c:v>42064.334224537037</c:v>
                </c:pt>
                <c:pt idx="946">
                  <c:v>42064.420613425929</c:v>
                </c:pt>
                <c:pt idx="947">
                  <c:v>42064.500520833331</c:v>
                </c:pt>
                <c:pt idx="948">
                  <c:v>42064.625972222224</c:v>
                </c:pt>
                <c:pt idx="949">
                  <c:v>42064.875590277778</c:v>
                </c:pt>
                <c:pt idx="950">
                  <c:v>42065.00068287037</c:v>
                </c:pt>
                <c:pt idx="951">
                  <c:v>42065.289733796293</c:v>
                </c:pt>
                <c:pt idx="952">
                  <c:v>42065.458425925928</c:v>
                </c:pt>
                <c:pt idx="953">
                  <c:v>42065.500567129631</c:v>
                </c:pt>
                <c:pt idx="954">
                  <c:v>42065.520949074074</c:v>
                </c:pt>
                <c:pt idx="955">
                  <c:v>42065.583634259259</c:v>
                </c:pt>
                <c:pt idx="956">
                  <c:v>42065.625196759262</c:v>
                </c:pt>
                <c:pt idx="957">
                  <c:v>42065.79247685185</c:v>
                </c:pt>
                <c:pt idx="958">
                  <c:v>42065.836956018517</c:v>
                </c:pt>
                <c:pt idx="959">
                  <c:v>42066.021365740744</c:v>
                </c:pt>
                <c:pt idx="960">
                  <c:v>42066.071388888886</c:v>
                </c:pt>
                <c:pt idx="961">
                  <c:v>42066.257557870369</c:v>
                </c:pt>
                <c:pt idx="962">
                  <c:v>42066.25880787037</c:v>
                </c:pt>
                <c:pt idx="963">
                  <c:v>42066.33489583333</c:v>
                </c:pt>
                <c:pt idx="964">
                  <c:v>42066.417245370372</c:v>
                </c:pt>
                <c:pt idx="965">
                  <c:v>42066.425300925926</c:v>
                </c:pt>
                <c:pt idx="966">
                  <c:v>42066.437986111108</c:v>
                </c:pt>
                <c:pt idx="967">
                  <c:v>42066.587210648147</c:v>
                </c:pt>
                <c:pt idx="968">
                  <c:v>42066.604907407411</c:v>
                </c:pt>
                <c:pt idx="969">
                  <c:v>42066.635844907411</c:v>
                </c:pt>
                <c:pt idx="970">
                  <c:v>42066.792245370372</c:v>
                </c:pt>
                <c:pt idx="971">
                  <c:v>42066.896273148152</c:v>
                </c:pt>
                <c:pt idx="972">
                  <c:v>42066.934189814812</c:v>
                </c:pt>
                <c:pt idx="973">
                  <c:v>42067.10365740741</c:v>
                </c:pt>
                <c:pt idx="974">
                  <c:v>42067.112708333334</c:v>
                </c:pt>
                <c:pt idx="975">
                  <c:v>42067.125393518516</c:v>
                </c:pt>
                <c:pt idx="976">
                  <c:v>42067.369641203702</c:v>
                </c:pt>
                <c:pt idx="977">
                  <c:v>42067.408912037034</c:v>
                </c:pt>
                <c:pt idx="978">
                  <c:v>42067.420243055552</c:v>
                </c:pt>
                <c:pt idx="979">
                  <c:v>42067.420277777775</c:v>
                </c:pt>
                <c:pt idx="980">
                  <c:v>42067.442384259259</c:v>
                </c:pt>
                <c:pt idx="981">
                  <c:v>42067.501875000002</c:v>
                </c:pt>
                <c:pt idx="982">
                  <c:v>42067.542164351849</c:v>
                </c:pt>
                <c:pt idx="983">
                  <c:v>42067.626238425924</c:v>
                </c:pt>
                <c:pt idx="984">
                  <c:v>42067.709722222222</c:v>
                </c:pt>
                <c:pt idx="985">
                  <c:v>42067.792754629627</c:v>
                </c:pt>
                <c:pt idx="986">
                  <c:v>42067.834166666667</c:v>
                </c:pt>
                <c:pt idx="987">
                  <c:v>42068.304826388892</c:v>
                </c:pt>
                <c:pt idx="988">
                  <c:v>42068.309479166666</c:v>
                </c:pt>
                <c:pt idx="989">
                  <c:v>42068.334907407407</c:v>
                </c:pt>
                <c:pt idx="990">
                  <c:v>42068.376562500001</c:v>
                </c:pt>
                <c:pt idx="991">
                  <c:v>42068.376759259256</c:v>
                </c:pt>
                <c:pt idx="992">
                  <c:v>42068.381851851853</c:v>
                </c:pt>
                <c:pt idx="993">
                  <c:v>42068.501435185186</c:v>
                </c:pt>
                <c:pt idx="994">
                  <c:v>42068.590555555558</c:v>
                </c:pt>
                <c:pt idx="995">
                  <c:v>42068.625798611109</c:v>
                </c:pt>
                <c:pt idx="996">
                  <c:v>42068.628865740742</c:v>
                </c:pt>
                <c:pt idx="997">
                  <c:v>42068.646365740744</c:v>
                </c:pt>
                <c:pt idx="998">
                  <c:v>42068.729791666665</c:v>
                </c:pt>
                <c:pt idx="999">
                  <c:v>42068.764143518521</c:v>
                </c:pt>
                <c:pt idx="1000">
                  <c:v>42068.792337962965</c:v>
                </c:pt>
                <c:pt idx="1001">
                  <c:v>42068.812939814816</c:v>
                </c:pt>
                <c:pt idx="1002">
                  <c:v>42068.857812499999</c:v>
                </c:pt>
                <c:pt idx="1003">
                  <c:v>42068.892557870371</c:v>
                </c:pt>
                <c:pt idx="1004">
                  <c:v>42068.917175925926</c:v>
                </c:pt>
                <c:pt idx="1005">
                  <c:v>42068.979722222219</c:v>
                </c:pt>
                <c:pt idx="1006">
                  <c:v>42069.106215277781</c:v>
                </c:pt>
                <c:pt idx="1007">
                  <c:v>42069.108912037038</c:v>
                </c:pt>
                <c:pt idx="1008">
                  <c:v>42069.12599537037</c:v>
                </c:pt>
                <c:pt idx="1009">
                  <c:v>42069.251944444448</c:v>
                </c:pt>
                <c:pt idx="1010">
                  <c:v>42069.334710648145</c:v>
                </c:pt>
                <c:pt idx="1011">
                  <c:v>42069.413148148145</c:v>
                </c:pt>
                <c:pt idx="1012">
                  <c:v>42069.421643518515</c:v>
                </c:pt>
                <c:pt idx="1013">
                  <c:v>42069.462025462963</c:v>
                </c:pt>
                <c:pt idx="1014">
                  <c:v>42069.545300925929</c:v>
                </c:pt>
                <c:pt idx="1015">
                  <c:v>42069.600902777776</c:v>
                </c:pt>
                <c:pt idx="1016">
                  <c:v>42069.709398148145</c:v>
                </c:pt>
                <c:pt idx="1017">
                  <c:v>42069.750185185185</c:v>
                </c:pt>
                <c:pt idx="1018">
                  <c:v>42069.792453703703</c:v>
                </c:pt>
                <c:pt idx="1019">
                  <c:v>42069.875752314816</c:v>
                </c:pt>
                <c:pt idx="1020">
                  <c:v>42070.250335648147</c:v>
                </c:pt>
                <c:pt idx="1021">
                  <c:v>42070.250335648147</c:v>
                </c:pt>
                <c:pt idx="1022">
                  <c:v>42070.335069444445</c:v>
                </c:pt>
                <c:pt idx="1023">
                  <c:v>42070.500798611109</c:v>
                </c:pt>
                <c:pt idx="1024">
                  <c:v>42070.503796296296</c:v>
                </c:pt>
                <c:pt idx="1025">
                  <c:v>42070.614884259259</c:v>
                </c:pt>
                <c:pt idx="1026">
                  <c:v>42070.625775462962</c:v>
                </c:pt>
                <c:pt idx="1027">
                  <c:v>42070.875671296293</c:v>
                </c:pt>
                <c:pt idx="1028">
                  <c:v>42070.9377662037</c:v>
                </c:pt>
                <c:pt idx="1029">
                  <c:v>42071.16746527778</c:v>
                </c:pt>
                <c:pt idx="1030">
                  <c:v>42071.229791666665</c:v>
                </c:pt>
                <c:pt idx="1031">
                  <c:v>42071.376018518517</c:v>
                </c:pt>
                <c:pt idx="1032">
                  <c:v>42071.378842592596</c:v>
                </c:pt>
                <c:pt idx="1033">
                  <c:v>42071.542523148149</c:v>
                </c:pt>
                <c:pt idx="1034">
                  <c:v>42071.833958333336</c:v>
                </c:pt>
                <c:pt idx="1035">
                  <c:v>42071.91741898148</c:v>
                </c:pt>
                <c:pt idx="1036">
                  <c:v>42071.937905092593</c:v>
                </c:pt>
                <c:pt idx="1037">
                  <c:v>42072.334861111114</c:v>
                </c:pt>
                <c:pt idx="1038">
                  <c:v>42072.340810185182</c:v>
                </c:pt>
                <c:pt idx="1039">
                  <c:v>42072.371759259258</c:v>
                </c:pt>
                <c:pt idx="1040">
                  <c:v>42072.376446759263</c:v>
                </c:pt>
                <c:pt idx="1041">
                  <c:v>42072.429016203707</c:v>
                </c:pt>
                <c:pt idx="1042">
                  <c:v>42072.436273148145</c:v>
                </c:pt>
                <c:pt idx="1043">
                  <c:v>42072.441053240742</c:v>
                </c:pt>
                <c:pt idx="1044">
                  <c:v>42072.503553240742</c:v>
                </c:pt>
                <c:pt idx="1045">
                  <c:v>42072.542141203703</c:v>
                </c:pt>
                <c:pt idx="1046">
                  <c:v>42072.626331018517</c:v>
                </c:pt>
                <c:pt idx="1047">
                  <c:v>42072.659907407404</c:v>
                </c:pt>
                <c:pt idx="1048">
                  <c:v>42072.751087962963</c:v>
                </c:pt>
                <c:pt idx="1049">
                  <c:v>42072.795381944445</c:v>
                </c:pt>
                <c:pt idx="1050">
                  <c:v>42072.834293981483</c:v>
                </c:pt>
                <c:pt idx="1051">
                  <c:v>42072.840648148151</c:v>
                </c:pt>
                <c:pt idx="1052">
                  <c:v>42072.937951388885</c:v>
                </c:pt>
                <c:pt idx="1053">
                  <c:v>42073.13894675926</c:v>
                </c:pt>
                <c:pt idx="1054">
                  <c:v>42073.296331018515</c:v>
                </c:pt>
                <c:pt idx="1055">
                  <c:v>42073.301354166666</c:v>
                </c:pt>
                <c:pt idx="1056">
                  <c:v>42073.375763888886</c:v>
                </c:pt>
                <c:pt idx="1057">
                  <c:v>42073.419247685182</c:v>
                </c:pt>
                <c:pt idx="1058">
                  <c:v>42073.423020833332</c:v>
                </c:pt>
                <c:pt idx="1059">
                  <c:v>42073.453310185185</c:v>
                </c:pt>
                <c:pt idx="1060">
                  <c:v>42073.460578703707</c:v>
                </c:pt>
                <c:pt idx="1061">
                  <c:v>42073.545243055552</c:v>
                </c:pt>
                <c:pt idx="1062">
                  <c:v>42073.632210648146</c:v>
                </c:pt>
                <c:pt idx="1063">
                  <c:v>42073.677430555559</c:v>
                </c:pt>
                <c:pt idx="1064">
                  <c:v>42073.712106481478</c:v>
                </c:pt>
                <c:pt idx="1065">
                  <c:v>42073.809212962966</c:v>
                </c:pt>
                <c:pt idx="1066">
                  <c:v>42073.843993055554</c:v>
                </c:pt>
                <c:pt idx="1067">
                  <c:v>42073.941087962965</c:v>
                </c:pt>
                <c:pt idx="1068">
                  <c:v>42074.373761574076</c:v>
                </c:pt>
                <c:pt idx="1069">
                  <c:v>42074.379953703705</c:v>
                </c:pt>
                <c:pt idx="1070">
                  <c:v>42074.382592592592</c:v>
                </c:pt>
                <c:pt idx="1071">
                  <c:v>42074.451018518521</c:v>
                </c:pt>
                <c:pt idx="1072">
                  <c:v>42074.462233796294</c:v>
                </c:pt>
                <c:pt idx="1073">
                  <c:v>42074.465601851851</c:v>
                </c:pt>
                <c:pt idx="1074">
                  <c:v>42074.468923611108</c:v>
                </c:pt>
                <c:pt idx="1075">
                  <c:v>42074.503784722219</c:v>
                </c:pt>
                <c:pt idx="1076">
                  <c:v>42074.543587962966</c:v>
                </c:pt>
                <c:pt idx="1077">
                  <c:v>42074.587280092594</c:v>
                </c:pt>
                <c:pt idx="1078">
                  <c:v>42074.628923611112</c:v>
                </c:pt>
                <c:pt idx="1079">
                  <c:v>42074.792326388888</c:v>
                </c:pt>
                <c:pt idx="1080">
                  <c:v>42074.847569444442</c:v>
                </c:pt>
                <c:pt idx="1081">
                  <c:v>42074.87871527778</c:v>
                </c:pt>
                <c:pt idx="1082">
                  <c:v>42074.938090277778</c:v>
                </c:pt>
                <c:pt idx="1083">
                  <c:v>42075.385381944441</c:v>
                </c:pt>
                <c:pt idx="1084">
                  <c:v>42075.388136574074</c:v>
                </c:pt>
                <c:pt idx="1085">
                  <c:v>42075.408912037034</c:v>
                </c:pt>
                <c:pt idx="1086">
                  <c:v>42075.460104166668</c:v>
                </c:pt>
                <c:pt idx="1087">
                  <c:v>42075.463275462964</c:v>
                </c:pt>
                <c:pt idx="1088">
                  <c:v>42075.47587962963</c:v>
                </c:pt>
                <c:pt idx="1089">
                  <c:v>42075.486481481479</c:v>
                </c:pt>
                <c:pt idx="1090">
                  <c:v>42075.503912037035</c:v>
                </c:pt>
                <c:pt idx="1091">
                  <c:v>42075.520960648151</c:v>
                </c:pt>
                <c:pt idx="1092">
                  <c:v>42075.552453703705</c:v>
                </c:pt>
                <c:pt idx="1093">
                  <c:v>42075.628784722219</c:v>
                </c:pt>
                <c:pt idx="1094">
                  <c:v>42075.663402777776</c:v>
                </c:pt>
                <c:pt idx="1095">
                  <c:v>42075.712129629632</c:v>
                </c:pt>
                <c:pt idx="1096">
                  <c:v>42075.751319444447</c:v>
                </c:pt>
                <c:pt idx="1097">
                  <c:v>42075.792245370372</c:v>
                </c:pt>
                <c:pt idx="1098">
                  <c:v>42075.813113425924</c:v>
                </c:pt>
                <c:pt idx="1099">
                  <c:v>42075.833807870367</c:v>
                </c:pt>
                <c:pt idx="1100">
                  <c:v>42075.896018518521</c:v>
                </c:pt>
                <c:pt idx="1101">
                  <c:v>42075.962002314816</c:v>
                </c:pt>
                <c:pt idx="1102">
                  <c:v>42076.007314814815</c:v>
                </c:pt>
                <c:pt idx="1103">
                  <c:v>42076.230995370373</c:v>
                </c:pt>
                <c:pt idx="1104">
                  <c:v>42076.311747685184</c:v>
                </c:pt>
                <c:pt idx="1105">
                  <c:v>42076.386550925927</c:v>
                </c:pt>
                <c:pt idx="1106">
                  <c:v>42076.389328703706</c:v>
                </c:pt>
                <c:pt idx="1107">
                  <c:v>42076.400740740741</c:v>
                </c:pt>
                <c:pt idx="1108">
                  <c:v>42076.41846064815</c:v>
                </c:pt>
                <c:pt idx="1109">
                  <c:v>42076.427083333336</c:v>
                </c:pt>
                <c:pt idx="1110">
                  <c:v>42076.460219907407</c:v>
                </c:pt>
                <c:pt idx="1111">
                  <c:v>42076.465601851851</c:v>
                </c:pt>
                <c:pt idx="1112">
                  <c:v>42076.466574074075</c:v>
                </c:pt>
                <c:pt idx="1113">
                  <c:v>42076.467523148145</c:v>
                </c:pt>
                <c:pt idx="1114">
                  <c:v>42076.542118055557</c:v>
                </c:pt>
                <c:pt idx="1115">
                  <c:v>42076.646608796298</c:v>
                </c:pt>
                <c:pt idx="1116">
                  <c:v>42076.834016203706</c:v>
                </c:pt>
                <c:pt idx="1117">
                  <c:v>42076.854687500003</c:v>
                </c:pt>
                <c:pt idx="1118">
                  <c:v>42076.875138888892</c:v>
                </c:pt>
                <c:pt idx="1119">
                  <c:v>42076.889108796298</c:v>
                </c:pt>
                <c:pt idx="1120">
                  <c:v>42076.969074074077</c:v>
                </c:pt>
                <c:pt idx="1121">
                  <c:v>42077.042141203703</c:v>
                </c:pt>
                <c:pt idx="1122">
                  <c:v>42077.05914351852</c:v>
                </c:pt>
                <c:pt idx="1123">
                  <c:v>42077.086111111108</c:v>
                </c:pt>
                <c:pt idx="1124">
                  <c:v>42077.125439814816</c:v>
                </c:pt>
                <c:pt idx="1125">
                  <c:v>42077.229375000003</c:v>
                </c:pt>
                <c:pt idx="1126">
                  <c:v>42077.250532407408</c:v>
                </c:pt>
                <c:pt idx="1127">
                  <c:v>42077.375717592593</c:v>
                </c:pt>
                <c:pt idx="1128">
                  <c:v>42077.420300925929</c:v>
                </c:pt>
                <c:pt idx="1129">
                  <c:v>42077.663414351853</c:v>
                </c:pt>
                <c:pt idx="1130">
                  <c:v>42077.750972222224</c:v>
                </c:pt>
                <c:pt idx="1131">
                  <c:v>42077.812939814816</c:v>
                </c:pt>
                <c:pt idx="1132">
                  <c:v>42077.889027777775</c:v>
                </c:pt>
                <c:pt idx="1133">
                  <c:v>42077.958807870367</c:v>
                </c:pt>
                <c:pt idx="1134">
                  <c:v>42078.000567129631</c:v>
                </c:pt>
                <c:pt idx="1135">
                  <c:v>42078.104814814818</c:v>
                </c:pt>
                <c:pt idx="1136">
                  <c:v>42078.167407407411</c:v>
                </c:pt>
                <c:pt idx="1137">
                  <c:v>42078.375462962962</c:v>
                </c:pt>
                <c:pt idx="1138">
                  <c:v>42078.459097222221</c:v>
                </c:pt>
                <c:pt idx="1139">
                  <c:v>42078.792314814818</c:v>
                </c:pt>
                <c:pt idx="1140">
                  <c:v>42078.892488425925</c:v>
                </c:pt>
                <c:pt idx="1141">
                  <c:v>42078.982766203706</c:v>
                </c:pt>
                <c:pt idx="1142">
                  <c:v>42079.100844907407</c:v>
                </c:pt>
                <c:pt idx="1143">
                  <c:v>42079.126284722224</c:v>
                </c:pt>
                <c:pt idx="1144">
                  <c:v>42079.311388888891</c:v>
                </c:pt>
                <c:pt idx="1145">
                  <c:v>42079.412824074076</c:v>
                </c:pt>
                <c:pt idx="1146">
                  <c:v>42079.45789351852</c:v>
                </c:pt>
                <c:pt idx="1147">
                  <c:v>42079.542002314818</c:v>
                </c:pt>
                <c:pt idx="1148">
                  <c:v>42079.584999999999</c:v>
                </c:pt>
                <c:pt idx="1149">
                  <c:v>42079.628842592596</c:v>
                </c:pt>
                <c:pt idx="1150">
                  <c:v>42079.751145833332</c:v>
                </c:pt>
                <c:pt idx="1151">
                  <c:v>42079.833761574075</c:v>
                </c:pt>
                <c:pt idx="1152">
                  <c:v>42080.014166666668</c:v>
                </c:pt>
                <c:pt idx="1153">
                  <c:v>42080.052465277775</c:v>
                </c:pt>
                <c:pt idx="1154">
                  <c:v>42080.452152777776</c:v>
                </c:pt>
                <c:pt idx="1155">
                  <c:v>42080.552164351851</c:v>
                </c:pt>
                <c:pt idx="1156">
                  <c:v>42080.854733796295</c:v>
                </c:pt>
                <c:pt idx="1157">
                  <c:v>42081.448854166665</c:v>
                </c:pt>
                <c:pt idx="1158">
                  <c:v>42081.453773148147</c:v>
                </c:pt>
                <c:pt idx="1159">
                  <c:v>42081.465671296297</c:v>
                </c:pt>
                <c:pt idx="1160">
                  <c:v>42081.470219907409</c:v>
                </c:pt>
                <c:pt idx="1161">
                  <c:v>42081.501423611109</c:v>
                </c:pt>
                <c:pt idx="1162">
                  <c:v>42081.521099537036</c:v>
                </c:pt>
                <c:pt idx="1163">
                  <c:v>42081.564375000002</c:v>
                </c:pt>
                <c:pt idx="1164">
                  <c:v>42081.62877314815</c:v>
                </c:pt>
                <c:pt idx="1165">
                  <c:v>42081.781539351854</c:v>
                </c:pt>
                <c:pt idx="1166">
                  <c:v>42081.792291666665</c:v>
                </c:pt>
                <c:pt idx="1167">
                  <c:v>42081.823217592595</c:v>
                </c:pt>
                <c:pt idx="1168">
                  <c:v>42081.8753125</c:v>
                </c:pt>
                <c:pt idx="1169">
                  <c:v>42082.336770833332</c:v>
                </c:pt>
                <c:pt idx="1170">
                  <c:v>42082.360381944447</c:v>
                </c:pt>
                <c:pt idx="1171">
                  <c:v>42082.36513888889</c:v>
                </c:pt>
                <c:pt idx="1172">
                  <c:v>42082.376273148147</c:v>
                </c:pt>
                <c:pt idx="1173">
                  <c:v>42082.418865740743</c:v>
                </c:pt>
                <c:pt idx="1174">
                  <c:v>42082.543391203704</c:v>
                </c:pt>
                <c:pt idx="1175">
                  <c:v>42082.628807870373</c:v>
                </c:pt>
                <c:pt idx="1176">
                  <c:v>42082.792500000003</c:v>
                </c:pt>
                <c:pt idx="1177">
                  <c:v>42082.833761574075</c:v>
                </c:pt>
                <c:pt idx="1178">
                  <c:v>42082.83388888889</c:v>
                </c:pt>
                <c:pt idx="1179">
                  <c:v>42082.959097222221</c:v>
                </c:pt>
                <c:pt idx="1180">
                  <c:v>42083.309594907405</c:v>
                </c:pt>
                <c:pt idx="1181">
                  <c:v>42083.313171296293</c:v>
                </c:pt>
                <c:pt idx="1182">
                  <c:v>42083.377129629633</c:v>
                </c:pt>
                <c:pt idx="1183">
                  <c:v>42083.398032407407</c:v>
                </c:pt>
                <c:pt idx="1184">
                  <c:v>42083.462314814817</c:v>
                </c:pt>
                <c:pt idx="1185">
                  <c:v>42083.639131944445</c:v>
                </c:pt>
                <c:pt idx="1186">
                  <c:v>42083.750451388885</c:v>
                </c:pt>
                <c:pt idx="1187">
                  <c:v>42083.792534722219</c:v>
                </c:pt>
                <c:pt idx="1188">
                  <c:v>42083.961956018517</c:v>
                </c:pt>
                <c:pt idx="1189">
                  <c:v>42084.107638888891</c:v>
                </c:pt>
                <c:pt idx="1190">
                  <c:v>42084.376435185186</c:v>
                </c:pt>
                <c:pt idx="1191">
                  <c:v>42084.416990740741</c:v>
                </c:pt>
                <c:pt idx="1192">
                  <c:v>42084.868206018517</c:v>
                </c:pt>
                <c:pt idx="1193">
                  <c:v>42084.92386574074</c:v>
                </c:pt>
                <c:pt idx="1194">
                  <c:v>42084.961898148147</c:v>
                </c:pt>
                <c:pt idx="1195">
                  <c:v>42085.337094907409</c:v>
                </c:pt>
                <c:pt idx="1196">
                  <c:v>42085.375520833331</c:v>
                </c:pt>
                <c:pt idx="1197">
                  <c:v>42085.417337962965</c:v>
                </c:pt>
                <c:pt idx="1198">
                  <c:v>42085.418043981481</c:v>
                </c:pt>
                <c:pt idx="1199">
                  <c:v>42085.462094907409</c:v>
                </c:pt>
                <c:pt idx="1200">
                  <c:v>42085.54215277778</c:v>
                </c:pt>
                <c:pt idx="1201">
                  <c:v>42085.812835648147</c:v>
                </c:pt>
                <c:pt idx="1202">
                  <c:v>42085.930868055555</c:v>
                </c:pt>
                <c:pt idx="1203">
                  <c:v>42085.989837962959</c:v>
                </c:pt>
                <c:pt idx="1204">
                  <c:v>42086.333865740744</c:v>
                </c:pt>
                <c:pt idx="1205">
                  <c:v>42086.542812500003</c:v>
                </c:pt>
                <c:pt idx="1206">
                  <c:v>42086.628877314812</c:v>
                </c:pt>
                <c:pt idx="1207">
                  <c:v>42086.709143518521</c:v>
                </c:pt>
                <c:pt idx="1208">
                  <c:v>42086.792592592596</c:v>
                </c:pt>
                <c:pt idx="1209">
                  <c:v>42086.819652777776</c:v>
                </c:pt>
                <c:pt idx="1210">
                  <c:v>42087.137673611112</c:v>
                </c:pt>
                <c:pt idx="1211">
                  <c:v>42087.376134259262</c:v>
                </c:pt>
                <c:pt idx="1212">
                  <c:v>42087.464467592596</c:v>
                </c:pt>
                <c:pt idx="1213">
                  <c:v>42087.542893518519</c:v>
                </c:pt>
                <c:pt idx="1214">
                  <c:v>42087.584351851852</c:v>
                </c:pt>
                <c:pt idx="1215">
                  <c:v>42087.590636574074</c:v>
                </c:pt>
                <c:pt idx="1216">
                  <c:v>42087.819606481484</c:v>
                </c:pt>
                <c:pt idx="1217">
                  <c:v>42087.834120370368</c:v>
                </c:pt>
                <c:pt idx="1218">
                  <c:v>42087.867326388892</c:v>
                </c:pt>
                <c:pt idx="1219">
                  <c:v>42087.930821759262</c:v>
                </c:pt>
                <c:pt idx="1220">
                  <c:v>42087.962025462963</c:v>
                </c:pt>
                <c:pt idx="1221">
                  <c:v>42088.328900462962</c:v>
                </c:pt>
                <c:pt idx="1222">
                  <c:v>42088.376655092594</c:v>
                </c:pt>
                <c:pt idx="1223">
                  <c:v>42088.462708333333</c:v>
                </c:pt>
                <c:pt idx="1224">
                  <c:v>42088.484606481485</c:v>
                </c:pt>
                <c:pt idx="1225">
                  <c:v>42088.542037037034</c:v>
                </c:pt>
                <c:pt idx="1226">
                  <c:v>42088.590833333335</c:v>
                </c:pt>
                <c:pt idx="1227">
                  <c:v>42088.628877314812</c:v>
                </c:pt>
                <c:pt idx="1228">
                  <c:v>42088.871655092589</c:v>
                </c:pt>
                <c:pt idx="1229">
                  <c:v>42088.937847222223</c:v>
                </c:pt>
                <c:pt idx="1230">
                  <c:v>42089.154282407406</c:v>
                </c:pt>
                <c:pt idx="1231">
                  <c:v>42089.173750000002</c:v>
                </c:pt>
                <c:pt idx="1232">
                  <c:v>42089.179513888892</c:v>
                </c:pt>
                <c:pt idx="1233">
                  <c:v>42089.182893518519</c:v>
                </c:pt>
                <c:pt idx="1234">
                  <c:v>42089.239351851851</c:v>
                </c:pt>
                <c:pt idx="1235">
                  <c:v>42089.326006944444</c:v>
                </c:pt>
                <c:pt idx="1236">
                  <c:v>42089.326851851853</c:v>
                </c:pt>
                <c:pt idx="1237">
                  <c:v>42089.330949074072</c:v>
                </c:pt>
                <c:pt idx="1238">
                  <c:v>42089.361550925925</c:v>
                </c:pt>
                <c:pt idx="1239">
                  <c:v>42089.462129629632</c:v>
                </c:pt>
                <c:pt idx="1240">
                  <c:v>42089.469212962962</c:v>
                </c:pt>
                <c:pt idx="1241">
                  <c:v>42089.476064814815</c:v>
                </c:pt>
                <c:pt idx="1242">
                  <c:v>42089.545277777775</c:v>
                </c:pt>
                <c:pt idx="1243">
                  <c:v>42089.604861111111</c:v>
                </c:pt>
                <c:pt idx="1244">
                  <c:v>42089.632303240738</c:v>
                </c:pt>
                <c:pt idx="1245">
                  <c:v>42089.667291666665</c:v>
                </c:pt>
                <c:pt idx="1246">
                  <c:v>42089.78833333333</c:v>
                </c:pt>
                <c:pt idx="1247">
                  <c:v>42089.885763888888</c:v>
                </c:pt>
                <c:pt idx="1248">
                  <c:v>42090.133391203701</c:v>
                </c:pt>
                <c:pt idx="1249">
                  <c:v>42090.13722222222</c:v>
                </c:pt>
                <c:pt idx="1250">
                  <c:v>42090.339745370373</c:v>
                </c:pt>
                <c:pt idx="1251">
                  <c:v>42090.352662037039</c:v>
                </c:pt>
                <c:pt idx="1252">
                  <c:v>42090.418321759258</c:v>
                </c:pt>
                <c:pt idx="1253">
                  <c:v>42090.452465277776</c:v>
                </c:pt>
                <c:pt idx="1254">
                  <c:v>42090.455196759256</c:v>
                </c:pt>
                <c:pt idx="1255">
                  <c:v>42090.468587962961</c:v>
                </c:pt>
                <c:pt idx="1256">
                  <c:v>42090.503935185188</c:v>
                </c:pt>
                <c:pt idx="1257">
                  <c:v>42090.628680555557</c:v>
                </c:pt>
                <c:pt idx="1258">
                  <c:v>42090.646307870367</c:v>
                </c:pt>
                <c:pt idx="1259">
                  <c:v>42090.687905092593</c:v>
                </c:pt>
                <c:pt idx="1260">
                  <c:v>42090.958784722221</c:v>
                </c:pt>
                <c:pt idx="1261">
                  <c:v>42091.337002314816</c:v>
                </c:pt>
                <c:pt idx="1262">
                  <c:v>42091.375486111108</c:v>
                </c:pt>
                <c:pt idx="1263">
                  <c:v>42091.621712962966</c:v>
                </c:pt>
                <c:pt idx="1264">
                  <c:v>42091.688055555554</c:v>
                </c:pt>
                <c:pt idx="1265">
                  <c:v>42091.819606481484</c:v>
                </c:pt>
                <c:pt idx="1266">
                  <c:v>42091.882187499999</c:v>
                </c:pt>
                <c:pt idx="1267">
                  <c:v>42092.118287037039</c:v>
                </c:pt>
                <c:pt idx="1268">
                  <c:v>42092.212013888886</c:v>
                </c:pt>
                <c:pt idx="1269">
                  <c:v>42092.382303240738</c:v>
                </c:pt>
                <c:pt idx="1270">
                  <c:v>42092.500972222224</c:v>
                </c:pt>
                <c:pt idx="1271">
                  <c:v>42092.587013888886</c:v>
                </c:pt>
                <c:pt idx="1272">
                  <c:v>42092.667488425926</c:v>
                </c:pt>
                <c:pt idx="1273">
                  <c:v>42092.843981481485</c:v>
                </c:pt>
                <c:pt idx="1274">
                  <c:v>42092.902997685182</c:v>
                </c:pt>
                <c:pt idx="1275">
                  <c:v>42092.948171296295</c:v>
                </c:pt>
                <c:pt idx="1276">
                  <c:v>42092.989884259259</c:v>
                </c:pt>
                <c:pt idx="1277">
                  <c:v>42093.079560185186</c:v>
                </c:pt>
                <c:pt idx="1278">
                  <c:v>42093.280648148146</c:v>
                </c:pt>
                <c:pt idx="1279">
                  <c:v>42005.277881944443</c:v>
                </c:pt>
                <c:pt idx="1280">
                  <c:v>42027.517534722225</c:v>
                </c:pt>
                <c:pt idx="1281">
                  <c:v>42032.482835648145</c:v>
                </c:pt>
                <c:pt idx="1282">
                  <c:v>42032.663310185184</c:v>
                </c:pt>
                <c:pt idx="1283">
                  <c:v>42032.833865740744</c:v>
                </c:pt>
                <c:pt idx="1284">
                  <c:v>42033.385763888888</c:v>
                </c:pt>
                <c:pt idx="1285">
                  <c:v>42034.21539351852</c:v>
                </c:pt>
                <c:pt idx="1286">
                  <c:v>42039.419710648152</c:v>
                </c:pt>
                <c:pt idx="1287">
                  <c:v>42043.593993055554</c:v>
                </c:pt>
                <c:pt idx="1288">
                  <c:v>42046.336863425924</c:v>
                </c:pt>
                <c:pt idx="1289">
                  <c:v>42048.003599537034</c:v>
                </c:pt>
                <c:pt idx="1290">
                  <c:v>42048.274513888886</c:v>
                </c:pt>
                <c:pt idx="1291">
                  <c:v>42048.420254629629</c:v>
                </c:pt>
                <c:pt idx="1292">
                  <c:v>42054.43136574074</c:v>
                </c:pt>
                <c:pt idx="1293">
                  <c:v>42055.40997685185</c:v>
                </c:pt>
                <c:pt idx="1294">
                  <c:v>42056.376087962963</c:v>
                </c:pt>
                <c:pt idx="1295">
                  <c:v>42058.431585648148</c:v>
                </c:pt>
                <c:pt idx="1296">
                  <c:v>42059.413310185184</c:v>
                </c:pt>
                <c:pt idx="1297">
                  <c:v>42060.435312499998</c:v>
                </c:pt>
                <c:pt idx="1298">
                  <c:v>42060.709328703706</c:v>
                </c:pt>
                <c:pt idx="1299">
                  <c:v>42061.086724537039</c:v>
                </c:pt>
                <c:pt idx="1300">
                  <c:v>42061.406585648147</c:v>
                </c:pt>
                <c:pt idx="1301">
                  <c:v>42062.135694444441</c:v>
                </c:pt>
                <c:pt idx="1302">
                  <c:v>42062.414629629631</c:v>
                </c:pt>
                <c:pt idx="1303">
                  <c:v>42065.431990740741</c:v>
                </c:pt>
                <c:pt idx="1304">
                  <c:v>42065.66333333333</c:v>
                </c:pt>
                <c:pt idx="1305">
                  <c:v>42067.479375000003</c:v>
                </c:pt>
                <c:pt idx="1306">
                  <c:v>42068.426006944443</c:v>
                </c:pt>
                <c:pt idx="1307">
                  <c:v>42072.456631944442</c:v>
                </c:pt>
                <c:pt idx="1308">
                  <c:v>42073.451469907406</c:v>
                </c:pt>
                <c:pt idx="1309">
                  <c:v>42074.496018518519</c:v>
                </c:pt>
                <c:pt idx="1310">
                  <c:v>42075.451435185183</c:v>
                </c:pt>
                <c:pt idx="1311">
                  <c:v>42076.46</c:v>
                </c:pt>
                <c:pt idx="1312">
                  <c:v>42080.448564814818</c:v>
                </c:pt>
                <c:pt idx="1313">
                  <c:v>42081.491122685184</c:v>
                </c:pt>
                <c:pt idx="1314">
                  <c:v>42082.471377314818</c:v>
                </c:pt>
                <c:pt idx="1315">
                  <c:v>42083.454444444447</c:v>
                </c:pt>
                <c:pt idx="1316">
                  <c:v>42086.449224537035</c:v>
                </c:pt>
                <c:pt idx="1317">
                  <c:v>42087.447951388887</c:v>
                </c:pt>
                <c:pt idx="1318">
                  <c:v>42088.501215277778</c:v>
                </c:pt>
                <c:pt idx="1319">
                  <c:v>42089.454016203701</c:v>
                </c:pt>
                <c:pt idx="1320">
                  <c:v>42090.463356481479</c:v>
                </c:pt>
                <c:pt idx="1321">
                  <c:v>42091.510659722226</c:v>
                </c:pt>
                <c:pt idx="1322">
                  <c:v>42019.416678240741</c:v>
                </c:pt>
                <c:pt idx="1323">
                  <c:v>42020.423750000002</c:v>
                </c:pt>
                <c:pt idx="1324">
                  <c:v>42025.404814814814</c:v>
                </c:pt>
                <c:pt idx="1325">
                  <c:v>42030.496527777781</c:v>
                </c:pt>
                <c:pt idx="1326">
                  <c:v>42031.406192129631</c:v>
                </c:pt>
                <c:pt idx="1327">
                  <c:v>42032.404374999998</c:v>
                </c:pt>
                <c:pt idx="1328">
                  <c:v>42032.40625</c:v>
                </c:pt>
                <c:pt idx="1329">
                  <c:v>42033.385023148148</c:v>
                </c:pt>
                <c:pt idx="1330">
                  <c:v>42039.114699074074</c:v>
                </c:pt>
                <c:pt idx="1331">
                  <c:v>42040.181423611109</c:v>
                </c:pt>
                <c:pt idx="1332">
                  <c:v>42040.416666666664</c:v>
                </c:pt>
                <c:pt idx="1333">
                  <c:v>42040.479178240741</c:v>
                </c:pt>
                <c:pt idx="1334">
                  <c:v>42040.520856481482</c:v>
                </c:pt>
                <c:pt idx="1335">
                  <c:v>42041.225162037037</c:v>
                </c:pt>
                <c:pt idx="1336">
                  <c:v>42041.346331018518</c:v>
                </c:pt>
                <c:pt idx="1337">
                  <c:v>42044.409201388888</c:v>
                </c:pt>
                <c:pt idx="1338">
                  <c:v>42044.503472222219</c:v>
                </c:pt>
                <c:pt idx="1339">
                  <c:v>42048.300173611111</c:v>
                </c:pt>
                <c:pt idx="1340">
                  <c:v>42051.282418981478</c:v>
                </c:pt>
                <c:pt idx="1341">
                  <c:v>42051.416666666664</c:v>
                </c:pt>
                <c:pt idx="1342">
                  <c:v>42053.386076388888</c:v>
                </c:pt>
                <c:pt idx="1343">
                  <c:v>42055.10800925926</c:v>
                </c:pt>
                <c:pt idx="1344">
                  <c:v>42059.101145833331</c:v>
                </c:pt>
                <c:pt idx="1345">
                  <c:v>42060.416678240741</c:v>
                </c:pt>
                <c:pt idx="1346">
                  <c:v>42068.393784722219</c:v>
                </c:pt>
                <c:pt idx="1347">
                  <c:v>42069.116446759261</c:v>
                </c:pt>
                <c:pt idx="1348">
                  <c:v>42069.429108796299</c:v>
                </c:pt>
                <c:pt idx="1349">
                  <c:v>42072.853472222225</c:v>
                </c:pt>
                <c:pt idx="1350">
                  <c:v>42073.438726851855</c:v>
                </c:pt>
                <c:pt idx="1351">
                  <c:v>42073.668055555558</c:v>
                </c:pt>
                <c:pt idx="1352">
                  <c:v>42074.374780092592</c:v>
                </c:pt>
                <c:pt idx="1353">
                  <c:v>42074.750011574077</c:v>
                </c:pt>
                <c:pt idx="1354">
                  <c:v>42075.884027777778</c:v>
                </c:pt>
                <c:pt idx="1355">
                  <c:v>42080.498680555553</c:v>
                </c:pt>
                <c:pt idx="1356">
                  <c:v>42081.155324074076</c:v>
                </c:pt>
                <c:pt idx="1357">
                  <c:v>42082.149976851855</c:v>
                </c:pt>
                <c:pt idx="1358">
                  <c:v>42083.304479166669</c:v>
                </c:pt>
                <c:pt idx="1359">
                  <c:v>42087.151597222219</c:v>
                </c:pt>
                <c:pt idx="1360">
                  <c:v>42088.360289351855</c:v>
                </c:pt>
                <c:pt idx="1361">
                  <c:v>42088.372835648152</c:v>
                </c:pt>
                <c:pt idx="1362">
                  <c:v>42090.165069444447</c:v>
                </c:pt>
              </c:numCache>
            </c:numRef>
          </c:xVal>
          <c:yVal>
            <c:numRef>
              <c:f>'URL clickthrough'!$AA$3:$AA$1365</c:f>
              <c:numCache>
                <c:formatCode>General</c:formatCode>
                <c:ptCount val="1363"/>
                <c:pt idx="181" formatCode="0%">
                  <c:v>2.2031126090404442E-2</c:v>
                </c:pt>
                <c:pt idx="182" formatCode="0%">
                  <c:v>4.3315252074026804E-2</c:v>
                </c:pt>
                <c:pt idx="183" formatCode="0%">
                  <c:v>1.2109085862324204E-2</c:v>
                </c:pt>
                <c:pt idx="184" formatCode="0%">
                  <c:v>1.353882833787466E-2</c:v>
                </c:pt>
                <c:pt idx="185" formatCode="0%">
                  <c:v>1.934693007390563E-2</c:v>
                </c:pt>
                <c:pt idx="186" formatCode="0%">
                  <c:v>2.4950835791543755E-2</c:v>
                </c:pt>
                <c:pt idx="187" formatCode="0%">
                  <c:v>4.6327493261455526E-3</c:v>
                </c:pt>
                <c:pt idx="188" formatCode="0%">
                  <c:v>1.5187324929971989E-2</c:v>
                </c:pt>
                <c:pt idx="189" formatCode="0%">
                  <c:v>8.0719557195571955E-3</c:v>
                </c:pt>
                <c:pt idx="190" formatCode="0%">
                  <c:v>1.5219059990552669E-2</c:v>
                </c:pt>
                <c:pt idx="191" formatCode="0%">
                  <c:v>1.6478388998035363E-2</c:v>
                </c:pt>
                <c:pt idx="192" formatCode="0%">
                  <c:v>4.0661805945036459E-3</c:v>
                </c:pt>
                <c:pt idx="193" formatCode="0%">
                  <c:v>2.5303050052137642E-2</c:v>
                </c:pt>
                <c:pt idx="194" formatCode="0%">
                  <c:v>7.5356791338582673E-3</c:v>
                </c:pt>
                <c:pt idx="195" formatCode="0%">
                  <c:v>1.0151906274821286E-2</c:v>
                </c:pt>
                <c:pt idx="196" formatCode="0%">
                  <c:v>7.5210084033613444E-3</c:v>
                </c:pt>
                <c:pt idx="197" formatCode="0%">
                  <c:v>9.8585612588984635E-3</c:v>
                </c:pt>
                <c:pt idx="198" formatCode="0%">
                  <c:v>5.2679015415216307E-3</c:v>
                </c:pt>
                <c:pt idx="199" formatCode="0%">
                  <c:v>2.8482651475919213E-3</c:v>
                </c:pt>
                <c:pt idx="200" formatCode="0%">
                  <c:v>5.9375000000000001E-3</c:v>
                </c:pt>
                <c:pt idx="201" formatCode="0%">
                  <c:v>1.7597197106690776E-2</c:v>
                </c:pt>
                <c:pt idx="202" formatCode="0%">
                  <c:v>6.3156674907292954E-3</c:v>
                </c:pt>
                <c:pt idx="203" formatCode="0%">
                  <c:v>5.7183702644746249E-3</c:v>
                </c:pt>
                <c:pt idx="204" formatCode="0%">
                  <c:v>5.3462709284627097E-3</c:v>
                </c:pt>
                <c:pt idx="205" formatCode="0%">
                  <c:v>1.1320315147407658E-2</c:v>
                </c:pt>
                <c:pt idx="206" formatCode="0%">
                  <c:v>1.1328447563996697E-2</c:v>
                </c:pt>
                <c:pt idx="207" formatCode="0%">
                  <c:v>1.5075983836964161E-2</c:v>
                </c:pt>
                <c:pt idx="208" formatCode="0%">
                  <c:v>1.5652871922939706E-2</c:v>
                </c:pt>
                <c:pt idx="209" formatCode="0%">
                  <c:v>1.1825572801182557E-2</c:v>
                </c:pt>
                <c:pt idx="210" formatCode="0%">
                  <c:v>1.5851063829787234E-2</c:v>
                </c:pt>
                <c:pt idx="211" formatCode="0%">
                  <c:v>3.6764705882352941E-3</c:v>
                </c:pt>
                <c:pt idx="212" formatCode="0%">
                  <c:v>3.2450674974039461E-3</c:v>
                </c:pt>
                <c:pt idx="213" formatCode="0%">
                  <c:v>9.5240312965722794E-3</c:v>
                </c:pt>
                <c:pt idx="214" formatCode="0%">
                  <c:v>1.3006072874493927E-2</c:v>
                </c:pt>
                <c:pt idx="215" formatCode="0%">
                  <c:v>4.6331677493312955E-3</c:v>
                </c:pt>
                <c:pt idx="216" formatCode="0%">
                  <c:v>5.7128550619082305E-3</c:v>
                </c:pt>
                <c:pt idx="217" formatCode="0%">
                  <c:v>6.6030069077610727E-4</c:v>
                </c:pt>
                <c:pt idx="218" formatCode="0%">
                  <c:v>2.1500696378830085E-2</c:v>
                </c:pt>
                <c:pt idx="219" formatCode="0%">
                  <c:v>1.1799548702519744E-2</c:v>
                </c:pt>
                <c:pt idx="220" formatCode="0%">
                  <c:v>6.3106360043118934E-3</c:v>
                </c:pt>
                <c:pt idx="221" formatCode="0%">
                  <c:v>5.3596950929013813E-3</c:v>
                </c:pt>
                <c:pt idx="222" formatCode="0%">
                  <c:v>4.9390243902439025E-3</c:v>
                </c:pt>
                <c:pt idx="223" formatCode="0%">
                  <c:v>7.2821100917431197E-3</c:v>
                </c:pt>
                <c:pt idx="224" formatCode="0%">
                  <c:v>1.0699152542372881E-2</c:v>
                </c:pt>
                <c:pt idx="225" formatCode="0%">
                  <c:v>7.8936850519584333E-3</c:v>
                </c:pt>
                <c:pt idx="226" formatCode="0%">
                  <c:v>2.7556285178236399E-3</c:v>
                </c:pt>
                <c:pt idx="227" formatCode="0%">
                  <c:v>1.4115233472029589E-2</c:v>
                </c:pt>
                <c:pt idx="228" formatCode="0%">
                  <c:v>1.3679448513571736E-2</c:v>
                </c:pt>
                <c:pt idx="229" formatCode="0%">
                  <c:v>4.3044664166382541E-3</c:v>
                </c:pt>
                <c:pt idx="230" formatCode="0%">
                  <c:v>6.9310122501611863E-3</c:v>
                </c:pt>
                <c:pt idx="231" formatCode="0%">
                  <c:v>3.7982246500512119E-3</c:v>
                </c:pt>
                <c:pt idx="232" formatCode="0%">
                  <c:v>9.3404808317089014E-3</c:v>
                </c:pt>
                <c:pt idx="233" formatCode="0%">
                  <c:v>2.081298828125E-2</c:v>
                </c:pt>
                <c:pt idx="234" formatCode="0%">
                  <c:v>5.9595837366892548E-3</c:v>
                </c:pt>
                <c:pt idx="235" formatCode="0%">
                  <c:v>1.1987491313412093E-2</c:v>
                </c:pt>
                <c:pt idx="236" formatCode="0%">
                  <c:v>4.6267893660531696E-3</c:v>
                </c:pt>
                <c:pt idx="237" formatCode="0%">
                  <c:v>1.9425019425019425E-3</c:v>
                </c:pt>
                <c:pt idx="238" formatCode="0%">
                  <c:v>1.9076140466032163E-3</c:v>
                </c:pt>
                <c:pt idx="239" formatCode="0%">
                  <c:v>7.1138211382113818E-3</c:v>
                </c:pt>
                <c:pt idx="240" formatCode="0%">
                  <c:v>6.2885802469135801E-3</c:v>
                </c:pt>
                <c:pt idx="241" formatCode="0%">
                  <c:v>4.8279494382022468E-3</c:v>
                </c:pt>
                <c:pt idx="242" formatCode="0%">
                  <c:v>4.6344647519582245E-3</c:v>
                </c:pt>
                <c:pt idx="243" formatCode="0%">
                  <c:v>6.9870483980913429E-3</c:v>
                </c:pt>
                <c:pt idx="244" formatCode="0%">
                  <c:v>7.4736679058240397E-3</c:v>
                </c:pt>
                <c:pt idx="245" formatCode="0%">
                  <c:v>4.0178571428571425E-3</c:v>
                </c:pt>
                <c:pt idx="246" formatCode="0%">
                  <c:v>2.6334269662921348E-3</c:v>
                </c:pt>
                <c:pt idx="247" formatCode="0%">
                  <c:v>7.8609701071630008E-3</c:v>
                </c:pt>
                <c:pt idx="248" formatCode="0%">
                  <c:v>1.2685755708590069E-3</c:v>
                </c:pt>
                <c:pt idx="249" formatCode="0%">
                  <c:v>5.9588299024918743E-3</c:v>
                </c:pt>
                <c:pt idx="250" formatCode="0%">
                  <c:v>6.6735537190082649E-3</c:v>
                </c:pt>
                <c:pt idx="251" formatCode="0%">
                  <c:v>2.0508613617719442E-3</c:v>
                </c:pt>
                <c:pt idx="252" formatCode="0%">
                  <c:v>1.338615903975994E-2</c:v>
                </c:pt>
                <c:pt idx="253" formatCode="0%">
                  <c:v>3.5139192139737991E-3</c:v>
                </c:pt>
                <c:pt idx="254" formatCode="0%">
                  <c:v>6.3512226103524926E-3</c:v>
                </c:pt>
                <c:pt idx="255" formatCode="0%">
                  <c:v>7.3307134220072555E-3</c:v>
                </c:pt>
                <c:pt idx="256" formatCode="0%">
                  <c:v>9.901584253480557E-4</c:v>
                </c:pt>
                <c:pt idx="257" formatCode="0%">
                  <c:v>1.0530605805637357E-2</c:v>
                </c:pt>
                <c:pt idx="258" formatCode="0%">
                  <c:v>4.8461404728789986E-3</c:v>
                </c:pt>
                <c:pt idx="259" formatCode="0%">
                  <c:v>5.5130762411347515E-3</c:v>
                </c:pt>
                <c:pt idx="260" formatCode="0%">
                  <c:v>1.4599116161616162E-3</c:v>
                </c:pt>
                <c:pt idx="261" formatCode="0%">
                  <c:v>1.5115944806439248E-2</c:v>
                </c:pt>
                <c:pt idx="262" formatCode="0%">
                  <c:v>2.2297051328722242E-2</c:v>
                </c:pt>
                <c:pt idx="263" formatCode="0%">
                  <c:v>2.0755597014925374E-2</c:v>
                </c:pt>
                <c:pt idx="264" formatCode="0%">
                  <c:v>3.1855955678670362E-3</c:v>
                </c:pt>
                <c:pt idx="265" formatCode="0%">
                  <c:v>1.995584239130435E-3</c:v>
                </c:pt>
                <c:pt idx="266" formatCode="0%">
                  <c:v>5.6738826815642459E-3</c:v>
                </c:pt>
                <c:pt idx="267" formatCode="0%">
                  <c:v>6.8209014758675704E-2</c:v>
                </c:pt>
                <c:pt idx="268" formatCode="0%">
                  <c:v>4.8543689320388345E-3</c:v>
                </c:pt>
                <c:pt idx="269" formatCode="0%">
                  <c:v>7.9966991512103111E-3</c:v>
                </c:pt>
                <c:pt idx="270" formatCode="0%">
                  <c:v>3.7184673964778675E-3</c:v>
                </c:pt>
                <c:pt idx="271" formatCode="0%">
                  <c:v>2.0729166666666667E-2</c:v>
                </c:pt>
                <c:pt idx="272" formatCode="0%">
                  <c:v>2.911883862255233E-3</c:v>
                </c:pt>
                <c:pt idx="273" formatCode="0%">
                  <c:v>5.0205721003134798E-4</c:v>
                </c:pt>
                <c:pt idx="274" formatCode="0%">
                  <c:v>1.2310286677908937E-2</c:v>
                </c:pt>
                <c:pt idx="275" formatCode="0%">
                  <c:v>6.7771084337349399E-3</c:v>
                </c:pt>
                <c:pt idx="276" formatCode="0%">
                  <c:v>1.4480493630573249E-2</c:v>
                </c:pt>
                <c:pt idx="277" formatCode="0%">
                  <c:v>1.2486049107142858E-2</c:v>
                </c:pt>
                <c:pt idx="278" formatCode="0%">
                  <c:v>6.2177737336973002E-3</c:v>
                </c:pt>
                <c:pt idx="279" formatCode="0%">
                  <c:v>2.6434590690208669E-2</c:v>
                </c:pt>
                <c:pt idx="280" formatCode="0%">
                  <c:v>5.5297798877859301E-3</c:v>
                </c:pt>
                <c:pt idx="281" formatCode="0%">
                  <c:v>2.848639455782313E-3</c:v>
                </c:pt>
                <c:pt idx="282" formatCode="0%">
                  <c:v>3.7771062922147174E-3</c:v>
                </c:pt>
                <c:pt idx="283" formatCode="0%">
                  <c:v>5.7005494505494502E-3</c:v>
                </c:pt>
                <c:pt idx="284" formatCode="0%">
                  <c:v>1.1258153537380832E-2</c:v>
                </c:pt>
                <c:pt idx="285" formatCode="0%">
                  <c:v>5.181895093062606E-3</c:v>
                </c:pt>
                <c:pt idx="286" formatCode="0%">
                  <c:v>5.9731426578304853E-3</c:v>
                </c:pt>
                <c:pt idx="287" formatCode="0%">
                  <c:v>3.1426343926343928E-2</c:v>
                </c:pt>
                <c:pt idx="288" formatCode="0%">
                  <c:v>1.3912221755564889E-2</c:v>
                </c:pt>
                <c:pt idx="289" formatCode="0%">
                  <c:v>2.1486349848331646E-3</c:v>
                </c:pt>
                <c:pt idx="290" formatCode="0%">
                  <c:v>1.1372626582278481E-2</c:v>
                </c:pt>
                <c:pt idx="291" formatCode="0%">
                  <c:v>1.2868493781667434E-2</c:v>
                </c:pt>
                <c:pt idx="292" formatCode="0%">
                  <c:v>1.4317729083665338E-2</c:v>
                </c:pt>
                <c:pt idx="293" formatCode="0%">
                  <c:v>2.8051450465243571E-3</c:v>
                </c:pt>
                <c:pt idx="294" formatCode="0%">
                  <c:v>2.2974403387220938E-3</c:v>
                </c:pt>
                <c:pt idx="295" formatCode="0%">
                  <c:v>4.8665183537263627E-3</c:v>
                </c:pt>
                <c:pt idx="296" formatCode="0%">
                  <c:v>9.6665623043206018E-3</c:v>
                </c:pt>
                <c:pt idx="297" formatCode="0%">
                  <c:v>5.5631244323342413E-3</c:v>
                </c:pt>
                <c:pt idx="298" formatCode="0%">
                  <c:v>2.7827248441674086E-3</c:v>
                </c:pt>
                <c:pt idx="299" formatCode="0%">
                  <c:v>5.9643143544506816E-3</c:v>
                </c:pt>
                <c:pt idx="300" formatCode="0%">
                  <c:v>1.2202281113720228E-2</c:v>
                </c:pt>
                <c:pt idx="301" formatCode="0%">
                  <c:v>1.7090994813767091E-3</c:v>
                </c:pt>
                <c:pt idx="302" formatCode="0%">
                  <c:v>2.63537505548158E-3</c:v>
                </c:pt>
                <c:pt idx="303" formatCode="0%">
                  <c:v>9.5386749913284774E-4</c:v>
                </c:pt>
                <c:pt idx="304" formatCode="0%">
                  <c:v>1.3509263494967979E-2</c:v>
                </c:pt>
                <c:pt idx="305" formatCode="0%">
                  <c:v>4.2281006071118819E-3</c:v>
                </c:pt>
                <c:pt idx="306" formatCode="0%">
                  <c:v>1.0583600427350428E-2</c:v>
                </c:pt>
                <c:pt idx="307" formatCode="0%">
                  <c:v>7.0786366076221151E-3</c:v>
                </c:pt>
                <c:pt idx="308" formatCode="0%">
                  <c:v>2.0553064275037371E-3</c:v>
                </c:pt>
                <c:pt idx="309" formatCode="0%">
                  <c:v>4.8236358154959301E-3</c:v>
                </c:pt>
                <c:pt idx="310" formatCode="0%">
                  <c:v>1.5227984684998259E-2</c:v>
                </c:pt>
                <c:pt idx="311" formatCode="0%">
                  <c:v>1.9979331725800895E-2</c:v>
                </c:pt>
                <c:pt idx="312" formatCode="0%">
                  <c:v>9.1175629290617848E-4</c:v>
                </c:pt>
                <c:pt idx="313" formatCode="0%">
                  <c:v>1.0856525911708253E-2</c:v>
                </c:pt>
                <c:pt idx="314" formatCode="0%">
                  <c:v>1.7926356589147287E-3</c:v>
                </c:pt>
                <c:pt idx="315" formatCode="0%">
                  <c:v>9.0206185567010314E-4</c:v>
                </c:pt>
                <c:pt idx="316" formatCode="0%">
                  <c:v>6.0726569217540846E-3</c:v>
                </c:pt>
                <c:pt idx="317" formatCode="0%">
                  <c:v>9.214900273758311E-3</c:v>
                </c:pt>
                <c:pt idx="318" formatCode="0%">
                  <c:v>7.2706422018348621E-3</c:v>
                </c:pt>
                <c:pt idx="319" formatCode="0%">
                  <c:v>2.6263168162309794E-2</c:v>
                </c:pt>
                <c:pt idx="320" formatCode="0%">
                  <c:v>1.0336998087954111E-2</c:v>
                </c:pt>
                <c:pt idx="321" formatCode="0%">
                  <c:v>7.2256568778979909E-3</c:v>
                </c:pt>
                <c:pt idx="322" formatCode="0%">
                  <c:v>5.0910162388685173E-3</c:v>
                </c:pt>
                <c:pt idx="323" formatCode="0%">
                  <c:v>8.4296724470134879E-3</c:v>
                </c:pt>
                <c:pt idx="324" formatCode="0%">
                  <c:v>3.2496214033316505E-3</c:v>
                </c:pt>
                <c:pt idx="325" formatCode="0%">
                  <c:v>3.468443960826986E-3</c:v>
                </c:pt>
                <c:pt idx="326" formatCode="0%">
                  <c:v>4.1922106022358454E-3</c:v>
                </c:pt>
                <c:pt idx="327" formatCode="0%">
                  <c:v>7.0701357466063349E-3</c:v>
                </c:pt>
                <c:pt idx="328" formatCode="0%">
                  <c:v>5.5224121251209284E-3</c:v>
                </c:pt>
                <c:pt idx="329" formatCode="0%">
                  <c:v>8.5560625814863102E-3</c:v>
                </c:pt>
                <c:pt idx="330" formatCode="0%">
                  <c:v>1.0794183445190156E-2</c:v>
                </c:pt>
                <c:pt idx="331" formatCode="0%">
                  <c:v>9.8582779886148015E-3</c:v>
                </c:pt>
                <c:pt idx="332" formatCode="0%">
                  <c:v>3.0579601053820097E-3</c:v>
                </c:pt>
                <c:pt idx="333" formatCode="0%">
                  <c:v>1.5649300155520997E-2</c:v>
                </c:pt>
                <c:pt idx="334" formatCode="0%">
                  <c:v>8.9541547277936968E-4</c:v>
                </c:pt>
                <c:pt idx="335" formatCode="0%">
                  <c:v>1.2982499182204775E-3</c:v>
                </c:pt>
                <c:pt idx="336" formatCode="0%">
                  <c:v>2.1276595744680851E-3</c:v>
                </c:pt>
                <c:pt idx="337" formatCode="0%">
                  <c:v>5.5907445708376418E-3</c:v>
                </c:pt>
                <c:pt idx="338" formatCode="0%">
                  <c:v>2.417017913593256E-2</c:v>
                </c:pt>
                <c:pt idx="339" formatCode="0%">
                  <c:v>3.4780023781212845E-2</c:v>
                </c:pt>
                <c:pt idx="340" formatCode="0%">
                  <c:v>4.1035353535353539E-3</c:v>
                </c:pt>
                <c:pt idx="341" formatCode="0%">
                  <c:v>5.5262567324955115E-3</c:v>
                </c:pt>
                <c:pt idx="342" formatCode="0%">
                  <c:v>3.5903599605522684E-3</c:v>
                </c:pt>
                <c:pt idx="343" formatCode="0%">
                  <c:v>6.2981695568400768E-3</c:v>
                </c:pt>
                <c:pt idx="344" formatCode="0%">
                  <c:v>3.4150998824911869E-3</c:v>
                </c:pt>
                <c:pt idx="345" formatCode="0%">
                  <c:v>6.1408977556109724E-3</c:v>
                </c:pt>
                <c:pt idx="346" formatCode="0%">
                  <c:v>6.6294487090020936E-3</c:v>
                </c:pt>
                <c:pt idx="347" formatCode="0%">
                  <c:v>5.7503770739064861E-3</c:v>
                </c:pt>
                <c:pt idx="348" formatCode="0%">
                  <c:v>2.4818001323626739E-3</c:v>
                </c:pt>
                <c:pt idx="349" formatCode="0%">
                  <c:v>1.596502590673575E-2</c:v>
                </c:pt>
                <c:pt idx="350" formatCode="0%">
                  <c:v>3.253454996456414E-2</c:v>
                </c:pt>
                <c:pt idx="351" formatCode="0%">
                  <c:v>4.6196819939836702E-3</c:v>
                </c:pt>
                <c:pt idx="352" formatCode="0%">
                  <c:v>1.8888206388206388E-2</c:v>
                </c:pt>
                <c:pt idx="353" formatCode="0%">
                  <c:v>9.2558651026392958E-4</c:v>
                </c:pt>
                <c:pt idx="354" formatCode="0%">
                  <c:v>5.9414990859232176E-3</c:v>
                </c:pt>
                <c:pt idx="355" formatCode="0%">
                  <c:v>1.23340509508432E-2</c:v>
                </c:pt>
                <c:pt idx="356" formatCode="0%">
                  <c:v>2.7888446215139442E-2</c:v>
                </c:pt>
                <c:pt idx="357" formatCode="0%">
                  <c:v>3.3796648895658798E-3</c:v>
                </c:pt>
                <c:pt idx="358" formatCode="0%">
                  <c:v>6.1316287878787875E-3</c:v>
                </c:pt>
                <c:pt idx="359" formatCode="0%">
                  <c:v>2.0639616793462948E-2</c:v>
                </c:pt>
                <c:pt idx="360" formatCode="0%">
                  <c:v>2.110258481421648E-2</c:v>
                </c:pt>
                <c:pt idx="361" formatCode="0%">
                  <c:v>5.7850653038046566E-3</c:v>
                </c:pt>
                <c:pt idx="362" formatCode="0%">
                  <c:v>4.3406563453990401E-3</c:v>
                </c:pt>
                <c:pt idx="363" formatCode="0%">
                  <c:v>5.0681266548984992E-3</c:v>
                </c:pt>
                <c:pt idx="364" formatCode="0%">
                  <c:v>1.5827464788732395E-2</c:v>
                </c:pt>
                <c:pt idx="365" formatCode="0%">
                  <c:v>1.0755223447475334E-2</c:v>
                </c:pt>
                <c:pt idx="366" formatCode="0%">
                  <c:v>7.0673076923076922E-3</c:v>
                </c:pt>
                <c:pt idx="367" formatCode="0%">
                  <c:v>4.4877408056042027E-3</c:v>
                </c:pt>
                <c:pt idx="368" formatCode="0%">
                  <c:v>4.4941139039134581E-3</c:v>
                </c:pt>
                <c:pt idx="369" formatCode="0%">
                  <c:v>5.5179195804195801E-3</c:v>
                </c:pt>
                <c:pt idx="370" formatCode="0%">
                  <c:v>6.3012895662368116E-3</c:v>
                </c:pt>
                <c:pt idx="371" formatCode="0%">
                  <c:v>3.1428201140487298E-3</c:v>
                </c:pt>
                <c:pt idx="372" formatCode="0%">
                  <c:v>1.2193856371938564E-2</c:v>
                </c:pt>
                <c:pt idx="373" formatCode="0%">
                  <c:v>8.399395998489996E-3</c:v>
                </c:pt>
                <c:pt idx="374" formatCode="0%">
                  <c:v>9.4278283485045508E-3</c:v>
                </c:pt>
                <c:pt idx="375" formatCode="0%">
                  <c:v>1.1006773399014779E-2</c:v>
                </c:pt>
                <c:pt idx="376" formatCode="0%">
                  <c:v>2.8072556762092794E-3</c:v>
                </c:pt>
                <c:pt idx="377" formatCode="0%">
                  <c:v>4.001721170395869E-3</c:v>
                </c:pt>
                <c:pt idx="378" formatCode="0%">
                  <c:v>1.1607819007951534E-2</c:v>
                </c:pt>
                <c:pt idx="379" formatCode="0%">
                  <c:v>7.8757875787578754E-3</c:v>
                </c:pt>
                <c:pt idx="380" formatCode="0%">
                  <c:v>7.5337249782419496E-3</c:v>
                </c:pt>
                <c:pt idx="381" formatCode="0%">
                  <c:v>2.0709535936615734E-2</c:v>
                </c:pt>
                <c:pt idx="382" formatCode="0%">
                  <c:v>1.4779202279202279E-2</c:v>
                </c:pt>
                <c:pt idx="383" formatCode="0%">
                  <c:v>7.4566160520607378E-3</c:v>
                </c:pt>
                <c:pt idx="384" formatCode="0%">
                  <c:v>5.2190721649484538E-2</c:v>
                </c:pt>
                <c:pt idx="385" formatCode="0%">
                  <c:v>1.0751559500959693E-2</c:v>
                </c:pt>
                <c:pt idx="386" formatCode="0%">
                  <c:v>9.0381991814461118E-3</c:v>
                </c:pt>
                <c:pt idx="387" formatCode="0%">
                  <c:v>2.6255707762557076E-2</c:v>
                </c:pt>
                <c:pt idx="388" formatCode="0%">
                  <c:v>1.8926359256710254E-3</c:v>
                </c:pt>
                <c:pt idx="389" formatCode="0%">
                  <c:v>1.2086932031543372E-3</c:v>
                </c:pt>
                <c:pt idx="390" formatCode="0%">
                  <c:v>2.318904593639576E-3</c:v>
                </c:pt>
                <c:pt idx="391" formatCode="0%">
                  <c:v>8.7989840348330923E-3</c:v>
                </c:pt>
                <c:pt idx="392" formatCode="0%">
                  <c:v>1.3944812884888679E-2</c:v>
                </c:pt>
                <c:pt idx="393" formatCode="0%">
                  <c:v>1.2851669716376943E-2</c:v>
                </c:pt>
                <c:pt idx="394" formatCode="0%">
                  <c:v>5.3688861487875056E-3</c:v>
                </c:pt>
                <c:pt idx="395" formatCode="0%">
                  <c:v>3.3515162721893493E-3</c:v>
                </c:pt>
                <c:pt idx="396" formatCode="0%">
                  <c:v>4.7335790884718495E-3</c:v>
                </c:pt>
                <c:pt idx="397" formatCode="0%">
                  <c:v>5.6422059349302825E-3</c:v>
                </c:pt>
                <c:pt idx="398" formatCode="0%">
                  <c:v>1.9913767904121602E-3</c:v>
                </c:pt>
                <c:pt idx="399" formatCode="0%">
                  <c:v>4.9704239237594481E-3</c:v>
                </c:pt>
                <c:pt idx="400" formatCode="0%">
                  <c:v>1.7550355450236966E-3</c:v>
                </c:pt>
                <c:pt idx="401" formatCode="0%">
                  <c:v>1.2632978723404254E-2</c:v>
                </c:pt>
                <c:pt idx="402" formatCode="0%">
                  <c:v>4.2426299456943366E-3</c:v>
                </c:pt>
                <c:pt idx="403" formatCode="0%">
                  <c:v>1.5049896319336445E-2</c:v>
                </c:pt>
                <c:pt idx="404" formatCode="0%">
                  <c:v>8.2956600361663649E-3</c:v>
                </c:pt>
                <c:pt idx="405" formatCode="0%">
                  <c:v>8.0456625547154787E-3</c:v>
                </c:pt>
                <c:pt idx="406" formatCode="0%">
                  <c:v>1.2776831345826235E-2</c:v>
                </c:pt>
                <c:pt idx="407" formatCode="0%">
                  <c:v>9.7770467836257313E-3</c:v>
                </c:pt>
                <c:pt idx="408" formatCode="0%">
                  <c:v>8.1552464947987329E-3</c:v>
                </c:pt>
                <c:pt idx="409" formatCode="0%">
                  <c:v>1.2153800824985267E-3</c:v>
                </c:pt>
                <c:pt idx="410" formatCode="0%">
                  <c:v>7.5476694915254236E-3</c:v>
                </c:pt>
                <c:pt idx="411" formatCode="0%">
                  <c:v>1.6851076555023922E-2</c:v>
                </c:pt>
                <c:pt idx="412" formatCode="0%">
                  <c:v>1.0116822429906542E-2</c:v>
                </c:pt>
                <c:pt idx="413" formatCode="0%">
                  <c:v>8.7092333756882672E-3</c:v>
                </c:pt>
                <c:pt idx="414" formatCode="0%">
                  <c:v>1.1538461538461539E-2</c:v>
                </c:pt>
                <c:pt idx="415" formatCode="0%">
                  <c:v>4.4709388971684054E-3</c:v>
                </c:pt>
                <c:pt idx="416" formatCode="0%">
                  <c:v>2.8544875199150292E-3</c:v>
                </c:pt>
                <c:pt idx="417" formatCode="0%">
                  <c:v>5.5285984197870151E-3</c:v>
                </c:pt>
                <c:pt idx="418" formatCode="0%">
                  <c:v>1.0883946572580645E-2</c:v>
                </c:pt>
                <c:pt idx="419" formatCode="0%">
                  <c:v>3.757569204152249E-3</c:v>
                </c:pt>
                <c:pt idx="420" formatCode="0%">
                  <c:v>1.4295039164490861E-2</c:v>
                </c:pt>
                <c:pt idx="421" formatCode="0%">
                  <c:v>1.963350785340314E-3</c:v>
                </c:pt>
                <c:pt idx="422" formatCode="0%">
                  <c:v>3.6696538936959209E-4</c:v>
                </c:pt>
                <c:pt idx="423" formatCode="0%">
                  <c:v>2.6535253980288099E-3</c:v>
                </c:pt>
                <c:pt idx="424" formatCode="0%">
                  <c:v>3.3321743161798794E-3</c:v>
                </c:pt>
                <c:pt idx="425" formatCode="0%">
                  <c:v>5.3815666770282876E-3</c:v>
                </c:pt>
                <c:pt idx="426" formatCode="0%">
                  <c:v>1.7462821090581343E-3</c:v>
                </c:pt>
                <c:pt idx="427" formatCode="0%">
                  <c:v>7.9122340425531908E-3</c:v>
                </c:pt>
                <c:pt idx="428" formatCode="0%">
                  <c:v>4.1615604575163398E-3</c:v>
                </c:pt>
                <c:pt idx="429" formatCode="0%">
                  <c:v>9.4832251082251091E-3</c:v>
                </c:pt>
                <c:pt idx="430" formatCode="0%">
                  <c:v>2.9333333333333334E-3</c:v>
                </c:pt>
                <c:pt idx="431" formatCode="0%">
                  <c:v>4.3774319066147861E-3</c:v>
                </c:pt>
                <c:pt idx="432" formatCode="0%">
                  <c:v>2.2402450090744101E-3</c:v>
                </c:pt>
                <c:pt idx="433" formatCode="0%">
                  <c:v>9.5585337012219149E-3</c:v>
                </c:pt>
                <c:pt idx="434" formatCode="0%">
                  <c:v>2.368919772583702E-3</c:v>
                </c:pt>
                <c:pt idx="435" formatCode="0%">
                  <c:v>9.6570096570096579E-3</c:v>
                </c:pt>
                <c:pt idx="436" formatCode="0%">
                  <c:v>4.0618448637316559E-3</c:v>
                </c:pt>
                <c:pt idx="437" formatCode="0%">
                  <c:v>4.3654173764906302E-3</c:v>
                </c:pt>
                <c:pt idx="438" formatCode="0%">
                  <c:v>7.2905620360551428E-3</c:v>
                </c:pt>
                <c:pt idx="439" formatCode="0%">
                  <c:v>4.84375E-3</c:v>
                </c:pt>
                <c:pt idx="440" formatCode="0%">
                  <c:v>5.2335430784123914E-3</c:v>
                </c:pt>
                <c:pt idx="441" formatCode="0%">
                  <c:v>6.7290721129601612E-3</c:v>
                </c:pt>
                <c:pt idx="442" formatCode="0%">
                  <c:v>6.6584158415841583E-3</c:v>
                </c:pt>
                <c:pt idx="443" formatCode="0%">
                  <c:v>3.2123534715960324E-3</c:v>
                </c:pt>
                <c:pt idx="444" formatCode="0%">
                  <c:v>8.5295291300877887E-3</c:v>
                </c:pt>
                <c:pt idx="445" formatCode="0%">
                  <c:v>9.74025974025974E-3</c:v>
                </c:pt>
                <c:pt idx="446" formatCode="0%">
                  <c:v>5.4246165357276464E-3</c:v>
                </c:pt>
                <c:pt idx="447" formatCode="0%">
                  <c:v>3.3482142857142855E-3</c:v>
                </c:pt>
                <c:pt idx="448" formatCode="0%">
                  <c:v>3.6690283400809716E-3</c:v>
                </c:pt>
                <c:pt idx="449" formatCode="0%">
                  <c:v>2.5052742616033757E-3</c:v>
                </c:pt>
                <c:pt idx="450" formatCode="0%">
                  <c:v>7.3840977068793615E-3</c:v>
                </c:pt>
                <c:pt idx="451" formatCode="0%">
                  <c:v>1.0284339023421993E-2</c:v>
                </c:pt>
                <c:pt idx="452" formatCode="0%">
                  <c:v>8.8729763387297642E-3</c:v>
                </c:pt>
                <c:pt idx="453" formatCode="0%">
                  <c:v>6.5705807545570153E-3</c:v>
                </c:pt>
                <c:pt idx="454" formatCode="0%">
                  <c:v>1.8508725542041248E-3</c:v>
                </c:pt>
                <c:pt idx="455" formatCode="0%">
                  <c:v>1.2802699483922191E-2</c:v>
                </c:pt>
                <c:pt idx="456" formatCode="0%">
                  <c:v>1.8943389592123768E-2</c:v>
                </c:pt>
                <c:pt idx="457" formatCode="0%">
                  <c:v>4.7293858160841534E-3</c:v>
                </c:pt>
                <c:pt idx="458" formatCode="0%">
                  <c:v>4.7997946611909653E-3</c:v>
                </c:pt>
                <c:pt idx="459" formatCode="0%">
                  <c:v>8.0232418111753374E-3</c:v>
                </c:pt>
                <c:pt idx="460" formatCode="0%">
                  <c:v>9.316770186335404E-3</c:v>
                </c:pt>
                <c:pt idx="461" formatCode="0%">
                  <c:v>2.5261919222593378E-2</c:v>
                </c:pt>
                <c:pt idx="462" formatCode="0%">
                  <c:v>3.5048558897243106E-3</c:v>
                </c:pt>
                <c:pt idx="463" formatCode="0%">
                  <c:v>5.0745302914110427E-3</c:v>
                </c:pt>
                <c:pt idx="464" formatCode="0%">
                  <c:v>3.5567842942345926E-2</c:v>
                </c:pt>
                <c:pt idx="465" formatCode="0%">
                  <c:v>6.4897326617590085E-3</c:v>
                </c:pt>
                <c:pt idx="466" formatCode="0%">
                  <c:v>1.725975729747458E-2</c:v>
                </c:pt>
                <c:pt idx="467" formatCode="0%">
                  <c:v>1.2147968605724839E-2</c:v>
                </c:pt>
                <c:pt idx="468" formatCode="0%">
                  <c:v>3.8071065989847717E-3</c:v>
                </c:pt>
                <c:pt idx="469" formatCode="0%">
                  <c:v>2.4107936860827035E-2</c:v>
                </c:pt>
                <c:pt idx="470" formatCode="0%">
                  <c:v>5.1805555555555554E-3</c:v>
                </c:pt>
                <c:pt idx="471" formatCode="0%">
                  <c:v>7.9605553107095633E-3</c:v>
                </c:pt>
                <c:pt idx="472" formatCode="0%">
                  <c:v>4.1892349356804333E-3</c:v>
                </c:pt>
                <c:pt idx="473" formatCode="0%">
                  <c:v>6.2538133007931668E-3</c:v>
                </c:pt>
                <c:pt idx="474" formatCode="0%">
                  <c:v>2.6737967914438501E-3</c:v>
                </c:pt>
                <c:pt idx="475" formatCode="0%">
                  <c:v>4.9747757847533628E-3</c:v>
                </c:pt>
                <c:pt idx="476" formatCode="0%">
                  <c:v>2.7080957810718359E-3</c:v>
                </c:pt>
                <c:pt idx="477" formatCode="0%">
                  <c:v>1.3890664961636828E-2</c:v>
                </c:pt>
                <c:pt idx="478" formatCode="0%">
                  <c:v>5.454545454545455E-3</c:v>
                </c:pt>
                <c:pt idx="479" formatCode="0%">
                  <c:v>1.4480245492903721E-2</c:v>
                </c:pt>
                <c:pt idx="480" formatCode="0%">
                  <c:v>1.5596118299445471E-2</c:v>
                </c:pt>
                <c:pt idx="481" formatCode="0%">
                  <c:v>9.9882491186839006E-3</c:v>
                </c:pt>
                <c:pt idx="482" formatCode="0%">
                  <c:v>1.1198738170347004E-2</c:v>
                </c:pt>
                <c:pt idx="483" formatCode="0%">
                  <c:v>1.6686893203883495E-2</c:v>
                </c:pt>
                <c:pt idx="484" formatCode="0%">
                  <c:v>8.7913143735588017E-3</c:v>
                </c:pt>
                <c:pt idx="485" formatCode="0%">
                  <c:v>4.8395102581072135E-3</c:v>
                </c:pt>
                <c:pt idx="486" formatCode="0%">
                  <c:v>1.2725186947654657E-2</c:v>
                </c:pt>
                <c:pt idx="487" formatCode="0%">
                  <c:v>1.0596674274535377E-3</c:v>
                </c:pt>
                <c:pt idx="488" formatCode="0%">
                  <c:v>1.6736552920763446E-2</c:v>
                </c:pt>
                <c:pt idx="489" formatCode="0%">
                  <c:v>8.8145474736257643E-3</c:v>
                </c:pt>
                <c:pt idx="490" formatCode="0%">
                  <c:v>1.222581805106077E-2</c:v>
                </c:pt>
                <c:pt idx="491" formatCode="0%">
                  <c:v>1.6717952566796757E-2</c:v>
                </c:pt>
                <c:pt idx="492" formatCode="0%">
                  <c:v>1.3719034179993728E-2</c:v>
                </c:pt>
                <c:pt idx="493" formatCode="0%">
                  <c:v>7.5651769087523274E-4</c:v>
                </c:pt>
                <c:pt idx="494" formatCode="0%">
                  <c:v>1.6185719570847206E-3</c:v>
                </c:pt>
                <c:pt idx="495" formatCode="0%">
                  <c:v>3.8888888888888888E-3</c:v>
                </c:pt>
                <c:pt idx="496" formatCode="0%">
                  <c:v>1.9062027231467472E-2</c:v>
                </c:pt>
                <c:pt idx="497" formatCode="0%">
                  <c:v>2.8022417934347476E-3</c:v>
                </c:pt>
                <c:pt idx="498" formatCode="0%">
                  <c:v>8.5576360444704503E-3</c:v>
                </c:pt>
                <c:pt idx="499" formatCode="0%">
                  <c:v>1.0738539898132428E-2</c:v>
                </c:pt>
                <c:pt idx="500" formatCode="0%">
                  <c:v>1.0051647489539748E-3</c:v>
                </c:pt>
                <c:pt idx="501" formatCode="0%">
                  <c:v>7.7818146111547524E-3</c:v>
                </c:pt>
                <c:pt idx="502" formatCode="0%">
                  <c:v>3.9338471419396275E-3</c:v>
                </c:pt>
                <c:pt idx="503" formatCode="0%">
                  <c:v>2.4342745861733205E-3</c:v>
                </c:pt>
                <c:pt idx="504" formatCode="0%">
                  <c:v>2.9114906832298135E-3</c:v>
                </c:pt>
                <c:pt idx="505" formatCode="0%">
                  <c:v>3.1060187741579239E-3</c:v>
                </c:pt>
                <c:pt idx="506" formatCode="0%">
                  <c:v>3.6129714487134297E-3</c:v>
                </c:pt>
                <c:pt idx="507" formatCode="0%">
                  <c:v>4.1827154549831484E-3</c:v>
                </c:pt>
                <c:pt idx="508" formatCode="0%">
                  <c:v>3.7425149700598802E-3</c:v>
                </c:pt>
                <c:pt idx="509" formatCode="0%">
                  <c:v>1.5498043936202226E-2</c:v>
                </c:pt>
                <c:pt idx="510" formatCode="0%">
                  <c:v>6.8797629127857751E-3</c:v>
                </c:pt>
                <c:pt idx="511" formatCode="0%">
                  <c:v>2.196704942586121E-2</c:v>
                </c:pt>
                <c:pt idx="512" formatCode="0%">
                  <c:v>4.036672140120416E-3</c:v>
                </c:pt>
                <c:pt idx="513" formatCode="0%">
                  <c:v>7.2168508287292817E-3</c:v>
                </c:pt>
                <c:pt idx="514" formatCode="0%">
                  <c:v>9.633771200532092E-3</c:v>
                </c:pt>
                <c:pt idx="515" formatCode="0%">
                  <c:v>6.3657407407407404E-3</c:v>
                </c:pt>
                <c:pt idx="516" formatCode="0%">
                  <c:v>4.2033953640222008E-3</c:v>
                </c:pt>
                <c:pt idx="517" formatCode="0%">
                  <c:v>9.9110032362459549E-3</c:v>
                </c:pt>
                <c:pt idx="518" formatCode="0%">
                  <c:v>3.67047308319739E-3</c:v>
                </c:pt>
                <c:pt idx="519" formatCode="0%">
                  <c:v>8.0728039809606234E-3</c:v>
                </c:pt>
                <c:pt idx="520" formatCode="0%">
                  <c:v>1.6898708635996772E-3</c:v>
                </c:pt>
                <c:pt idx="521" formatCode="0%">
                  <c:v>3.4602076124567475E-3</c:v>
                </c:pt>
                <c:pt idx="522" formatCode="0%">
                  <c:v>6.6248256624825662E-3</c:v>
                </c:pt>
                <c:pt idx="523" formatCode="0%">
                  <c:v>3.1360684769775678E-3</c:v>
                </c:pt>
                <c:pt idx="524" formatCode="0%">
                  <c:v>1.1312767613857532E-2</c:v>
                </c:pt>
                <c:pt idx="525" formatCode="0%">
                  <c:v>6.562881562881563E-3</c:v>
                </c:pt>
                <c:pt idx="526" formatCode="0%">
                  <c:v>5.504261363636364E-3</c:v>
                </c:pt>
                <c:pt idx="527" formatCode="0%">
                  <c:v>5.1337153772683854E-3</c:v>
                </c:pt>
                <c:pt idx="528" formatCode="0%">
                  <c:v>3.7513220518244315E-3</c:v>
                </c:pt>
                <c:pt idx="529" formatCode="0%">
                  <c:v>1.1514221073044603E-3</c:v>
                </c:pt>
                <c:pt idx="530" formatCode="0%">
                  <c:v>1.0596039448966813E-2</c:v>
                </c:pt>
                <c:pt idx="531" formatCode="0%">
                  <c:v>1.2286788089043077E-2</c:v>
                </c:pt>
                <c:pt idx="532" formatCode="0%">
                  <c:v>4.2667509481668772E-3</c:v>
                </c:pt>
                <c:pt idx="533" formatCode="0%">
                  <c:v>5.8762530245419983E-3</c:v>
                </c:pt>
                <c:pt idx="534" formatCode="0%">
                  <c:v>1.618705035971223E-2</c:v>
                </c:pt>
                <c:pt idx="535" formatCode="0%">
                  <c:v>9.7896574659128693E-3</c:v>
                </c:pt>
                <c:pt idx="536" formatCode="0%">
                  <c:v>1.2608695652173913E-2</c:v>
                </c:pt>
                <c:pt idx="537" formatCode="0%">
                  <c:v>5.8914728682170538E-3</c:v>
                </c:pt>
                <c:pt idx="538" formatCode="0%">
                  <c:v>1.0018577494692144E-2</c:v>
                </c:pt>
                <c:pt idx="539" formatCode="0%">
                  <c:v>2.2269558481797058E-3</c:v>
                </c:pt>
                <c:pt idx="540" formatCode="0%">
                  <c:v>4.0301268498942914E-3</c:v>
                </c:pt>
                <c:pt idx="541" formatCode="0%">
                  <c:v>2.3355105465004793E-2</c:v>
                </c:pt>
                <c:pt idx="542" formatCode="0%">
                  <c:v>5.4935158501440923E-3</c:v>
                </c:pt>
                <c:pt idx="543" formatCode="0%">
                  <c:v>2.5933333333333333E-2</c:v>
                </c:pt>
                <c:pt idx="544" formatCode="0%">
                  <c:v>1.1833722182340273E-2</c:v>
                </c:pt>
                <c:pt idx="545" formatCode="0%">
                  <c:v>9.3212841253791714E-3</c:v>
                </c:pt>
                <c:pt idx="546" formatCode="0%">
                  <c:v>1.5758120340788072E-2</c:v>
                </c:pt>
                <c:pt idx="547" formatCode="0%">
                  <c:v>9.0342997141690494E-3</c:v>
                </c:pt>
                <c:pt idx="548" formatCode="0%">
                  <c:v>4.0103652517275417E-3</c:v>
                </c:pt>
                <c:pt idx="549" formatCode="0%">
                  <c:v>4.5247395833333337E-3</c:v>
                </c:pt>
                <c:pt idx="550" formatCode="0%">
                  <c:v>1.6071428571428571E-3</c:v>
                </c:pt>
                <c:pt idx="551" formatCode="0%">
                  <c:v>3.6218224903059025E-3</c:v>
                </c:pt>
                <c:pt idx="552" formatCode="0%">
                  <c:v>8.5012594458438295E-3</c:v>
                </c:pt>
                <c:pt idx="553" formatCode="0%">
                  <c:v>3.6035337879727217E-3</c:v>
                </c:pt>
                <c:pt idx="554" formatCode="0%">
                  <c:v>3.7507427213309568E-3</c:v>
                </c:pt>
                <c:pt idx="555" formatCode="0%">
                  <c:v>6.0302427794056094E-3</c:v>
                </c:pt>
                <c:pt idx="556" formatCode="0%">
                  <c:v>2.5928404148544662E-3</c:v>
                </c:pt>
                <c:pt idx="557" formatCode="0%">
                  <c:v>2.5047258979206048E-3</c:v>
                </c:pt>
                <c:pt idx="558" formatCode="0%">
                  <c:v>2.3787599754450583E-3</c:v>
                </c:pt>
                <c:pt idx="559" formatCode="0%">
                  <c:v>3.2115384615384614E-3</c:v>
                </c:pt>
                <c:pt idx="560" formatCode="0%">
                  <c:v>1.1241007194244604E-2</c:v>
                </c:pt>
                <c:pt idx="561" formatCode="0%">
                  <c:v>2.199367088607595E-3</c:v>
                </c:pt>
                <c:pt idx="562" formatCode="0%">
                  <c:v>9.4818376068376061E-3</c:v>
                </c:pt>
                <c:pt idx="563" formatCode="0%">
                  <c:v>5.3336980306345734E-3</c:v>
                </c:pt>
                <c:pt idx="564" formatCode="0%">
                  <c:v>2.8240989779451317E-3</c:v>
                </c:pt>
                <c:pt idx="565" formatCode="0%">
                  <c:v>3.0032878098128477E-3</c:v>
                </c:pt>
                <c:pt idx="566" formatCode="0%">
                  <c:v>3.968253968253968E-3</c:v>
                </c:pt>
                <c:pt idx="567" formatCode="0%">
                  <c:v>1.8925822717622082E-2</c:v>
                </c:pt>
                <c:pt idx="568" formatCode="0%">
                  <c:v>1.8067617866004963E-2</c:v>
                </c:pt>
                <c:pt idx="569" formatCode="0%">
                  <c:v>3.7405091558731576E-3</c:v>
                </c:pt>
                <c:pt idx="570" formatCode="0%">
                  <c:v>3.7053396152336082E-3</c:v>
                </c:pt>
                <c:pt idx="571" formatCode="0%">
                  <c:v>1.8821334503950835E-2</c:v>
                </c:pt>
                <c:pt idx="572" formatCode="0%">
                  <c:v>3.251546681664792E-3</c:v>
                </c:pt>
                <c:pt idx="573" formatCode="0%">
                  <c:v>8.792322365283739E-3</c:v>
                </c:pt>
                <c:pt idx="574" formatCode="0%">
                  <c:v>2.8059527768540074E-3</c:v>
                </c:pt>
                <c:pt idx="575" formatCode="0%">
                  <c:v>5.7820048309178747E-3</c:v>
                </c:pt>
                <c:pt idx="576" formatCode="0%">
                  <c:v>1.3182382133995038E-3</c:v>
                </c:pt>
                <c:pt idx="577" formatCode="0%">
                  <c:v>8.6413826212193949E-3</c:v>
                </c:pt>
                <c:pt idx="578" formatCode="0%">
                  <c:v>1.4195478723404256E-2</c:v>
                </c:pt>
                <c:pt idx="579" formatCode="0%">
                  <c:v>4.4568822553897177E-3</c:v>
                </c:pt>
                <c:pt idx="580" formatCode="0%">
                  <c:v>1.038278345724907E-2</c:v>
                </c:pt>
                <c:pt idx="581" formatCode="0%">
                  <c:v>2.9087475633528263E-3</c:v>
                </c:pt>
                <c:pt idx="582" formatCode="0%">
                  <c:v>1.8726591760299626E-3</c:v>
                </c:pt>
                <c:pt idx="583" formatCode="0%">
                  <c:v>2.3643092105263158E-3</c:v>
                </c:pt>
                <c:pt idx="584" formatCode="0%">
                  <c:v>1.6580942068218734E-3</c:v>
                </c:pt>
                <c:pt idx="585" formatCode="0%">
                  <c:v>1.3359491778774289E-2</c:v>
                </c:pt>
                <c:pt idx="586" formatCode="0%">
                  <c:v>1.9047867892976588E-2</c:v>
                </c:pt>
                <c:pt idx="587" formatCode="0%">
                  <c:v>1.015625E-2</c:v>
                </c:pt>
                <c:pt idx="588" formatCode="0%">
                  <c:v>1.0158668730650154E-2</c:v>
                </c:pt>
                <c:pt idx="589" formatCode="0%">
                  <c:v>5.2805800756620426E-3</c:v>
                </c:pt>
                <c:pt idx="590" formatCode="0%">
                  <c:v>1.2532133676092546E-2</c:v>
                </c:pt>
                <c:pt idx="591" formatCode="0%">
                  <c:v>1.0192852879737391E-2</c:v>
                </c:pt>
                <c:pt idx="592" formatCode="0%">
                  <c:v>1.2813941568426447E-3</c:v>
                </c:pt>
                <c:pt idx="593" formatCode="0%">
                  <c:v>6.828528072837633E-3</c:v>
                </c:pt>
                <c:pt idx="594" formatCode="0%">
                  <c:v>1.5406757266893167E-2</c:v>
                </c:pt>
                <c:pt idx="595" formatCode="0%">
                  <c:v>6.7676442152755402E-3</c:v>
                </c:pt>
                <c:pt idx="596" formatCode="0%">
                  <c:v>2.6415470494417864E-2</c:v>
                </c:pt>
                <c:pt idx="597" formatCode="0%">
                  <c:v>9.3913915458191909E-3</c:v>
                </c:pt>
                <c:pt idx="598" formatCode="0%">
                  <c:v>2.8609154929577466E-3</c:v>
                </c:pt>
                <c:pt idx="599" formatCode="0%">
                  <c:v>1.7525088547815819E-3</c:v>
                </c:pt>
                <c:pt idx="600" formatCode="0%">
                  <c:v>4.9660852713178296E-3</c:v>
                </c:pt>
                <c:pt idx="601" formatCode="0%">
                  <c:v>1.7828002610966058E-2</c:v>
                </c:pt>
                <c:pt idx="602" formatCode="0%">
                  <c:v>1.3769492203118752E-2</c:v>
                </c:pt>
                <c:pt idx="603" formatCode="0%">
                  <c:v>4.7730547550432273E-3</c:v>
                </c:pt>
                <c:pt idx="604" formatCode="0%">
                  <c:v>1.8023964256701868E-3</c:v>
                </c:pt>
                <c:pt idx="605" formatCode="0%">
                  <c:v>2.7423735896364397E-3</c:v>
                </c:pt>
                <c:pt idx="606" formatCode="0%">
                  <c:v>1.5492334905660377E-2</c:v>
                </c:pt>
                <c:pt idx="607" formatCode="0%">
                  <c:v>9.4378055404671368E-3</c:v>
                </c:pt>
                <c:pt idx="608" formatCode="0%">
                  <c:v>7.4751475613544583E-3</c:v>
                </c:pt>
                <c:pt idx="609" formatCode="0%">
                  <c:v>2.9696132596685083E-3</c:v>
                </c:pt>
                <c:pt idx="610" formatCode="0%">
                  <c:v>5.6413724373576305E-3</c:v>
                </c:pt>
                <c:pt idx="611" formatCode="0%">
                  <c:v>1.3719948483113909E-2</c:v>
                </c:pt>
                <c:pt idx="612" formatCode="0%">
                  <c:v>5.0975949808295578E-3</c:v>
                </c:pt>
                <c:pt idx="613" formatCode="0%">
                  <c:v>1.8135245901639344E-3</c:v>
                </c:pt>
                <c:pt idx="614" formatCode="0%">
                  <c:v>1.0773689516129033E-2</c:v>
                </c:pt>
                <c:pt idx="615" formatCode="0%">
                  <c:v>5.934665532879819E-4</c:v>
                </c:pt>
                <c:pt idx="616" formatCode="0%">
                  <c:v>7.3244082266201013E-3</c:v>
                </c:pt>
                <c:pt idx="617" formatCode="0%">
                  <c:v>6.4639800285306703E-4</c:v>
                </c:pt>
                <c:pt idx="618" formatCode="0%">
                  <c:v>8.5039857064321059E-3</c:v>
                </c:pt>
                <c:pt idx="619" formatCode="0%">
                  <c:v>2.918855808523059E-3</c:v>
                </c:pt>
                <c:pt idx="620" formatCode="0%">
                  <c:v>1.3371241080530071E-2</c:v>
                </c:pt>
                <c:pt idx="621" formatCode="0%">
                  <c:v>7.9241071428571425E-3</c:v>
                </c:pt>
                <c:pt idx="622" formatCode="0%">
                  <c:v>9.064226519337016E-3</c:v>
                </c:pt>
                <c:pt idx="623" formatCode="0%">
                  <c:v>3.0440664862775415E-3</c:v>
                </c:pt>
                <c:pt idx="624" formatCode="0%">
                  <c:v>1.3186813186813187E-3</c:v>
                </c:pt>
                <c:pt idx="625" formatCode="0%">
                  <c:v>3.0568650559811431E-3</c:v>
                </c:pt>
                <c:pt idx="626" formatCode="0%">
                  <c:v>4.2497443762781187E-3</c:v>
                </c:pt>
                <c:pt idx="627" formatCode="0%">
                  <c:v>1.18868330464716E-2</c:v>
                </c:pt>
                <c:pt idx="628" formatCode="0%">
                  <c:v>4.7937245787332949E-3</c:v>
                </c:pt>
                <c:pt idx="629" formatCode="0%">
                  <c:v>2.3893805309734514E-3</c:v>
                </c:pt>
                <c:pt idx="630" formatCode="0%">
                  <c:v>7.7953748355984219E-3</c:v>
                </c:pt>
                <c:pt idx="631" formatCode="0%">
                  <c:v>1.4575559701492538E-2</c:v>
                </c:pt>
                <c:pt idx="632" formatCode="0%">
                  <c:v>1.3922206991089788E-2</c:v>
                </c:pt>
                <c:pt idx="633" formatCode="0%">
                  <c:v>2.4789248203427308E-3</c:v>
                </c:pt>
                <c:pt idx="634" formatCode="0%">
                  <c:v>1.4671361502347417E-3</c:v>
                </c:pt>
                <c:pt idx="635" formatCode="0%">
                  <c:v>6.2523199703043804E-3</c:v>
                </c:pt>
                <c:pt idx="636" formatCode="0%">
                  <c:v>1.2676131511528607E-3</c:v>
                </c:pt>
                <c:pt idx="637" formatCode="0%">
                  <c:v>9.5263157894736848E-3</c:v>
                </c:pt>
                <c:pt idx="638" formatCode="0%">
                  <c:v>7.3514344262295079E-3</c:v>
                </c:pt>
                <c:pt idx="639" formatCode="0%">
                  <c:v>2.3493975903614458E-2</c:v>
                </c:pt>
                <c:pt idx="640" formatCode="0%">
                  <c:v>4.386574074074074E-3</c:v>
                </c:pt>
                <c:pt idx="641" formatCode="0%">
                  <c:v>4.6278126635269489E-3</c:v>
                </c:pt>
                <c:pt idx="642" formatCode="0%">
                  <c:v>1.1885932266468181E-2</c:v>
                </c:pt>
                <c:pt idx="643" formatCode="0%">
                  <c:v>1.1028087864602088E-3</c:v>
                </c:pt>
                <c:pt idx="644" formatCode="0%">
                  <c:v>3.1462104072398191E-3</c:v>
                </c:pt>
                <c:pt idx="645" formatCode="0%">
                  <c:v>6.3988095238095236E-3</c:v>
                </c:pt>
                <c:pt idx="646" formatCode="0%">
                  <c:v>1.0961891643709825E-2</c:v>
                </c:pt>
                <c:pt idx="647" formatCode="0%">
                  <c:v>2.1213673621460507E-2</c:v>
                </c:pt>
                <c:pt idx="648" formatCode="0%">
                  <c:v>3.4696691176470586E-3</c:v>
                </c:pt>
                <c:pt idx="649" formatCode="0%">
                  <c:v>2.1990250105977109E-3</c:v>
                </c:pt>
                <c:pt idx="650" formatCode="0%">
                  <c:v>4.8014674147604658E-3</c:v>
                </c:pt>
                <c:pt idx="651" formatCode="0%">
                  <c:v>6.7378048780487804E-3</c:v>
                </c:pt>
                <c:pt idx="652" formatCode="0%">
                  <c:v>2.2009966777408636E-3</c:v>
                </c:pt>
                <c:pt idx="653" formatCode="0%">
                  <c:v>8.4839357429718869E-3</c:v>
                </c:pt>
                <c:pt idx="654" formatCode="0%">
                  <c:v>8.1315789473684202E-3</c:v>
                </c:pt>
                <c:pt idx="655" formatCode="0%">
                  <c:v>1.8104794268919911E-2</c:v>
                </c:pt>
                <c:pt idx="656" formatCode="0%">
                  <c:v>6.9305598277453091E-3</c:v>
                </c:pt>
                <c:pt idx="657" formatCode="0%">
                  <c:v>4.1599619660620249E-3</c:v>
                </c:pt>
                <c:pt idx="658" formatCode="0%">
                  <c:v>5.32338572642311E-3</c:v>
                </c:pt>
                <c:pt idx="659" formatCode="0%">
                  <c:v>4.1252260397830016E-3</c:v>
                </c:pt>
                <c:pt idx="660" formatCode="0%">
                  <c:v>6.6227562246670528E-3</c:v>
                </c:pt>
                <c:pt idx="661" formatCode="0%">
                  <c:v>1.7017889630078834E-2</c:v>
                </c:pt>
                <c:pt idx="662" formatCode="0%">
                  <c:v>2.3821218074656189E-2</c:v>
                </c:pt>
                <c:pt idx="663" formatCode="0%">
                  <c:v>3.9426059979317477E-3</c:v>
                </c:pt>
                <c:pt idx="664" formatCode="0%">
                  <c:v>1.0597918799044695E-2</c:v>
                </c:pt>
                <c:pt idx="665" formatCode="0%">
                  <c:v>1.3571535244922342E-2</c:v>
                </c:pt>
                <c:pt idx="666" formatCode="0%">
                  <c:v>2.331002331002331E-3</c:v>
                </c:pt>
                <c:pt idx="667" formatCode="0%">
                  <c:v>3.7974683544303796E-3</c:v>
                </c:pt>
                <c:pt idx="668" formatCode="0%">
                  <c:v>3.8461538461538464E-3</c:v>
                </c:pt>
                <c:pt idx="669" formatCode="0%">
                  <c:v>5.1648580968280469E-3</c:v>
                </c:pt>
                <c:pt idx="670" formatCode="0%">
                  <c:v>4.0515075376884426E-3</c:v>
                </c:pt>
                <c:pt idx="671" formatCode="0%">
                  <c:v>6.4246707356247993E-3</c:v>
                </c:pt>
                <c:pt idx="672" formatCode="0%">
                  <c:v>1.0786152796725785E-2</c:v>
                </c:pt>
                <c:pt idx="673" formatCode="0%">
                  <c:v>1.1453619909502262E-2</c:v>
                </c:pt>
                <c:pt idx="674" formatCode="0%">
                  <c:v>1.3529269861691862E-2</c:v>
                </c:pt>
                <c:pt idx="675" formatCode="0%">
                  <c:v>8.0850290697674423E-3</c:v>
                </c:pt>
                <c:pt idx="676" formatCode="0%">
                  <c:v>5.3652597402597405E-3</c:v>
                </c:pt>
                <c:pt idx="677" formatCode="0%">
                  <c:v>6.0381355932203392E-3</c:v>
                </c:pt>
                <c:pt idx="678" formatCode="0%">
                  <c:v>6.5648034398034395E-3</c:v>
                </c:pt>
                <c:pt idx="679" formatCode="0%">
                  <c:v>1.4041940789473684E-2</c:v>
                </c:pt>
                <c:pt idx="680" formatCode="0%">
                  <c:v>4.3188820422535214E-3</c:v>
                </c:pt>
                <c:pt idx="681" formatCode="0%">
                  <c:v>3.983548090197883E-3</c:v>
                </c:pt>
                <c:pt idx="682" formatCode="0%">
                  <c:v>1.1816962789138451E-2</c:v>
                </c:pt>
                <c:pt idx="683" formatCode="0%">
                  <c:v>9.9372878159185215E-3</c:v>
                </c:pt>
                <c:pt idx="684" formatCode="0%">
                  <c:v>5.0804691762138567E-3</c:v>
                </c:pt>
                <c:pt idx="685" formatCode="0%">
                  <c:v>2.4566218130311615E-3</c:v>
                </c:pt>
                <c:pt idx="686" formatCode="0%">
                  <c:v>5.8060670831963168E-3</c:v>
                </c:pt>
                <c:pt idx="687" formatCode="0%">
                  <c:v>1.4160311407689863E-2</c:v>
                </c:pt>
                <c:pt idx="688" formatCode="0%">
                  <c:v>1.2500000000000001E-2</c:v>
                </c:pt>
                <c:pt idx="689" formatCode="0%">
                  <c:v>2.9639175257731958E-3</c:v>
                </c:pt>
                <c:pt idx="690" formatCode="0%">
                  <c:v>2.8836439155814999E-3</c:v>
                </c:pt>
                <c:pt idx="691" formatCode="0%">
                  <c:v>1.2396887889013873E-2</c:v>
                </c:pt>
                <c:pt idx="692" formatCode="0%">
                  <c:v>2.4154589371980675E-3</c:v>
                </c:pt>
                <c:pt idx="693" formatCode="0%">
                  <c:v>3.4740092640247041E-3</c:v>
                </c:pt>
                <c:pt idx="694" formatCode="0%">
                  <c:v>1.0595097460129948E-2</c:v>
                </c:pt>
                <c:pt idx="695" formatCode="0%">
                  <c:v>7.4767390341160837E-3</c:v>
                </c:pt>
                <c:pt idx="696" formatCode="0%">
                  <c:v>1.0715216258467952E-2</c:v>
                </c:pt>
                <c:pt idx="697" formatCode="0%">
                  <c:v>9.8580441640378543E-3</c:v>
                </c:pt>
                <c:pt idx="698" formatCode="0%">
                  <c:v>4.0676077265973257E-3</c:v>
                </c:pt>
                <c:pt idx="699" formatCode="0%">
                  <c:v>2.05548128342246E-3</c:v>
                </c:pt>
                <c:pt idx="700" formatCode="0%">
                  <c:v>1.0357040641099028E-2</c:v>
                </c:pt>
                <c:pt idx="701" formatCode="0%">
                  <c:v>1.7792319449751626E-2</c:v>
                </c:pt>
                <c:pt idx="702" formatCode="0%">
                  <c:v>3.5816618911174787E-3</c:v>
                </c:pt>
                <c:pt idx="703" formatCode="0%">
                  <c:v>5.631666053696212E-3</c:v>
                </c:pt>
                <c:pt idx="704" formatCode="0%">
                  <c:v>7.2853726082578044E-3</c:v>
                </c:pt>
                <c:pt idx="705" formatCode="0%">
                  <c:v>2.1899332591768634E-3</c:v>
                </c:pt>
                <c:pt idx="706" formatCode="0%">
                  <c:v>4.5979607640681463E-3</c:v>
                </c:pt>
                <c:pt idx="707" formatCode="0%">
                  <c:v>8.3654813820865474E-3</c:v>
                </c:pt>
                <c:pt idx="708" formatCode="0%">
                  <c:v>5.2607502287282705E-3</c:v>
                </c:pt>
                <c:pt idx="709" formatCode="0%">
                  <c:v>2.1294247787610621E-3</c:v>
                </c:pt>
                <c:pt idx="710" formatCode="0%">
                  <c:v>9.7747281201450032E-3</c:v>
                </c:pt>
                <c:pt idx="711" formatCode="0%">
                  <c:v>6.0537618483412318E-3</c:v>
                </c:pt>
                <c:pt idx="712" formatCode="0%">
                  <c:v>8.0848005749191518E-3</c:v>
                </c:pt>
                <c:pt idx="713" formatCode="0%">
                  <c:v>4.403232490675508E-3</c:v>
                </c:pt>
                <c:pt idx="714" formatCode="0%">
                  <c:v>1.8164274106175514E-2</c:v>
                </c:pt>
                <c:pt idx="715" formatCode="0%">
                  <c:v>9.143953634085213E-3</c:v>
                </c:pt>
                <c:pt idx="716" formatCode="0%">
                  <c:v>6.681783095329988E-3</c:v>
                </c:pt>
                <c:pt idx="717" formatCode="0%">
                  <c:v>1.768543956043956E-2</c:v>
                </c:pt>
                <c:pt idx="718" formatCode="0%">
                  <c:v>7.543103448275862E-4</c:v>
                </c:pt>
                <c:pt idx="719" formatCode="0%">
                  <c:v>4.9415367483296212E-3</c:v>
                </c:pt>
                <c:pt idx="720" formatCode="0%">
                  <c:v>1.6040874524714827E-2</c:v>
                </c:pt>
                <c:pt idx="721" formatCode="0%">
                  <c:v>1.493430746561886E-2</c:v>
                </c:pt>
                <c:pt idx="722" formatCode="0%">
                  <c:v>1.399704618689581E-2</c:v>
                </c:pt>
                <c:pt idx="723" formatCode="0%">
                  <c:v>1.4230728948470883E-2</c:v>
                </c:pt>
                <c:pt idx="724" formatCode="0%">
                  <c:v>1.7090395480225989E-2</c:v>
                </c:pt>
                <c:pt idx="725" formatCode="0%">
                  <c:v>1.5910094173042966E-3</c:v>
                </c:pt>
                <c:pt idx="726" formatCode="0%">
                  <c:v>5.962075383899488E-4</c:v>
                </c:pt>
                <c:pt idx="727" formatCode="0%">
                  <c:v>1.1499806725937379E-2</c:v>
                </c:pt>
                <c:pt idx="728" formatCode="0%">
                  <c:v>1.0281556469471686E-3</c:v>
                </c:pt>
                <c:pt idx="729" formatCode="0%">
                  <c:v>3.5601265822784809E-3</c:v>
                </c:pt>
                <c:pt idx="730" formatCode="0%">
                  <c:v>3.7740164684354986E-3</c:v>
                </c:pt>
                <c:pt idx="731" formatCode="0%">
                  <c:v>9.1643367505436467E-3</c:v>
                </c:pt>
                <c:pt idx="732" formatCode="0%">
                  <c:v>1.2643878618765259E-3</c:v>
                </c:pt>
                <c:pt idx="733" formatCode="0%">
                  <c:v>1.5078574590526781E-2</c:v>
                </c:pt>
                <c:pt idx="734" formatCode="0%">
                  <c:v>8.1488449422471125E-3</c:v>
                </c:pt>
                <c:pt idx="735" formatCode="0%">
                  <c:v>5.0157174556213014E-3</c:v>
                </c:pt>
                <c:pt idx="736" formatCode="0%">
                  <c:v>1.1733333333333333E-2</c:v>
                </c:pt>
                <c:pt idx="737" formatCode="0%">
                  <c:v>5.0135705669481301E-3</c:v>
                </c:pt>
                <c:pt idx="738" formatCode="0%">
                  <c:v>1.0459028060187068E-2</c:v>
                </c:pt>
                <c:pt idx="739" formatCode="0%">
                  <c:v>4.804051495645589E-3</c:v>
                </c:pt>
                <c:pt idx="740" formatCode="0%">
                  <c:v>2.0800649932765577E-3</c:v>
                </c:pt>
                <c:pt idx="741" formatCode="0%">
                  <c:v>1.6937022900763358E-3</c:v>
                </c:pt>
                <c:pt idx="742" formatCode="0%">
                  <c:v>6.0476367696315593E-3</c:v>
                </c:pt>
                <c:pt idx="743" formatCode="0%">
                  <c:v>8.0917213712618525E-3</c:v>
                </c:pt>
                <c:pt idx="744" formatCode="0%">
                  <c:v>1.5780730897009966E-2</c:v>
                </c:pt>
                <c:pt idx="745" formatCode="0%">
                  <c:v>1.260653409090909E-2</c:v>
                </c:pt>
                <c:pt idx="746" formatCode="0%">
                  <c:v>4.3752113628677718E-3</c:v>
                </c:pt>
                <c:pt idx="747" formatCode="0%">
                  <c:v>2.4291681801670907E-3</c:v>
                </c:pt>
                <c:pt idx="748" formatCode="0%">
                  <c:v>7.9516024603431528E-3</c:v>
                </c:pt>
                <c:pt idx="749" formatCode="0%">
                  <c:v>1.1840885002649709E-2</c:v>
                </c:pt>
                <c:pt idx="750" formatCode="0%">
                  <c:v>6.9256756756756761E-3</c:v>
                </c:pt>
                <c:pt idx="751" formatCode="0%">
                  <c:v>4.9440999624201431E-3</c:v>
                </c:pt>
                <c:pt idx="752" formatCode="0%">
                  <c:v>8.3585858585858586E-3</c:v>
                </c:pt>
                <c:pt idx="753" formatCode="0%">
                  <c:v>2.7468976215098244E-3</c:v>
                </c:pt>
                <c:pt idx="754" formatCode="0%">
                  <c:v>1.7534266550014582E-2</c:v>
                </c:pt>
                <c:pt idx="755" formatCode="0%">
                  <c:v>2.5856496444731738E-3</c:v>
                </c:pt>
                <c:pt idx="756" formatCode="0%">
                  <c:v>1.0442938209331652E-2</c:v>
                </c:pt>
                <c:pt idx="757" formatCode="0%">
                  <c:v>5.4916317991631795E-3</c:v>
                </c:pt>
                <c:pt idx="758" formatCode="0%">
                  <c:v>5.463286713286713E-3</c:v>
                </c:pt>
                <c:pt idx="759" formatCode="0%">
                  <c:v>2.1545874049945712E-3</c:v>
                </c:pt>
                <c:pt idx="760" formatCode="0%">
                  <c:v>8.1752873563218399E-3</c:v>
                </c:pt>
                <c:pt idx="761" formatCode="0%">
                  <c:v>3.798455978975033E-3</c:v>
                </c:pt>
                <c:pt idx="762" formatCode="0%">
                  <c:v>1.888888888888889E-3</c:v>
                </c:pt>
                <c:pt idx="763" formatCode="0%">
                  <c:v>1.2811346863468635E-2</c:v>
                </c:pt>
                <c:pt idx="764" formatCode="0%">
                  <c:v>1.5395595432300163E-3</c:v>
                </c:pt>
                <c:pt idx="765" formatCode="0%">
                  <c:v>7.3093220338983052E-3</c:v>
                </c:pt>
                <c:pt idx="766" formatCode="0%">
                  <c:v>2.3661651504548634E-2</c:v>
                </c:pt>
                <c:pt idx="767" formatCode="0%">
                  <c:v>3.6614441416893732E-3</c:v>
                </c:pt>
                <c:pt idx="768" formatCode="0%">
                  <c:v>2.4088093599449415E-3</c:v>
                </c:pt>
                <c:pt idx="769" formatCode="0%">
                  <c:v>1.3276064037485357E-2</c:v>
                </c:pt>
                <c:pt idx="770" formatCode="0%">
                  <c:v>1.2097348916761688E-2</c:v>
                </c:pt>
                <c:pt idx="771" formatCode="0%">
                  <c:v>8.7704644169729368E-4</c:v>
                </c:pt>
                <c:pt idx="772" formatCode="0%">
                  <c:v>1.4261744966442953E-2</c:v>
                </c:pt>
                <c:pt idx="773" formatCode="0%">
                  <c:v>3.3991790661877888E-3</c:v>
                </c:pt>
                <c:pt idx="774" formatCode="0%">
                  <c:v>6.569396051103368E-3</c:v>
                </c:pt>
                <c:pt idx="775" formatCode="0%">
                  <c:v>3.4571583514099785E-3</c:v>
                </c:pt>
                <c:pt idx="776" formatCode="0%">
                  <c:v>2.6947463768115944E-2</c:v>
                </c:pt>
                <c:pt idx="777" formatCode="0%">
                  <c:v>5.241031390134529E-3</c:v>
                </c:pt>
                <c:pt idx="778" formatCode="0%">
                  <c:v>9.1411564625850338E-3</c:v>
                </c:pt>
                <c:pt idx="779" formatCode="0%">
                  <c:v>1.1048327820654172E-2</c:v>
                </c:pt>
                <c:pt idx="780" formatCode="0%">
                  <c:v>8.573337292161521E-3</c:v>
                </c:pt>
                <c:pt idx="781" formatCode="0%">
                  <c:v>9.2993079584775089E-3</c:v>
                </c:pt>
                <c:pt idx="782" formatCode="0%">
                  <c:v>5.6429182712879758E-3</c:v>
                </c:pt>
                <c:pt idx="783" formatCode="0%">
                  <c:v>8.9611391694725036E-3</c:v>
                </c:pt>
                <c:pt idx="784" formatCode="0%">
                  <c:v>7.4730242053076704E-4</c:v>
                </c:pt>
                <c:pt idx="785" formatCode="0%">
                  <c:v>1.688163884673748E-2</c:v>
                </c:pt>
                <c:pt idx="786" formatCode="0%">
                  <c:v>8.2454819277108429E-3</c:v>
                </c:pt>
                <c:pt idx="787" formatCode="0%">
                  <c:v>3.8295365278868815E-3</c:v>
                </c:pt>
                <c:pt idx="788" formatCode="0%">
                  <c:v>1.0210396039603961E-2</c:v>
                </c:pt>
                <c:pt idx="789" formatCode="0%">
                  <c:v>1.8896901709401708E-2</c:v>
                </c:pt>
                <c:pt idx="790" formatCode="0%">
                  <c:v>7.3506039415130323E-3</c:v>
                </c:pt>
                <c:pt idx="791" formatCode="0%">
                  <c:v>7.5280898876404498E-3</c:v>
                </c:pt>
                <c:pt idx="792" formatCode="0%">
                  <c:v>1.0710227272727272E-2</c:v>
                </c:pt>
                <c:pt idx="793" formatCode="0%">
                  <c:v>3.9523360075507316E-3</c:v>
                </c:pt>
                <c:pt idx="794" formatCode="0%">
                  <c:v>2.2557560672059737E-3</c:v>
                </c:pt>
                <c:pt idx="795" formatCode="0%">
                  <c:v>5.8948863636363634E-3</c:v>
                </c:pt>
                <c:pt idx="796" formatCode="0%">
                  <c:v>2.4972329828444936E-2</c:v>
                </c:pt>
                <c:pt idx="797" formatCode="0%">
                  <c:v>6.4432989690721646E-3</c:v>
                </c:pt>
                <c:pt idx="798" formatCode="0%">
                  <c:v>3.3868092691622105E-3</c:v>
                </c:pt>
                <c:pt idx="799" formatCode="0%">
                  <c:v>9.6409574468085107E-3</c:v>
                </c:pt>
                <c:pt idx="800" formatCode="0%">
                  <c:v>8.1476323119777164E-3</c:v>
                </c:pt>
                <c:pt idx="801" formatCode="0%">
                  <c:v>7.2911805879608026E-4</c:v>
                </c:pt>
                <c:pt idx="802" formatCode="0%">
                  <c:v>2.3406259612426945E-2</c:v>
                </c:pt>
                <c:pt idx="803" formatCode="0%">
                  <c:v>1.1422876418276603E-2</c:v>
                </c:pt>
                <c:pt idx="804" formatCode="0%">
                  <c:v>1.815559092717867E-2</c:v>
                </c:pt>
                <c:pt idx="805" formatCode="0%">
                  <c:v>1.1188463451019394E-3</c:v>
                </c:pt>
                <c:pt idx="806" formatCode="0%">
                  <c:v>6.156716417910448E-3</c:v>
                </c:pt>
                <c:pt idx="807" formatCode="0%">
                  <c:v>1.1429159802306426E-2</c:v>
                </c:pt>
                <c:pt idx="808" formatCode="0%">
                  <c:v>1.119728128267689E-2</c:v>
                </c:pt>
                <c:pt idx="809" formatCode="0%">
                  <c:v>1.0077319587628865E-2</c:v>
                </c:pt>
                <c:pt idx="810" formatCode="0%">
                  <c:v>1.2297586312251757E-2</c:v>
                </c:pt>
                <c:pt idx="811" formatCode="0%">
                  <c:v>3.6951396445411679E-3</c:v>
                </c:pt>
                <c:pt idx="812" formatCode="0%">
                  <c:v>1.3186221743810549E-2</c:v>
                </c:pt>
                <c:pt idx="813" formatCode="0%">
                  <c:v>9.7481123171307225E-3</c:v>
                </c:pt>
                <c:pt idx="814" formatCode="0%">
                  <c:v>1.9655477031802122E-3</c:v>
                </c:pt>
                <c:pt idx="815" formatCode="0%">
                  <c:v>2.5990584542958024E-3</c:v>
                </c:pt>
                <c:pt idx="816" formatCode="0%">
                  <c:v>7.1031746031746034E-3</c:v>
                </c:pt>
                <c:pt idx="817" formatCode="0%">
                  <c:v>3.115699404761905E-3</c:v>
                </c:pt>
                <c:pt idx="818" formatCode="0%">
                  <c:v>4.7840090943539219E-3</c:v>
                </c:pt>
                <c:pt idx="819" formatCode="0%">
                  <c:v>6.3481071098799632E-3</c:v>
                </c:pt>
                <c:pt idx="820" formatCode="0%">
                  <c:v>1.9920318725099601E-3</c:v>
                </c:pt>
                <c:pt idx="821" formatCode="0%">
                  <c:v>2.7022688356164383E-3</c:v>
                </c:pt>
                <c:pt idx="822" formatCode="0%">
                  <c:v>9.945652173913043E-3</c:v>
                </c:pt>
                <c:pt idx="823" formatCode="0%">
                  <c:v>4.8063575791227097E-3</c:v>
                </c:pt>
                <c:pt idx="824" formatCode="0%">
                  <c:v>9.4530958597538236E-3</c:v>
                </c:pt>
                <c:pt idx="825" formatCode="0%">
                  <c:v>2.9789449329014344E-3</c:v>
                </c:pt>
                <c:pt idx="826" formatCode="0%">
                  <c:v>2.7989381348107112E-3</c:v>
                </c:pt>
                <c:pt idx="827" formatCode="0%">
                  <c:v>1.0537466547725246E-2</c:v>
                </c:pt>
                <c:pt idx="828" formatCode="0%">
                  <c:v>6.2297171998145569E-4</c:v>
                </c:pt>
                <c:pt idx="829" formatCode="0%">
                  <c:v>3.6713041034288924E-3</c:v>
                </c:pt>
                <c:pt idx="830" formatCode="0%">
                  <c:v>6.5717581350169989E-3</c:v>
                </c:pt>
                <c:pt idx="831" formatCode="0%">
                  <c:v>1.0997486288848264E-3</c:v>
                </c:pt>
                <c:pt idx="832" formatCode="0%">
                  <c:v>1.4638879514006074E-2</c:v>
                </c:pt>
                <c:pt idx="833" formatCode="0%">
                  <c:v>1.0487528344671202E-2</c:v>
                </c:pt>
                <c:pt idx="834" formatCode="0%">
                  <c:v>3.0241935483870967E-3</c:v>
                </c:pt>
                <c:pt idx="835" formatCode="0%">
                  <c:v>1.8844645754461872E-2</c:v>
                </c:pt>
                <c:pt idx="836" formatCode="0%">
                  <c:v>1.5079568788501027E-3</c:v>
                </c:pt>
                <c:pt idx="837" formatCode="0%">
                  <c:v>1.1037049861495845E-2</c:v>
                </c:pt>
                <c:pt idx="838" formatCode="0%">
                  <c:v>1.8955705936634881E-2</c:v>
                </c:pt>
                <c:pt idx="839" formatCode="0%">
                  <c:v>1.138663967611336E-2</c:v>
                </c:pt>
                <c:pt idx="840" formatCode="0%">
                  <c:v>2.7820710973724882E-3</c:v>
                </c:pt>
                <c:pt idx="841" formatCode="0%">
                  <c:v>3.1871391917896088E-3</c:v>
                </c:pt>
                <c:pt idx="842" formatCode="0%">
                  <c:v>2.9019267214150349E-3</c:v>
                </c:pt>
                <c:pt idx="843" formatCode="0%">
                  <c:v>1.4344690635451506E-2</c:v>
                </c:pt>
                <c:pt idx="844" formatCode="0%">
                  <c:v>4.3463908450704228E-3</c:v>
                </c:pt>
                <c:pt idx="845" formatCode="0%">
                  <c:v>5.1718385051718382E-3</c:v>
                </c:pt>
                <c:pt idx="846" formatCode="0%">
                  <c:v>6.2649164677804296E-3</c:v>
                </c:pt>
                <c:pt idx="847" formatCode="0%">
                  <c:v>1.4102265673494725E-2</c:v>
                </c:pt>
                <c:pt idx="848" formatCode="0%">
                  <c:v>3.5235674676524953E-3</c:v>
                </c:pt>
                <c:pt idx="849" formatCode="0%">
                  <c:v>5.0253914515446469E-3</c:v>
                </c:pt>
                <c:pt idx="850" formatCode="0%">
                  <c:v>6.9249649368863953E-3</c:v>
                </c:pt>
                <c:pt idx="851" formatCode="0%">
                  <c:v>2.6987509912767646E-2</c:v>
                </c:pt>
                <c:pt idx="852" formatCode="0%">
                  <c:v>1.2441187115454217E-2</c:v>
                </c:pt>
                <c:pt idx="853" formatCode="0%">
                  <c:v>8.6925287356321834E-3</c:v>
                </c:pt>
                <c:pt idx="854" formatCode="0%">
                  <c:v>1.4546159813809154E-3</c:v>
                </c:pt>
                <c:pt idx="855" formatCode="0%">
                  <c:v>2.9698769622401359E-3</c:v>
                </c:pt>
                <c:pt idx="856" formatCode="0%">
                  <c:v>8.7973217881594842E-3</c:v>
                </c:pt>
                <c:pt idx="857" formatCode="0%">
                  <c:v>2.1004298554122704E-2</c:v>
                </c:pt>
                <c:pt idx="858" formatCode="0%">
                  <c:v>1.1304573804573805E-2</c:v>
                </c:pt>
                <c:pt idx="859" formatCode="0%">
                  <c:v>9.5399895452169363E-3</c:v>
                </c:pt>
                <c:pt idx="860" formatCode="0%">
                  <c:v>1.1431560071727435E-2</c:v>
                </c:pt>
                <c:pt idx="861" formatCode="0%">
                  <c:v>5.7491117252270038E-3</c:v>
                </c:pt>
                <c:pt idx="862" formatCode="0%">
                  <c:v>5.4450015669069256E-3</c:v>
                </c:pt>
                <c:pt idx="863" formatCode="0%">
                  <c:v>6.793478260869565E-3</c:v>
                </c:pt>
                <c:pt idx="864" formatCode="0%">
                  <c:v>4.0028089887640447E-3</c:v>
                </c:pt>
                <c:pt idx="865" formatCode="0%">
                  <c:v>5.4934546072764366E-3</c:v>
                </c:pt>
                <c:pt idx="866" formatCode="0%">
                  <c:v>3.516377649325626E-3</c:v>
                </c:pt>
                <c:pt idx="867" formatCode="0%">
                  <c:v>1.0637733446519524E-2</c:v>
                </c:pt>
                <c:pt idx="868" formatCode="0%">
                  <c:v>2.5432349949135302E-3</c:v>
                </c:pt>
                <c:pt idx="869" formatCode="0%">
                  <c:v>5.5218709398007796E-3</c:v>
                </c:pt>
                <c:pt idx="870" formatCode="0%">
                  <c:v>1.8143784153005465E-3</c:v>
                </c:pt>
                <c:pt idx="871" formatCode="0%">
                  <c:v>3.3161385408990419E-3</c:v>
                </c:pt>
                <c:pt idx="872" formatCode="0%">
                  <c:v>1.4652160101651842E-2</c:v>
                </c:pt>
                <c:pt idx="873" formatCode="0%">
                  <c:v>5.4600371747211898E-3</c:v>
                </c:pt>
                <c:pt idx="874" formatCode="0%">
                  <c:v>4.440298507462687E-3</c:v>
                </c:pt>
                <c:pt idx="875" formatCode="0%">
                  <c:v>7.1515726681127979E-3</c:v>
                </c:pt>
                <c:pt idx="876" formatCode="0%">
                  <c:v>4.6772203947368423E-3</c:v>
                </c:pt>
                <c:pt idx="877" formatCode="0%">
                  <c:v>1.4250138350857776E-2</c:v>
                </c:pt>
                <c:pt idx="878" formatCode="0%">
                  <c:v>9.7549432057214974E-3</c:v>
                </c:pt>
                <c:pt idx="879" formatCode="0%">
                  <c:v>6.6341300475059387E-3</c:v>
                </c:pt>
                <c:pt idx="880" formatCode="0%">
                  <c:v>1.7911585365853657E-2</c:v>
                </c:pt>
                <c:pt idx="881" formatCode="0%">
                  <c:v>1.4407467532467532E-2</c:v>
                </c:pt>
                <c:pt idx="882" formatCode="0%">
                  <c:v>3.058434081750144E-3</c:v>
                </c:pt>
                <c:pt idx="883" formatCode="0%">
                  <c:v>7.2313084112149532E-3</c:v>
                </c:pt>
                <c:pt idx="884" formatCode="0%">
                  <c:v>1.035823559408465E-2</c:v>
                </c:pt>
                <c:pt idx="885" formatCode="0%">
                  <c:v>5.9856175972927243E-3</c:v>
                </c:pt>
                <c:pt idx="886" formatCode="0%">
                  <c:v>4.845848595848596E-3</c:v>
                </c:pt>
                <c:pt idx="887" formatCode="0%">
                  <c:v>7.1399488134015823E-3</c:v>
                </c:pt>
                <c:pt idx="888" formatCode="0%">
                  <c:v>1.0298173043778008E-2</c:v>
                </c:pt>
                <c:pt idx="889" formatCode="0%">
                  <c:v>1.9848442714126807E-2</c:v>
                </c:pt>
                <c:pt idx="890" formatCode="0%">
                  <c:v>2.3796192609182531E-3</c:v>
                </c:pt>
                <c:pt idx="891" formatCode="0%">
                  <c:v>4.0509259259259257E-3</c:v>
                </c:pt>
                <c:pt idx="892" formatCode="0%">
                  <c:v>1.3220104742508001E-2</c:v>
                </c:pt>
                <c:pt idx="893" formatCode="0%">
                  <c:v>6.5334358186010764E-3</c:v>
                </c:pt>
                <c:pt idx="894" formatCode="0%">
                  <c:v>2.3904677323860271E-2</c:v>
                </c:pt>
                <c:pt idx="895" formatCode="0%">
                  <c:v>6.4027255639097745E-3</c:v>
                </c:pt>
                <c:pt idx="896" formatCode="0%">
                  <c:v>6.8771533161068044E-3</c:v>
                </c:pt>
                <c:pt idx="897" formatCode="0%">
                  <c:v>1.7915754923413567E-2</c:v>
                </c:pt>
                <c:pt idx="898" formatCode="0%">
                  <c:v>2.5437151545869233E-2</c:v>
                </c:pt>
                <c:pt idx="899" formatCode="0%">
                  <c:v>6.9343065693430661E-3</c:v>
                </c:pt>
                <c:pt idx="900" formatCode="0%">
                  <c:v>1.7270755885997521E-2</c:v>
                </c:pt>
                <c:pt idx="901" formatCode="0%">
                  <c:v>1.7556179775280898E-3</c:v>
                </c:pt>
                <c:pt idx="902" formatCode="0%">
                  <c:v>9.0108245048364805E-3</c:v>
                </c:pt>
                <c:pt idx="903" formatCode="0%">
                  <c:v>8.9904679376083194E-3</c:v>
                </c:pt>
                <c:pt idx="904" formatCode="0%">
                  <c:v>7.3614318706697462E-3</c:v>
                </c:pt>
                <c:pt idx="905" formatCode="0%">
                  <c:v>6.1822125813449022E-3</c:v>
                </c:pt>
                <c:pt idx="906" formatCode="0%">
                  <c:v>2.9518950437317786E-3</c:v>
                </c:pt>
                <c:pt idx="907" formatCode="0%">
                  <c:v>7.6887726244343889E-4</c:v>
                </c:pt>
                <c:pt idx="908" formatCode="0%">
                  <c:v>1.8068145030754289E-2</c:v>
                </c:pt>
                <c:pt idx="909" formatCode="0%">
                  <c:v>4.5053680981595092E-3</c:v>
                </c:pt>
                <c:pt idx="910" formatCode="0%">
                  <c:v>5.7702630166398278E-3</c:v>
                </c:pt>
                <c:pt idx="911" formatCode="0%">
                  <c:v>2.0525712830957232E-2</c:v>
                </c:pt>
                <c:pt idx="912" formatCode="0%">
                  <c:v>1.4830508474576272E-3</c:v>
                </c:pt>
                <c:pt idx="913" formatCode="0%">
                  <c:v>2.4171270718232043E-3</c:v>
                </c:pt>
                <c:pt idx="914" formatCode="0%">
                  <c:v>1.0512846246487354E-2</c:v>
                </c:pt>
                <c:pt idx="915" formatCode="0%">
                  <c:v>3.9245548266166825E-3</c:v>
                </c:pt>
                <c:pt idx="916" formatCode="0%">
                  <c:v>2.2195229681978798E-3</c:v>
                </c:pt>
                <c:pt idx="917" formatCode="0%">
                  <c:v>5.3488372093023259E-3</c:v>
                </c:pt>
                <c:pt idx="918" formatCode="0%">
                  <c:v>1.9181151548071701E-3</c:v>
                </c:pt>
                <c:pt idx="919" formatCode="0%">
                  <c:v>1.1114893171344785E-2</c:v>
                </c:pt>
                <c:pt idx="920" formatCode="0%">
                  <c:v>2.5921658986175116E-3</c:v>
                </c:pt>
                <c:pt idx="921" formatCode="0%">
                  <c:v>1.1853448275862068E-2</c:v>
                </c:pt>
                <c:pt idx="922" formatCode="0%">
                  <c:v>1.2531592249368156E-2</c:v>
                </c:pt>
                <c:pt idx="923" formatCode="0%">
                  <c:v>4.4425675675675673E-2</c:v>
                </c:pt>
                <c:pt idx="924" formatCode="0%">
                  <c:v>9.6626163391933823E-3</c:v>
                </c:pt>
                <c:pt idx="925" formatCode="0%">
                  <c:v>9.5648074632790799E-3</c:v>
                </c:pt>
                <c:pt idx="926" formatCode="0%">
                  <c:v>7.8125000000000004E-4</c:v>
                </c:pt>
                <c:pt idx="927" formatCode="0%">
                  <c:v>1.5741642323920804E-2</c:v>
                </c:pt>
                <c:pt idx="928" formatCode="0%">
                  <c:v>2.0927036481759123E-3</c:v>
                </c:pt>
                <c:pt idx="929" formatCode="0%">
                  <c:v>3.1368051807879114E-3</c:v>
                </c:pt>
                <c:pt idx="930" formatCode="0%">
                  <c:v>6.234217171717172E-3</c:v>
                </c:pt>
                <c:pt idx="931" formatCode="0%">
                  <c:v>1.6494721689059501E-3</c:v>
                </c:pt>
                <c:pt idx="932" formatCode="0%">
                  <c:v>6.3857244571021718E-3</c:v>
                </c:pt>
                <c:pt idx="933" formatCode="0%">
                  <c:v>2.3666666666666667E-3</c:v>
                </c:pt>
                <c:pt idx="934" formatCode="0%">
                  <c:v>7.6069078947368423E-3</c:v>
                </c:pt>
                <c:pt idx="935" formatCode="0%">
                  <c:v>6.0427487015581299E-3</c:v>
                </c:pt>
                <c:pt idx="936" formatCode="0%">
                  <c:v>1.0103719599427754E-3</c:v>
                </c:pt>
                <c:pt idx="937" formatCode="0%">
                  <c:v>6.4086294416243654E-3</c:v>
                </c:pt>
                <c:pt idx="938" formatCode="0%">
                  <c:v>2.4244407425035698E-3</c:v>
                </c:pt>
                <c:pt idx="939" formatCode="0%">
                  <c:v>6.9166999600479423E-3</c:v>
                </c:pt>
                <c:pt idx="940" formatCode="0%">
                  <c:v>2.8207211974599334E-3</c:v>
                </c:pt>
                <c:pt idx="941" formatCode="0%">
                  <c:v>7.8828828828828822E-3</c:v>
                </c:pt>
                <c:pt idx="942" formatCode="0%">
                  <c:v>4.4352454169130692E-3</c:v>
                </c:pt>
                <c:pt idx="943" formatCode="0%">
                  <c:v>1.5019955842391305E-3</c:v>
                </c:pt>
                <c:pt idx="944" formatCode="0%">
                  <c:v>3.4473953013278856E-3</c:v>
                </c:pt>
                <c:pt idx="945" formatCode="0%">
                  <c:v>2.2112817089452604E-3</c:v>
                </c:pt>
                <c:pt idx="946" formatCode="0%">
                  <c:v>1.5595463137996219E-2</c:v>
                </c:pt>
                <c:pt idx="947" formatCode="0%">
                  <c:v>5.2109028120374936E-3</c:v>
                </c:pt>
                <c:pt idx="948" formatCode="0%">
                  <c:v>1.0508215513947267E-3</c:v>
                </c:pt>
                <c:pt idx="949" formatCode="0%">
                  <c:v>4.5245930031174234E-3</c:v>
                </c:pt>
                <c:pt idx="950" formatCode="0%">
                  <c:v>3.8655848132271892E-3</c:v>
                </c:pt>
                <c:pt idx="951" formatCode="0%">
                  <c:v>2.635989477257298E-3</c:v>
                </c:pt>
                <c:pt idx="952" formatCode="0%">
                  <c:v>2.8955150320354854E-3</c:v>
                </c:pt>
                <c:pt idx="953" formatCode="0%">
                  <c:v>9.4525959367945823E-3</c:v>
                </c:pt>
                <c:pt idx="954" formatCode="0%">
                  <c:v>5.8872767857142856E-3</c:v>
                </c:pt>
                <c:pt idx="955" formatCode="0%">
                  <c:v>1.7889235716988271E-2</c:v>
                </c:pt>
                <c:pt idx="956" formatCode="0%">
                  <c:v>9.3096689895470382E-3</c:v>
                </c:pt>
                <c:pt idx="957" formatCode="0%">
                  <c:v>7.2759631490787267E-3</c:v>
                </c:pt>
                <c:pt idx="958" formatCode="0%">
                  <c:v>1.3484798953906506E-3</c:v>
                </c:pt>
                <c:pt idx="959" formatCode="0%">
                  <c:v>2.9534714649218467E-3</c:v>
                </c:pt>
                <c:pt idx="960" formatCode="0%">
                  <c:v>1.8624791318864773E-2</c:v>
                </c:pt>
                <c:pt idx="961" formatCode="0%">
                  <c:v>2.5360257868790293E-3</c:v>
                </c:pt>
                <c:pt idx="962" formatCode="0%">
                  <c:v>7.9100301334481277E-3</c:v>
                </c:pt>
                <c:pt idx="963" formatCode="0%">
                  <c:v>5.6625484496124028E-3</c:v>
                </c:pt>
                <c:pt idx="964" formatCode="0%">
                  <c:v>1.5178195962994112E-3</c:v>
                </c:pt>
                <c:pt idx="965" formatCode="0%">
                  <c:v>1.9734700520833335E-3</c:v>
                </c:pt>
                <c:pt idx="966" formatCode="0%">
                  <c:v>1.0300279329608938E-2</c:v>
                </c:pt>
                <c:pt idx="967" formatCode="0%">
                  <c:v>1.1349587912087912E-2</c:v>
                </c:pt>
                <c:pt idx="968" formatCode="0%">
                  <c:v>2.232142857142857E-3</c:v>
                </c:pt>
                <c:pt idx="969" formatCode="0%">
                  <c:v>1.9987699876998768E-3</c:v>
                </c:pt>
                <c:pt idx="970" formatCode="0%">
                  <c:v>4.1907514450867048E-3</c:v>
                </c:pt>
                <c:pt idx="971" formatCode="0%">
                  <c:v>6.2500000000000003E-3</c:v>
                </c:pt>
                <c:pt idx="972" formatCode="0%">
                  <c:v>1.2735608762098828E-3</c:v>
                </c:pt>
                <c:pt idx="973" formatCode="0%">
                  <c:v>4.4209520859149112E-3</c:v>
                </c:pt>
                <c:pt idx="974" formatCode="0%">
                  <c:v>1.3496215494211932E-2</c:v>
                </c:pt>
                <c:pt idx="975" formatCode="0%">
                  <c:v>5.929129464285714E-3</c:v>
                </c:pt>
                <c:pt idx="976" formatCode="0%">
                  <c:v>4.4173201989288445E-3</c:v>
                </c:pt>
                <c:pt idx="977" formatCode="0%">
                  <c:v>6.9288739412057794E-3</c:v>
                </c:pt>
                <c:pt idx="978" formatCode="0%">
                  <c:v>3.0559473436765397E-3</c:v>
                </c:pt>
                <c:pt idx="979" formatCode="0%">
                  <c:v>8.3719378140703522E-3</c:v>
                </c:pt>
                <c:pt idx="980" formatCode="0%">
                  <c:v>6.2366357804704209E-3</c:v>
                </c:pt>
                <c:pt idx="981" formatCode="0%">
                  <c:v>6.439979392065945E-3</c:v>
                </c:pt>
                <c:pt idx="982" formatCode="0%">
                  <c:v>1.510989010989011E-3</c:v>
                </c:pt>
                <c:pt idx="983" formatCode="0%">
                  <c:v>1.1559734513274337E-2</c:v>
                </c:pt>
                <c:pt idx="984" formatCode="0%">
                  <c:v>4.146836506159015E-3</c:v>
                </c:pt>
                <c:pt idx="985" formatCode="0%">
                  <c:v>5.1097972972972971E-3</c:v>
                </c:pt>
                <c:pt idx="986" formatCode="0%">
                  <c:v>2.7153018069973086E-3</c:v>
                </c:pt>
                <c:pt idx="987" formatCode="0%">
                  <c:v>4.8231852103120757E-3</c:v>
                </c:pt>
                <c:pt idx="988" formatCode="0%">
                  <c:v>1.4574579831932773E-3</c:v>
                </c:pt>
                <c:pt idx="989" formatCode="0%">
                  <c:v>3.1018254420992586E-3</c:v>
                </c:pt>
                <c:pt idx="990" formatCode="0%">
                  <c:v>1.605083857442348E-3</c:v>
                </c:pt>
                <c:pt idx="991" formatCode="0%">
                  <c:v>1.1895441892832289E-2</c:v>
                </c:pt>
                <c:pt idx="992" formatCode="0%">
                  <c:v>1.2640449438202246E-3</c:v>
                </c:pt>
                <c:pt idx="993" formatCode="0%">
                  <c:v>2.1976273148148148E-2</c:v>
                </c:pt>
                <c:pt idx="994" formatCode="0%">
                  <c:v>2.4141630901287556E-3</c:v>
                </c:pt>
                <c:pt idx="995" formatCode="0%">
                  <c:v>3.6956007568590349E-3</c:v>
                </c:pt>
                <c:pt idx="996" formatCode="0%">
                  <c:v>5.7066916823014383E-3</c:v>
                </c:pt>
                <c:pt idx="997" formatCode="0%">
                  <c:v>1.1065266316579146E-2</c:v>
                </c:pt>
                <c:pt idx="998" formatCode="0%">
                  <c:v>1.7998142127264283E-3</c:v>
                </c:pt>
                <c:pt idx="999" formatCode="0%">
                  <c:v>3.3159531650201243E-3</c:v>
                </c:pt>
                <c:pt idx="1000" formatCode="0%">
                  <c:v>1.1378427629295383E-2</c:v>
                </c:pt>
                <c:pt idx="1001" formatCode="0%">
                  <c:v>3.6025893611032929E-2</c:v>
                </c:pt>
                <c:pt idx="1002" formatCode="0%">
                  <c:v>1.551980198019802E-2</c:v>
                </c:pt>
                <c:pt idx="1003" formatCode="0%">
                  <c:v>8.7521663778162909E-3</c:v>
                </c:pt>
                <c:pt idx="1004" formatCode="0%">
                  <c:v>3.434324426044411E-3</c:v>
                </c:pt>
                <c:pt idx="1005" formatCode="0%">
                  <c:v>9.394778481012658E-3</c:v>
                </c:pt>
                <c:pt idx="1006" formatCode="0%">
                  <c:v>4.5752762430939222E-3</c:v>
                </c:pt>
                <c:pt idx="1007" formatCode="0%">
                  <c:v>3.7821672698029754E-3</c:v>
                </c:pt>
                <c:pt idx="1008" formatCode="0%">
                  <c:v>2.6262358757062148E-3</c:v>
                </c:pt>
                <c:pt idx="1009" formatCode="0%">
                  <c:v>9.8964795285359803E-3</c:v>
                </c:pt>
                <c:pt idx="1010" formatCode="0%">
                  <c:v>1.3689499589827727E-2</c:v>
                </c:pt>
                <c:pt idx="1011" formatCode="0%">
                  <c:v>4.3620501635768813E-3</c:v>
                </c:pt>
                <c:pt idx="1012" formatCode="0%">
                  <c:v>5.0715550309825904E-4</c:v>
                </c:pt>
                <c:pt idx="1013" formatCode="0%">
                  <c:v>3.4952018530774323E-3</c:v>
                </c:pt>
                <c:pt idx="1014" formatCode="0%">
                  <c:v>9.1844111461619349E-3</c:v>
                </c:pt>
                <c:pt idx="1015" formatCode="0%">
                  <c:v>1.6283206831119546E-2</c:v>
                </c:pt>
                <c:pt idx="1016" formatCode="0%">
                  <c:v>1.7721036585365854E-3</c:v>
                </c:pt>
                <c:pt idx="1017" formatCode="0%">
                  <c:v>1.3414535448365166E-2</c:v>
                </c:pt>
                <c:pt idx="1018" formatCode="0%">
                  <c:v>3.7650602409638554E-3</c:v>
                </c:pt>
                <c:pt idx="1019" formatCode="0%">
                  <c:v>1.0966107236268527E-3</c:v>
                </c:pt>
                <c:pt idx="1020" formatCode="0%">
                  <c:v>1.4839909885308575E-2</c:v>
                </c:pt>
                <c:pt idx="1021" formatCode="0%">
                  <c:v>1.761203660253402E-2</c:v>
                </c:pt>
                <c:pt idx="1022" formatCode="0%">
                  <c:v>2.4854901117798795E-3</c:v>
                </c:pt>
                <c:pt idx="1023" formatCode="0%">
                  <c:v>1.6651380153738644E-2</c:v>
                </c:pt>
                <c:pt idx="1024" formatCode="0%">
                  <c:v>0</c:v>
                </c:pt>
                <c:pt idx="1025" formatCode="0%">
                  <c:v>1.7361111111111112E-2</c:v>
                </c:pt>
                <c:pt idx="1026" formatCode="0%">
                  <c:v>2.1478134984025558E-2</c:v>
                </c:pt>
                <c:pt idx="1027" formatCode="0%">
                  <c:v>3.176899849018621E-3</c:v>
                </c:pt>
                <c:pt idx="1028" formatCode="0%">
                  <c:v>4.2122538293216634E-3</c:v>
                </c:pt>
                <c:pt idx="1029" formatCode="0%">
                  <c:v>7.5522410660205938E-3</c:v>
                </c:pt>
                <c:pt idx="1030" formatCode="0%">
                  <c:v>4.2537925379253789E-3</c:v>
                </c:pt>
                <c:pt idx="1031" formatCode="0%">
                  <c:v>1.8255395683453239E-2</c:v>
                </c:pt>
                <c:pt idx="1032" formatCode="0%">
                  <c:v>3.3517983301220296E-3</c:v>
                </c:pt>
                <c:pt idx="1033" formatCode="0%">
                  <c:v>1.5272556390977443E-2</c:v>
                </c:pt>
                <c:pt idx="1034" formatCode="0%">
                  <c:v>4.7980878995433794E-3</c:v>
                </c:pt>
                <c:pt idx="1035" formatCode="0%">
                  <c:v>1.2750192455735182E-3</c:v>
                </c:pt>
                <c:pt idx="1036" formatCode="0%">
                  <c:v>1.0642982971227246E-3</c:v>
                </c:pt>
                <c:pt idx="1037" formatCode="0%">
                  <c:v>5.1006771204561655E-3</c:v>
                </c:pt>
                <c:pt idx="1038" formatCode="0%">
                  <c:v>9.1938405797101445E-3</c:v>
                </c:pt>
                <c:pt idx="1039" formatCode="0%">
                  <c:v>5.1934097421203439E-3</c:v>
                </c:pt>
                <c:pt idx="1040" formatCode="0%">
                  <c:v>1.723393227366966E-2</c:v>
                </c:pt>
                <c:pt idx="1041" formatCode="0%">
                  <c:v>1.9718385843763488E-2</c:v>
                </c:pt>
                <c:pt idx="1042" formatCode="0%">
                  <c:v>7.2144903806794928E-3</c:v>
                </c:pt>
                <c:pt idx="1043" formatCode="0%">
                  <c:v>3.8604139504563235E-3</c:v>
                </c:pt>
                <c:pt idx="1044" formatCode="0%">
                  <c:v>9.9864675220529275E-3</c:v>
                </c:pt>
                <c:pt idx="1045" formatCode="0%">
                  <c:v>1.0355512067840834E-2</c:v>
                </c:pt>
                <c:pt idx="1046" formatCode="0%">
                  <c:v>7.5918938656280429E-3</c:v>
                </c:pt>
                <c:pt idx="1047" formatCode="0%">
                  <c:v>1.4462013112225222E-3</c:v>
                </c:pt>
                <c:pt idx="1048" formatCode="0%">
                  <c:v>1.1510128913443832E-3</c:v>
                </c:pt>
                <c:pt idx="1049" formatCode="0%">
                  <c:v>4.9580103359173127E-3</c:v>
                </c:pt>
                <c:pt idx="1050" formatCode="0%">
                  <c:v>1.3215859030837005E-2</c:v>
                </c:pt>
                <c:pt idx="1051" formatCode="0%">
                  <c:v>2.6558310991957105E-2</c:v>
                </c:pt>
                <c:pt idx="1052" formatCode="0%">
                  <c:v>8.6767895878524948E-3</c:v>
                </c:pt>
                <c:pt idx="1053" formatCode="0%">
                  <c:v>1.8957345971563982E-3</c:v>
                </c:pt>
                <c:pt idx="1054" formatCode="0%">
                  <c:v>5.8356676003734828E-3</c:v>
                </c:pt>
                <c:pt idx="1055" formatCode="0%">
                  <c:v>1.394024912417283E-2</c:v>
                </c:pt>
                <c:pt idx="1056" formatCode="0%">
                  <c:v>1.2932428063368898E-3</c:v>
                </c:pt>
                <c:pt idx="1057" formatCode="0%">
                  <c:v>3.0601383714741882E-3</c:v>
                </c:pt>
                <c:pt idx="1058" formatCode="0%">
                  <c:v>2.5853030880670989E-3</c:v>
                </c:pt>
                <c:pt idx="1059" formatCode="0%">
                  <c:v>1.358695652173913E-2</c:v>
                </c:pt>
                <c:pt idx="1060" formatCode="0%">
                  <c:v>5.6418918918918915E-3</c:v>
                </c:pt>
                <c:pt idx="1061" formatCode="0%">
                  <c:v>1.2073863636363636E-2</c:v>
                </c:pt>
                <c:pt idx="1062" formatCode="0%">
                  <c:v>2.3551343351548271E-3</c:v>
                </c:pt>
                <c:pt idx="1063" formatCode="0%">
                  <c:v>2.8394829317269078E-3</c:v>
                </c:pt>
                <c:pt idx="1064" formatCode="0%">
                  <c:v>1.2271689497716894E-2</c:v>
                </c:pt>
                <c:pt idx="1065" formatCode="0%">
                  <c:v>9.0060354583176155E-3</c:v>
                </c:pt>
                <c:pt idx="1066" formatCode="0%">
                  <c:v>5.6508017741385193E-3</c:v>
                </c:pt>
                <c:pt idx="1067" formatCode="0%">
                  <c:v>2.7724067333939947E-3</c:v>
                </c:pt>
                <c:pt idx="1068" formatCode="0%">
                  <c:v>1.8796992481203006E-3</c:v>
                </c:pt>
                <c:pt idx="1069" formatCode="0%">
                  <c:v>2.2560631697687537E-3</c:v>
                </c:pt>
                <c:pt idx="1070" formatCode="0%">
                  <c:v>9.7704332840965052E-4</c:v>
                </c:pt>
                <c:pt idx="1071" formatCode="0%">
                  <c:v>1.1353859390363815E-2</c:v>
                </c:pt>
                <c:pt idx="1072" formatCode="0%">
                  <c:v>1.9456012493492974E-2</c:v>
                </c:pt>
                <c:pt idx="1073" formatCode="0%">
                  <c:v>2.6916706105063891E-3</c:v>
                </c:pt>
                <c:pt idx="1074" formatCode="0%">
                  <c:v>3.3158813263525306E-3</c:v>
                </c:pt>
                <c:pt idx="1075" formatCode="0%">
                  <c:v>3.7677304964539005E-3</c:v>
                </c:pt>
                <c:pt idx="1076" formatCode="0%">
                  <c:v>9.8167539267015706E-3</c:v>
                </c:pt>
                <c:pt idx="1077" formatCode="0%">
                  <c:v>6.7963059313215397E-3</c:v>
                </c:pt>
                <c:pt idx="1078" formatCode="0%">
                  <c:v>1.1377010592389172E-2</c:v>
                </c:pt>
                <c:pt idx="1079" formatCode="0%">
                  <c:v>4.4584557623245187E-3</c:v>
                </c:pt>
                <c:pt idx="1080" formatCode="0%">
                  <c:v>7.6639344262295081E-3</c:v>
                </c:pt>
                <c:pt idx="1081" formatCode="0%">
                  <c:v>2.2753963593658251E-3</c:v>
                </c:pt>
                <c:pt idx="1082" formatCode="0%">
                  <c:v>7.8916923754958138E-3</c:v>
                </c:pt>
                <c:pt idx="1083" formatCode="0%">
                  <c:v>1.0405960945529291E-2</c:v>
                </c:pt>
                <c:pt idx="1084" formatCode="0%">
                  <c:v>6.801534705266829E-3</c:v>
                </c:pt>
                <c:pt idx="1085" formatCode="0%">
                  <c:v>1.9718863862206028E-3</c:v>
                </c:pt>
                <c:pt idx="1086" formatCode="0%">
                  <c:v>8.683488175675675E-3</c:v>
                </c:pt>
                <c:pt idx="1087" formatCode="0%">
                  <c:v>4.4441763191763193E-3</c:v>
                </c:pt>
                <c:pt idx="1088" formatCode="0%">
                  <c:v>3.8036681950812837E-3</c:v>
                </c:pt>
                <c:pt idx="1089" formatCode="0%">
                  <c:v>1.4929983525535421E-3</c:v>
                </c:pt>
                <c:pt idx="1090" formatCode="0%">
                  <c:v>7.6696428571428575E-3</c:v>
                </c:pt>
                <c:pt idx="1091" formatCode="0%">
                  <c:v>1.2270942408376964E-2</c:v>
                </c:pt>
                <c:pt idx="1092" formatCode="0%">
                  <c:v>6.1405015458605291E-3</c:v>
                </c:pt>
                <c:pt idx="1093" formatCode="0%">
                  <c:v>1.2712364322793771E-2</c:v>
                </c:pt>
                <c:pt idx="1094" formatCode="0%">
                  <c:v>1.7470881863560733E-3</c:v>
                </c:pt>
                <c:pt idx="1095" formatCode="0%">
                  <c:v>1.3404221467967756E-2</c:v>
                </c:pt>
                <c:pt idx="1096" formatCode="0%">
                  <c:v>1.0550303848750845E-3</c:v>
                </c:pt>
                <c:pt idx="1097" formatCode="0%">
                  <c:v>1.2151106833493745E-2</c:v>
                </c:pt>
                <c:pt idx="1098" formatCode="0%">
                  <c:v>1.5869140625E-3</c:v>
                </c:pt>
                <c:pt idx="1099" formatCode="0%">
                  <c:v>2.5453329369797858E-3</c:v>
                </c:pt>
                <c:pt idx="1100" formatCode="0%">
                  <c:v>5.2805800756620426E-3</c:v>
                </c:pt>
                <c:pt idx="1101" formatCode="0%">
                  <c:v>6.9840364880273658E-3</c:v>
                </c:pt>
                <c:pt idx="1102" formatCode="0%">
                  <c:v>6.4630354675264852E-3</c:v>
                </c:pt>
                <c:pt idx="1103" formatCode="0%">
                  <c:v>3.379607177497575E-3</c:v>
                </c:pt>
                <c:pt idx="1104" formatCode="0%">
                  <c:v>1.0887316276537834E-3</c:v>
                </c:pt>
                <c:pt idx="1105" formatCode="0%">
                  <c:v>1.0302197802197802E-3</c:v>
                </c:pt>
                <c:pt idx="1106" formatCode="0%">
                  <c:v>3.2398452611218567E-3</c:v>
                </c:pt>
                <c:pt idx="1107" formatCode="0%">
                  <c:v>2.0559210526315788E-3</c:v>
                </c:pt>
                <c:pt idx="1108" formatCode="0%">
                  <c:v>1.6541235497021009E-2</c:v>
                </c:pt>
                <c:pt idx="1109" formatCode="0%">
                  <c:v>3.5919540229885057E-4</c:v>
                </c:pt>
                <c:pt idx="1110" formatCode="0%">
                  <c:v>8.1235362997658081E-4</c:v>
                </c:pt>
                <c:pt idx="1111" formatCode="0%">
                  <c:v>1.4928343949044587E-3</c:v>
                </c:pt>
                <c:pt idx="1112" formatCode="0%">
                  <c:v>7.3920756948551156E-4</c:v>
                </c:pt>
                <c:pt idx="1113" formatCode="0%">
                  <c:v>4.3898156277436349E-3</c:v>
                </c:pt>
                <c:pt idx="1114" formatCode="0%">
                  <c:v>1.0206190301249082E-2</c:v>
                </c:pt>
                <c:pt idx="1115" formatCode="0%">
                  <c:v>8.3721607454863138E-4</c:v>
                </c:pt>
                <c:pt idx="1116" formatCode="0%">
                  <c:v>4.1734860883797052E-3</c:v>
                </c:pt>
                <c:pt idx="1117" formatCode="0%">
                  <c:v>2.743942157373632E-3</c:v>
                </c:pt>
                <c:pt idx="1118" formatCode="0%">
                  <c:v>3.9646393871449921E-3</c:v>
                </c:pt>
                <c:pt idx="1119" formatCode="0%">
                  <c:v>6.6381638163816384E-3</c:v>
                </c:pt>
                <c:pt idx="1120" formatCode="0%">
                  <c:v>5.4320987654320986E-3</c:v>
                </c:pt>
                <c:pt idx="1121" formatCode="0%">
                  <c:v>7.0555032925682037E-4</c:v>
                </c:pt>
                <c:pt idx="1122" formatCode="0%">
                  <c:v>7.6545121334681493E-3</c:v>
                </c:pt>
                <c:pt idx="1123" formatCode="0%">
                  <c:v>3.3909799932180403E-4</c:v>
                </c:pt>
                <c:pt idx="1124" formatCode="0%">
                  <c:v>5.0551470588235297E-3</c:v>
                </c:pt>
                <c:pt idx="1125" formatCode="0%">
                  <c:v>4.642525533890436E-3</c:v>
                </c:pt>
                <c:pt idx="1126" formatCode="0%">
                  <c:v>5.2039748953974898E-3</c:v>
                </c:pt>
                <c:pt idx="1127" formatCode="0%">
                  <c:v>1.7690949935815149E-2</c:v>
                </c:pt>
                <c:pt idx="1128" formatCode="0%">
                  <c:v>3.3577127659574469E-3</c:v>
                </c:pt>
                <c:pt idx="1129" formatCode="0%">
                  <c:v>1.069027517198249E-2</c:v>
                </c:pt>
                <c:pt idx="1130" formatCode="0%">
                  <c:v>1.1840277777777778E-2</c:v>
                </c:pt>
                <c:pt idx="1131" formatCode="0%">
                  <c:v>1.192455242966752E-2</c:v>
                </c:pt>
                <c:pt idx="1132" formatCode="0%">
                  <c:v>5.5244941427050054E-3</c:v>
                </c:pt>
                <c:pt idx="1133" formatCode="0%">
                  <c:v>6.0243950813169377E-3</c:v>
                </c:pt>
                <c:pt idx="1134" formatCode="0%">
                  <c:v>1.0337972166998012E-2</c:v>
                </c:pt>
                <c:pt idx="1135" formatCode="0%">
                  <c:v>5.3622668579626975E-3</c:v>
                </c:pt>
                <c:pt idx="1136" formatCode="0%">
                  <c:v>2.7525299850074962E-3</c:v>
                </c:pt>
                <c:pt idx="1137" formatCode="0%">
                  <c:v>1.2263646093471281E-3</c:v>
                </c:pt>
                <c:pt idx="1138" formatCode="0%">
                  <c:v>1.9908505591324974E-3</c:v>
                </c:pt>
                <c:pt idx="1139" formatCode="0%">
                  <c:v>2.36974904528096E-3</c:v>
                </c:pt>
                <c:pt idx="1140" formatCode="0%">
                  <c:v>4.6733053808525509E-3</c:v>
                </c:pt>
                <c:pt idx="1141" formatCode="0%">
                  <c:v>1.5418170878459688E-3</c:v>
                </c:pt>
                <c:pt idx="1142" formatCode="0%">
                  <c:v>1.4577259475218659E-3</c:v>
                </c:pt>
                <c:pt idx="1143" formatCode="0%">
                  <c:v>8.8362068965517244E-3</c:v>
                </c:pt>
                <c:pt idx="1144" formatCode="0%">
                  <c:v>1.2179694229112834E-3</c:v>
                </c:pt>
                <c:pt idx="1145" formatCode="0%">
                  <c:v>4.5804666467244987E-3</c:v>
                </c:pt>
                <c:pt idx="1146" formatCode="0%">
                  <c:v>1.3008228460793804E-2</c:v>
                </c:pt>
                <c:pt idx="1147" formatCode="0%">
                  <c:v>3.9412015338730292E-3</c:v>
                </c:pt>
                <c:pt idx="1148" formatCode="0%">
                  <c:v>6.5189778840406458E-3</c:v>
                </c:pt>
                <c:pt idx="1149" formatCode="0%">
                  <c:v>3.8969714964370546E-3</c:v>
                </c:pt>
                <c:pt idx="1150" formatCode="0%">
                  <c:v>3.8844273743016758E-3</c:v>
                </c:pt>
                <c:pt idx="1151" formatCode="0%">
                  <c:v>8.0922865013774107E-3</c:v>
                </c:pt>
                <c:pt idx="1152" formatCode="0%">
                  <c:v>3.365558366461872E-3</c:v>
                </c:pt>
                <c:pt idx="1153" formatCode="0%">
                  <c:v>2.93794386202232E-3</c:v>
                </c:pt>
                <c:pt idx="1154" formatCode="0%">
                  <c:v>2.3320895522388058E-3</c:v>
                </c:pt>
                <c:pt idx="1155" formatCode="0%">
                  <c:v>4.7523761880940473E-3</c:v>
                </c:pt>
                <c:pt idx="1156" formatCode="0%">
                  <c:v>6.078610603290676E-3</c:v>
                </c:pt>
                <c:pt idx="1157" formatCode="0%">
                  <c:v>1.5400912646675358E-2</c:v>
                </c:pt>
                <c:pt idx="1158" formatCode="0%">
                  <c:v>4.2009973980919341E-3</c:v>
                </c:pt>
                <c:pt idx="1159" formatCode="0%">
                  <c:v>1.3432504440497336E-2</c:v>
                </c:pt>
                <c:pt idx="1160" formatCode="0%">
                  <c:v>5.6197816313423245E-4</c:v>
                </c:pt>
                <c:pt idx="1161" formatCode="0%">
                  <c:v>1.9948010849909586E-2</c:v>
                </c:pt>
                <c:pt idx="1162" formatCode="0%">
                  <c:v>1.0290636507101526E-2</c:v>
                </c:pt>
                <c:pt idx="1163" formatCode="0%">
                  <c:v>4.4450431034482761E-3</c:v>
                </c:pt>
                <c:pt idx="1164" formatCode="0%">
                  <c:v>7.1776533996683253E-3</c:v>
                </c:pt>
                <c:pt idx="1165" formatCode="0%">
                  <c:v>8.0965138361367341E-3</c:v>
                </c:pt>
                <c:pt idx="1166" formatCode="0%">
                  <c:v>9.3239100817438698E-3</c:v>
                </c:pt>
                <c:pt idx="1167" formatCode="0%">
                  <c:v>4.8162583518930957E-3</c:v>
                </c:pt>
                <c:pt idx="1168" formatCode="0%">
                  <c:v>6.2691856265799928E-3</c:v>
                </c:pt>
                <c:pt idx="1169" formatCode="0%">
                  <c:v>3.400948876839659E-3</c:v>
                </c:pt>
                <c:pt idx="1170" formatCode="0%">
                  <c:v>6.4000906207521526E-3</c:v>
                </c:pt>
                <c:pt idx="1171" formatCode="0%">
                  <c:v>1.1496443089430894E-2</c:v>
                </c:pt>
                <c:pt idx="1172" formatCode="0%">
                  <c:v>2.2555602182123373E-3</c:v>
                </c:pt>
                <c:pt idx="1173" formatCode="0%">
                  <c:v>2.1793886612021859E-2</c:v>
                </c:pt>
                <c:pt idx="1174" formatCode="0%">
                  <c:v>2.1856234546096787E-3</c:v>
                </c:pt>
                <c:pt idx="1175" formatCode="0%">
                  <c:v>1.8872070312499999E-2</c:v>
                </c:pt>
                <c:pt idx="1176" formatCode="0%">
                  <c:v>5.3937432578209281E-3</c:v>
                </c:pt>
                <c:pt idx="1177" formatCode="0%">
                  <c:v>1.8465326220763233E-3</c:v>
                </c:pt>
                <c:pt idx="1178" formatCode="0%">
                  <c:v>3.0490011580775913E-3</c:v>
                </c:pt>
                <c:pt idx="1179" formatCode="0%">
                  <c:v>5.2340444287729193E-3</c:v>
                </c:pt>
                <c:pt idx="1180" formatCode="0%">
                  <c:v>1.9402634054562558E-3</c:v>
                </c:pt>
                <c:pt idx="1181" formatCode="0%">
                  <c:v>5.6126882966396289E-3</c:v>
                </c:pt>
                <c:pt idx="1182" formatCode="0%">
                  <c:v>4.0032274081429993E-3</c:v>
                </c:pt>
                <c:pt idx="1183" formatCode="0%">
                  <c:v>1.7593016163464471E-2</c:v>
                </c:pt>
                <c:pt idx="1184" formatCode="0%">
                  <c:v>4.415897230028101E-3</c:v>
                </c:pt>
                <c:pt idx="1185" formatCode="0%">
                  <c:v>2.2840909090909092E-2</c:v>
                </c:pt>
                <c:pt idx="1186" formatCode="0%">
                  <c:v>1.4050632911392405E-2</c:v>
                </c:pt>
                <c:pt idx="1187" formatCode="0%">
                  <c:v>1.745941864854662E-3</c:v>
                </c:pt>
                <c:pt idx="1188" formatCode="0%">
                  <c:v>2.6693667157584684E-3</c:v>
                </c:pt>
                <c:pt idx="1189" formatCode="0%">
                  <c:v>7.8941120607787275E-3</c:v>
                </c:pt>
                <c:pt idx="1190" formatCode="0%">
                  <c:v>3.4120450606585787E-3</c:v>
                </c:pt>
                <c:pt idx="1191" formatCode="0%">
                  <c:v>4.3467372638809386E-3</c:v>
                </c:pt>
                <c:pt idx="1192" formatCode="0%">
                  <c:v>3.6471547662196447E-3</c:v>
                </c:pt>
                <c:pt idx="1193" formatCode="0%">
                  <c:v>9.9890394579513746E-3</c:v>
                </c:pt>
                <c:pt idx="1194" formatCode="0%">
                  <c:v>2.5941119691119691E-3</c:v>
                </c:pt>
                <c:pt idx="1195" formatCode="0%">
                  <c:v>1.2295081967213116E-3</c:v>
                </c:pt>
                <c:pt idx="1196" formatCode="0%">
                  <c:v>1.1582745702952842E-2</c:v>
                </c:pt>
                <c:pt idx="1197" formatCode="0%">
                  <c:v>4.2697290930506478E-3</c:v>
                </c:pt>
                <c:pt idx="1198" formatCode="0%">
                  <c:v>7.4315068493150688E-3</c:v>
                </c:pt>
                <c:pt idx="1199" formatCode="0%">
                  <c:v>1.7794896820970442E-2</c:v>
                </c:pt>
                <c:pt idx="1200" formatCode="0%">
                  <c:v>7.1223997588182094E-3</c:v>
                </c:pt>
                <c:pt idx="1201" formatCode="0%">
                  <c:v>5.9873575498575497E-3</c:v>
                </c:pt>
                <c:pt idx="1202" formatCode="0%">
                  <c:v>2.495540614709111E-3</c:v>
                </c:pt>
                <c:pt idx="1203" formatCode="0%">
                  <c:v>1.7753922378199834E-2</c:v>
                </c:pt>
                <c:pt idx="1204" formatCode="0%">
                  <c:v>2.7121504339440695E-3</c:v>
                </c:pt>
                <c:pt idx="1205" formatCode="0%">
                  <c:v>1.8757242178447278E-2</c:v>
                </c:pt>
                <c:pt idx="1206" formatCode="0%">
                  <c:v>5.0000000000000001E-3</c:v>
                </c:pt>
                <c:pt idx="1207" formatCode="0%">
                  <c:v>1.9831329325317301E-3</c:v>
                </c:pt>
                <c:pt idx="1208" formatCode="0%">
                  <c:v>2.3177176639197421E-3</c:v>
                </c:pt>
                <c:pt idx="1209" formatCode="0%">
                  <c:v>2.5611368142762722E-3</c:v>
                </c:pt>
                <c:pt idx="1210" formatCode="0%">
                  <c:v>8.3928120262758976E-3</c:v>
                </c:pt>
                <c:pt idx="1211" formatCode="0%">
                  <c:v>6.2639198218262804E-3</c:v>
                </c:pt>
                <c:pt idx="1212" formatCode="0%">
                  <c:v>1.7484740590030519E-3</c:v>
                </c:pt>
                <c:pt idx="1213" formatCode="0%">
                  <c:v>1.2844125630089181E-3</c:v>
                </c:pt>
                <c:pt idx="1214" formatCode="0%">
                  <c:v>9.7533240027991609E-3</c:v>
                </c:pt>
                <c:pt idx="1215" formatCode="0%">
                  <c:v>7.8036120591581338E-3</c:v>
                </c:pt>
                <c:pt idx="1216" formatCode="0%">
                  <c:v>6.6017823639774858E-3</c:v>
                </c:pt>
                <c:pt idx="1217" formatCode="0%">
                  <c:v>8.4263993541442411E-3</c:v>
                </c:pt>
                <c:pt idx="1218" formatCode="0%">
                  <c:v>1.7665952890792293E-2</c:v>
                </c:pt>
                <c:pt idx="1219" formatCode="0%">
                  <c:v>8.7422189674112045E-3</c:v>
                </c:pt>
                <c:pt idx="1220" formatCode="0%">
                  <c:v>1.0756385068762279E-2</c:v>
                </c:pt>
                <c:pt idx="1221" formatCode="0%">
                  <c:v>7.1339950372208433E-3</c:v>
                </c:pt>
                <c:pt idx="1222" formatCode="0%">
                  <c:v>2.2961751383995975E-3</c:v>
                </c:pt>
                <c:pt idx="1223" formatCode="0%">
                  <c:v>8.114446529080676E-3</c:v>
                </c:pt>
                <c:pt idx="1224" formatCode="0%">
                  <c:v>1.1409583620096352E-2</c:v>
                </c:pt>
                <c:pt idx="1225" formatCode="0%">
                  <c:v>2.3960325047801146E-2</c:v>
                </c:pt>
                <c:pt idx="1226" formatCode="0%">
                  <c:v>1.8046514069718605E-3</c:v>
                </c:pt>
                <c:pt idx="1227" formatCode="0%">
                  <c:v>7.9323570432357042E-3</c:v>
                </c:pt>
                <c:pt idx="1228" formatCode="0%">
                  <c:v>4.9890350877192981E-3</c:v>
                </c:pt>
                <c:pt idx="1229" formatCode="0%">
                  <c:v>7.3836515513126489E-3</c:v>
                </c:pt>
                <c:pt idx="1230" formatCode="0%">
                  <c:v>5.777994791666667E-3</c:v>
                </c:pt>
                <c:pt idx="1231" formatCode="0%">
                  <c:v>3.8325471698113208E-3</c:v>
                </c:pt>
                <c:pt idx="1232" formatCode="0%">
                  <c:v>2.6057734684883208E-2</c:v>
                </c:pt>
                <c:pt idx="1233" formatCode="0%">
                  <c:v>1.421957671957672E-3</c:v>
                </c:pt>
                <c:pt idx="1234" formatCode="0%">
                  <c:v>1.5429896539422047E-2</c:v>
                </c:pt>
                <c:pt idx="1235" formatCode="0%">
                  <c:v>8.1365842894969107E-4</c:v>
                </c:pt>
                <c:pt idx="1236" formatCode="0%">
                  <c:v>9.1710406207211326E-3</c:v>
                </c:pt>
                <c:pt idx="1237" formatCode="0%">
                  <c:v>1.5262964325119529E-2</c:v>
                </c:pt>
                <c:pt idx="1238" formatCode="0%">
                  <c:v>2.537555826228177E-3</c:v>
                </c:pt>
                <c:pt idx="1239" formatCode="0%">
                  <c:v>5.9351476548928778E-3</c:v>
                </c:pt>
                <c:pt idx="1240" formatCode="0%">
                  <c:v>4.3776620918125888E-3</c:v>
                </c:pt>
                <c:pt idx="1241" formatCode="0%">
                  <c:v>6.6168478260869561E-3</c:v>
                </c:pt>
                <c:pt idx="1242" formatCode="0%">
                  <c:v>1.5990745781164944E-3</c:v>
                </c:pt>
                <c:pt idx="1243" formatCode="0%">
                  <c:v>1.976656626506024E-3</c:v>
                </c:pt>
                <c:pt idx="1244" formatCode="0%">
                  <c:v>1.7964171550346297E-2</c:v>
                </c:pt>
                <c:pt idx="1245" formatCode="0%">
                  <c:v>8.2036947010209037E-3</c:v>
                </c:pt>
                <c:pt idx="1246" formatCode="0%">
                  <c:v>5.2475527108433737E-3</c:v>
                </c:pt>
                <c:pt idx="1247" formatCode="0%">
                  <c:v>1.3298734998378203E-2</c:v>
                </c:pt>
                <c:pt idx="1248" formatCode="0%">
                  <c:v>7.1235440931780364E-3</c:v>
                </c:pt>
                <c:pt idx="1249" formatCode="0%">
                  <c:v>1.1650815217391305E-2</c:v>
                </c:pt>
                <c:pt idx="1250" formatCode="0%">
                  <c:v>1.5251342118106394E-3</c:v>
                </c:pt>
                <c:pt idx="1251" formatCode="0%">
                  <c:v>1.1530113944655453E-3</c:v>
                </c:pt>
                <c:pt idx="1252" formatCode="0%">
                  <c:v>2.2752435783879539E-2</c:v>
                </c:pt>
                <c:pt idx="1253" formatCode="0%">
                  <c:v>1.1425576519916143E-2</c:v>
                </c:pt>
                <c:pt idx="1254" formatCode="0%">
                  <c:v>7.2315771923974655E-3</c:v>
                </c:pt>
                <c:pt idx="1255" formatCode="0%">
                  <c:v>3.7418587174348696E-3</c:v>
                </c:pt>
                <c:pt idx="1256" formatCode="0%">
                  <c:v>1.2784549564094284E-2</c:v>
                </c:pt>
                <c:pt idx="1257" formatCode="0%">
                  <c:v>5.9423937360178975E-3</c:v>
                </c:pt>
                <c:pt idx="1258" formatCode="0%">
                  <c:v>3.1355297641332833E-3</c:v>
                </c:pt>
                <c:pt idx="1259" formatCode="0%">
                  <c:v>4.4678316123907868E-3</c:v>
                </c:pt>
                <c:pt idx="1260" formatCode="0%">
                  <c:v>6.5696737817156669E-3</c:v>
                </c:pt>
                <c:pt idx="1261" formatCode="0%">
                  <c:v>7.2632711621233859E-3</c:v>
                </c:pt>
                <c:pt idx="1262" formatCode="0%">
                  <c:v>3.0908935879945432E-3</c:v>
                </c:pt>
                <c:pt idx="1263" formatCode="0%">
                  <c:v>6.9763378594249201E-3</c:v>
                </c:pt>
                <c:pt idx="1264" formatCode="0%">
                  <c:v>1.4361467079098541E-3</c:v>
                </c:pt>
                <c:pt idx="1265" formatCode="0%">
                  <c:v>6.4414016489988224E-4</c:v>
                </c:pt>
                <c:pt idx="1266" formatCode="0%">
                  <c:v>3.0839988590986881E-3</c:v>
                </c:pt>
                <c:pt idx="1267" formatCode="0%">
                  <c:v>7.2371468272348308E-3</c:v>
                </c:pt>
                <c:pt idx="1268" formatCode="0%">
                  <c:v>9.6286900369003687E-3</c:v>
                </c:pt>
                <c:pt idx="1269" formatCode="0%">
                  <c:v>5.4170549860205032E-3</c:v>
                </c:pt>
                <c:pt idx="1270" formatCode="0%">
                  <c:v>1.1193347953216375E-2</c:v>
                </c:pt>
                <c:pt idx="1271" formatCode="0%">
                  <c:v>4.9325674325674329E-3</c:v>
                </c:pt>
                <c:pt idx="1272" formatCode="0%">
                  <c:v>1.4946399120395823E-2</c:v>
                </c:pt>
                <c:pt idx="1273" formatCode="0%">
                  <c:v>7.1985094850948511E-4</c:v>
                </c:pt>
                <c:pt idx="1274" formatCode="0%">
                  <c:v>3.8917872770111075E-3</c:v>
                </c:pt>
                <c:pt idx="1275" formatCode="0%">
                  <c:v>1.3800116211504939E-3</c:v>
                </c:pt>
                <c:pt idx="1276" formatCode="0%">
                  <c:v>4.3604651162790697E-3</c:v>
                </c:pt>
                <c:pt idx="1277" formatCode="0%">
                  <c:v>1.6217979127134723E-2</c:v>
                </c:pt>
                <c:pt idx="1278" formatCode="0%">
                  <c:v>4.0729879439556863E-3</c:v>
                </c:pt>
              </c:numCache>
            </c:numRef>
          </c:yVal>
          <c:smooth val="0"/>
        </c:ser>
        <c:ser>
          <c:idx val="2"/>
          <c:order val="2"/>
          <c:tx>
            <c:strRef>
              <c:f>'URL clickthrough'!$AB$2</c:f>
              <c:strCache>
                <c:ptCount val="1"/>
                <c:pt idx="0">
                  <c:v>Status</c:v>
                </c:pt>
              </c:strCache>
            </c:strRef>
          </c:tx>
          <c:spPr>
            <a:ln w="25400" cap="rnd">
              <a:noFill/>
              <a:round/>
            </a:ln>
            <a:effectLst/>
          </c:spPr>
          <c:marker>
            <c:symbol val="circle"/>
            <c:size val="5"/>
            <c:spPr>
              <a:solidFill>
                <a:srgbClr val="FFFF00"/>
              </a:solidFill>
              <a:ln w="9525">
                <a:solidFill>
                  <a:schemeClr val="tx1"/>
                </a:solidFill>
              </a:ln>
              <a:effectLst/>
            </c:spPr>
          </c:marker>
          <c:xVal>
            <c:numRef>
              <c:f>'URL clickthrough'!$Y$3:$Y$1365</c:f>
              <c:numCache>
                <c:formatCode>m/d/yyyy</c:formatCode>
                <c:ptCount val="1363"/>
                <c:pt idx="0">
                  <c:v>42006.417372685188</c:v>
                </c:pt>
                <c:pt idx="1">
                  <c:v>42006.542291666665</c:v>
                </c:pt>
                <c:pt idx="2">
                  <c:v>42006.584097222221</c:v>
                </c:pt>
                <c:pt idx="3">
                  <c:v>42006.663298611114</c:v>
                </c:pt>
                <c:pt idx="4">
                  <c:v>42006.750439814816</c:v>
                </c:pt>
                <c:pt idx="5">
                  <c:v>42006.917094907411</c:v>
                </c:pt>
                <c:pt idx="6">
                  <c:v>42007.167326388888</c:v>
                </c:pt>
                <c:pt idx="7">
                  <c:v>42007.250509259262</c:v>
                </c:pt>
                <c:pt idx="8">
                  <c:v>42007.334479166668</c:v>
                </c:pt>
                <c:pt idx="9">
                  <c:v>42007.417696759258</c:v>
                </c:pt>
                <c:pt idx="10">
                  <c:v>42007.663310185184</c:v>
                </c:pt>
                <c:pt idx="11">
                  <c:v>42007.750752314816</c:v>
                </c:pt>
                <c:pt idx="12">
                  <c:v>42008.167245370372</c:v>
                </c:pt>
                <c:pt idx="13">
                  <c:v>42009.276620370372</c:v>
                </c:pt>
                <c:pt idx="14">
                  <c:v>42010.784861111111</c:v>
                </c:pt>
                <c:pt idx="15">
                  <c:v>42012.134699074071</c:v>
                </c:pt>
                <c:pt idx="16">
                  <c:v>42012.286261574074</c:v>
                </c:pt>
                <c:pt idx="17">
                  <c:v>42012.438287037039</c:v>
                </c:pt>
                <c:pt idx="18">
                  <c:v>42013.000497685185</c:v>
                </c:pt>
                <c:pt idx="19">
                  <c:v>42014.750763888886</c:v>
                </c:pt>
                <c:pt idx="20">
                  <c:v>42016.146018518521</c:v>
                </c:pt>
                <c:pt idx="21">
                  <c:v>42016.276967592596</c:v>
                </c:pt>
                <c:pt idx="22">
                  <c:v>42018.421770833331</c:v>
                </c:pt>
                <c:pt idx="23">
                  <c:v>42019.147141203706</c:v>
                </c:pt>
                <c:pt idx="24">
                  <c:v>42019.398819444446</c:v>
                </c:pt>
                <c:pt idx="25">
                  <c:v>42019.930717592593</c:v>
                </c:pt>
                <c:pt idx="26">
                  <c:v>42021.750925925924</c:v>
                </c:pt>
                <c:pt idx="27">
                  <c:v>42028.750902777778</c:v>
                </c:pt>
                <c:pt idx="28">
                  <c:v>42030.501030092593</c:v>
                </c:pt>
                <c:pt idx="29">
                  <c:v>42030.663321759261</c:v>
                </c:pt>
                <c:pt idx="30">
                  <c:v>42031.54184027778</c:v>
                </c:pt>
                <c:pt idx="31">
                  <c:v>42031.750856481478</c:v>
                </c:pt>
                <c:pt idx="32">
                  <c:v>42034.417569444442</c:v>
                </c:pt>
                <c:pt idx="33">
                  <c:v>42035.376192129632</c:v>
                </c:pt>
                <c:pt idx="34">
                  <c:v>42038.275324074071</c:v>
                </c:pt>
                <c:pt idx="35">
                  <c:v>42038.285138888888</c:v>
                </c:pt>
                <c:pt idx="36">
                  <c:v>42038.625543981485</c:v>
                </c:pt>
                <c:pt idx="37">
                  <c:v>42045.192777777775</c:v>
                </c:pt>
                <c:pt idx="38">
                  <c:v>42045.420138888891</c:v>
                </c:pt>
                <c:pt idx="39">
                  <c:v>42046.520937499998</c:v>
                </c:pt>
                <c:pt idx="40">
                  <c:v>42049.253842592596</c:v>
                </c:pt>
                <c:pt idx="41">
                  <c:v>42049.399398148147</c:v>
                </c:pt>
                <c:pt idx="42">
                  <c:v>42051.422384259262</c:v>
                </c:pt>
                <c:pt idx="43">
                  <c:v>42052.420347222222</c:v>
                </c:pt>
                <c:pt idx="44">
                  <c:v>42053.408622685187</c:v>
                </c:pt>
                <c:pt idx="45">
                  <c:v>42058.417696759258</c:v>
                </c:pt>
                <c:pt idx="46">
                  <c:v>42059.389178240737</c:v>
                </c:pt>
                <c:pt idx="47">
                  <c:v>42059.521168981482</c:v>
                </c:pt>
                <c:pt idx="48">
                  <c:v>42061.271481481483</c:v>
                </c:pt>
                <c:pt idx="49">
                  <c:v>42061.409212962964</c:v>
                </c:pt>
                <c:pt idx="50">
                  <c:v>42063.021145833336</c:v>
                </c:pt>
                <c:pt idx="51">
                  <c:v>42066.412893518522</c:v>
                </c:pt>
                <c:pt idx="52">
                  <c:v>42066.416296296295</c:v>
                </c:pt>
                <c:pt idx="53">
                  <c:v>42066.545416666668</c:v>
                </c:pt>
                <c:pt idx="54">
                  <c:v>42068.680763888886</c:v>
                </c:pt>
                <c:pt idx="55">
                  <c:v>42069.414085648146</c:v>
                </c:pt>
                <c:pt idx="56">
                  <c:v>42069.416597222225</c:v>
                </c:pt>
                <c:pt idx="57">
                  <c:v>42069.424363425926</c:v>
                </c:pt>
                <c:pt idx="58">
                  <c:v>42069.646365740744</c:v>
                </c:pt>
                <c:pt idx="59">
                  <c:v>42070.93409722222</c:v>
                </c:pt>
                <c:pt idx="60">
                  <c:v>42071.170289351852</c:v>
                </c:pt>
                <c:pt idx="61">
                  <c:v>42072.433738425927</c:v>
                </c:pt>
                <c:pt idx="62">
                  <c:v>42073.334085648145</c:v>
                </c:pt>
                <c:pt idx="63">
                  <c:v>42073.501192129632</c:v>
                </c:pt>
                <c:pt idx="64">
                  <c:v>42074.979548611111</c:v>
                </c:pt>
                <c:pt idx="65">
                  <c:v>42075.488564814812</c:v>
                </c:pt>
                <c:pt idx="66">
                  <c:v>42076.238622685189</c:v>
                </c:pt>
                <c:pt idx="67">
                  <c:v>42076.292199074072</c:v>
                </c:pt>
                <c:pt idx="68">
                  <c:v>42076.333958333336</c:v>
                </c:pt>
                <c:pt idx="69">
                  <c:v>42076.545601851853</c:v>
                </c:pt>
                <c:pt idx="70">
                  <c:v>42077.20888888889</c:v>
                </c:pt>
                <c:pt idx="71">
                  <c:v>42077.459374999999</c:v>
                </c:pt>
                <c:pt idx="72">
                  <c:v>42078.208981481483</c:v>
                </c:pt>
                <c:pt idx="73">
                  <c:v>42078.500648148147</c:v>
                </c:pt>
                <c:pt idx="74">
                  <c:v>42078.892453703702</c:v>
                </c:pt>
                <c:pt idx="75">
                  <c:v>42078.972407407404</c:v>
                </c:pt>
                <c:pt idx="76">
                  <c:v>42079.028078703705</c:v>
                </c:pt>
                <c:pt idx="77">
                  <c:v>42079.209270833337</c:v>
                </c:pt>
                <c:pt idx="78">
                  <c:v>42079.314733796295</c:v>
                </c:pt>
                <c:pt idx="79">
                  <c:v>42079.317071759258</c:v>
                </c:pt>
                <c:pt idx="80">
                  <c:v>42079.449756944443</c:v>
                </c:pt>
                <c:pt idx="81">
                  <c:v>42079.459444444445</c:v>
                </c:pt>
                <c:pt idx="82">
                  <c:v>42079.500347222223</c:v>
                </c:pt>
                <c:pt idx="83">
                  <c:v>42079.975810185184</c:v>
                </c:pt>
                <c:pt idx="84">
                  <c:v>42080.126099537039</c:v>
                </c:pt>
                <c:pt idx="85">
                  <c:v>42080.273935185185</c:v>
                </c:pt>
                <c:pt idx="86">
                  <c:v>42080.376203703701</c:v>
                </c:pt>
                <c:pt idx="87">
                  <c:v>42080.448634259257</c:v>
                </c:pt>
                <c:pt idx="88">
                  <c:v>42080.454444444447</c:v>
                </c:pt>
                <c:pt idx="89">
                  <c:v>42080.583564814813</c:v>
                </c:pt>
                <c:pt idx="90">
                  <c:v>42080.628761574073</c:v>
                </c:pt>
                <c:pt idx="91">
                  <c:v>42080.819571759261</c:v>
                </c:pt>
                <c:pt idx="92">
                  <c:v>42080.917094907411</c:v>
                </c:pt>
                <c:pt idx="93">
                  <c:v>42081.131516203706</c:v>
                </c:pt>
                <c:pt idx="94">
                  <c:v>42081.438715277778</c:v>
                </c:pt>
                <c:pt idx="95">
                  <c:v>42081.472291666665</c:v>
                </c:pt>
                <c:pt idx="96">
                  <c:v>42081.479166666664</c:v>
                </c:pt>
                <c:pt idx="97">
                  <c:v>42082.157407407409</c:v>
                </c:pt>
                <c:pt idx="98">
                  <c:v>42082.335416666669</c:v>
                </c:pt>
                <c:pt idx="99">
                  <c:v>42082.344594907408</c:v>
                </c:pt>
                <c:pt idx="100">
                  <c:v>42082.357604166667</c:v>
                </c:pt>
                <c:pt idx="101">
                  <c:v>42082.390821759262</c:v>
                </c:pt>
                <c:pt idx="102">
                  <c:v>42082.427233796298</c:v>
                </c:pt>
                <c:pt idx="103">
                  <c:v>42082.586886574078</c:v>
                </c:pt>
                <c:pt idx="104">
                  <c:v>42082.751087962963</c:v>
                </c:pt>
                <c:pt idx="105">
                  <c:v>42082.864872685182</c:v>
                </c:pt>
                <c:pt idx="106">
                  <c:v>42083.084236111114</c:v>
                </c:pt>
                <c:pt idx="107">
                  <c:v>42083.142847222225</c:v>
                </c:pt>
                <c:pt idx="108">
                  <c:v>42083.149791666663</c:v>
                </c:pt>
                <c:pt idx="109">
                  <c:v>42083.306423611109</c:v>
                </c:pt>
                <c:pt idx="110">
                  <c:v>42083.320393518516</c:v>
                </c:pt>
                <c:pt idx="111">
                  <c:v>42083.375486111108</c:v>
                </c:pt>
                <c:pt idx="112">
                  <c:v>42083.392951388887</c:v>
                </c:pt>
                <c:pt idx="113">
                  <c:v>42083.503807870373</c:v>
                </c:pt>
                <c:pt idx="114">
                  <c:v>42083.587164351855</c:v>
                </c:pt>
                <c:pt idx="115">
                  <c:v>42083.816041666665</c:v>
                </c:pt>
                <c:pt idx="116">
                  <c:v>42083.844027777777</c:v>
                </c:pt>
                <c:pt idx="117">
                  <c:v>42083.885682870372</c:v>
                </c:pt>
                <c:pt idx="118">
                  <c:v>42084.462141203701</c:v>
                </c:pt>
                <c:pt idx="119">
                  <c:v>42084.521018518521</c:v>
                </c:pt>
                <c:pt idx="120">
                  <c:v>42084.604525462964</c:v>
                </c:pt>
                <c:pt idx="121">
                  <c:v>42084.667129629626</c:v>
                </c:pt>
                <c:pt idx="122">
                  <c:v>42084.792002314818</c:v>
                </c:pt>
                <c:pt idx="123">
                  <c:v>42084.833784722221</c:v>
                </c:pt>
                <c:pt idx="124">
                  <c:v>42085.083796296298</c:v>
                </c:pt>
                <c:pt idx="125">
                  <c:v>42085.170289351852</c:v>
                </c:pt>
                <c:pt idx="126">
                  <c:v>42085.656446759262</c:v>
                </c:pt>
                <c:pt idx="127">
                  <c:v>42085.764131944445</c:v>
                </c:pt>
                <c:pt idx="128">
                  <c:v>42085.868275462963</c:v>
                </c:pt>
                <c:pt idx="129">
                  <c:v>42086.310243055559</c:v>
                </c:pt>
                <c:pt idx="130">
                  <c:v>42086.422974537039</c:v>
                </c:pt>
                <c:pt idx="131">
                  <c:v>42086.426076388889</c:v>
                </c:pt>
                <c:pt idx="132">
                  <c:v>42086.432523148149</c:v>
                </c:pt>
                <c:pt idx="133">
                  <c:v>42086.450775462959</c:v>
                </c:pt>
                <c:pt idx="134">
                  <c:v>42086.453912037039</c:v>
                </c:pt>
                <c:pt idx="135">
                  <c:v>42086.666898148149</c:v>
                </c:pt>
                <c:pt idx="136">
                  <c:v>42086.875752314816</c:v>
                </c:pt>
                <c:pt idx="137">
                  <c:v>42086.941087962965</c:v>
                </c:pt>
                <c:pt idx="138">
                  <c:v>42086.98636574074</c:v>
                </c:pt>
                <c:pt idx="139">
                  <c:v>42087.159155092595</c:v>
                </c:pt>
                <c:pt idx="140">
                  <c:v>42087.322696759256</c:v>
                </c:pt>
                <c:pt idx="141">
                  <c:v>42087.364606481482</c:v>
                </c:pt>
                <c:pt idx="142">
                  <c:v>42087.372662037036</c:v>
                </c:pt>
                <c:pt idx="143">
                  <c:v>42087.427951388891</c:v>
                </c:pt>
                <c:pt idx="144">
                  <c:v>42087.465543981481</c:v>
                </c:pt>
                <c:pt idx="145">
                  <c:v>42087.646053240744</c:v>
                </c:pt>
                <c:pt idx="146">
                  <c:v>42087.875497685185</c:v>
                </c:pt>
                <c:pt idx="147">
                  <c:v>42087.93414351852</c:v>
                </c:pt>
                <c:pt idx="148">
                  <c:v>42087.934166666666</c:v>
                </c:pt>
                <c:pt idx="149">
                  <c:v>42087.937881944446</c:v>
                </c:pt>
                <c:pt idx="150">
                  <c:v>42087.958599537036</c:v>
                </c:pt>
                <c:pt idx="151">
                  <c:v>42088.332858796297</c:v>
                </c:pt>
                <c:pt idx="152">
                  <c:v>42088.42291666667</c:v>
                </c:pt>
                <c:pt idx="153">
                  <c:v>42089.145682870374</c:v>
                </c:pt>
                <c:pt idx="154">
                  <c:v>42089.163657407407</c:v>
                </c:pt>
                <c:pt idx="155">
                  <c:v>42089.17046296296</c:v>
                </c:pt>
                <c:pt idx="156">
                  <c:v>42089.180983796294</c:v>
                </c:pt>
                <c:pt idx="157">
                  <c:v>42089.229375000003</c:v>
                </c:pt>
                <c:pt idx="158">
                  <c:v>42089.370243055557</c:v>
                </c:pt>
                <c:pt idx="159">
                  <c:v>42089.416759259257</c:v>
                </c:pt>
                <c:pt idx="160">
                  <c:v>42089.687673611108</c:v>
                </c:pt>
                <c:pt idx="161">
                  <c:v>42089.83</c:v>
                </c:pt>
                <c:pt idx="162">
                  <c:v>42090.340057870373</c:v>
                </c:pt>
                <c:pt idx="163">
                  <c:v>42090.378935185188</c:v>
                </c:pt>
                <c:pt idx="164">
                  <c:v>42090.449791666666</c:v>
                </c:pt>
                <c:pt idx="165">
                  <c:v>42090.451273148145</c:v>
                </c:pt>
                <c:pt idx="166">
                  <c:v>42090.829988425925</c:v>
                </c:pt>
                <c:pt idx="167">
                  <c:v>42090.885567129626</c:v>
                </c:pt>
                <c:pt idx="168">
                  <c:v>42091.083333333336</c:v>
                </c:pt>
                <c:pt idx="169">
                  <c:v>42091.105567129627</c:v>
                </c:pt>
                <c:pt idx="170">
                  <c:v>42091.16642361111</c:v>
                </c:pt>
                <c:pt idx="171">
                  <c:v>42091.583935185183</c:v>
                </c:pt>
                <c:pt idx="172">
                  <c:v>42091.656412037039</c:v>
                </c:pt>
                <c:pt idx="173">
                  <c:v>42091.774398148147</c:v>
                </c:pt>
                <c:pt idx="174">
                  <c:v>42091.958680555559</c:v>
                </c:pt>
                <c:pt idx="175">
                  <c:v>42092.61824074074</c:v>
                </c:pt>
                <c:pt idx="176">
                  <c:v>42092.639062499999</c:v>
                </c:pt>
                <c:pt idx="177">
                  <c:v>42092.753599537034</c:v>
                </c:pt>
                <c:pt idx="178">
                  <c:v>42092.798784722225</c:v>
                </c:pt>
                <c:pt idx="179">
                  <c:v>42093.188888888886</c:v>
                </c:pt>
                <c:pt idx="180">
                  <c:v>42093.282708333332</c:v>
                </c:pt>
                <c:pt idx="181">
                  <c:v>42005.003587962965</c:v>
                </c:pt>
                <c:pt idx="182">
                  <c:v>42005.126006944447</c:v>
                </c:pt>
                <c:pt idx="183">
                  <c:v>42005.170324074075</c:v>
                </c:pt>
                <c:pt idx="184">
                  <c:v>42005.250462962962</c:v>
                </c:pt>
                <c:pt idx="185">
                  <c:v>42005.333993055552</c:v>
                </c:pt>
                <c:pt idx="186">
                  <c:v>42005.45888888889</c:v>
                </c:pt>
                <c:pt idx="187">
                  <c:v>42005.649444444447</c:v>
                </c:pt>
                <c:pt idx="188">
                  <c:v>42006.312581018516</c:v>
                </c:pt>
                <c:pt idx="189">
                  <c:v>42006.32707175926</c:v>
                </c:pt>
                <c:pt idx="190">
                  <c:v>42006.333958333336</c:v>
                </c:pt>
                <c:pt idx="191">
                  <c:v>42006.354722222219</c:v>
                </c:pt>
                <c:pt idx="192">
                  <c:v>42006.374918981484</c:v>
                </c:pt>
                <c:pt idx="193">
                  <c:v>42006.375972222224</c:v>
                </c:pt>
                <c:pt idx="194">
                  <c:v>42006.381307870368</c:v>
                </c:pt>
                <c:pt idx="195">
                  <c:v>42006.417511574073</c:v>
                </c:pt>
                <c:pt idx="196">
                  <c:v>42006.437997685185</c:v>
                </c:pt>
                <c:pt idx="197">
                  <c:v>42006.500949074078</c:v>
                </c:pt>
                <c:pt idx="198">
                  <c:v>42006.834039351852</c:v>
                </c:pt>
                <c:pt idx="199">
                  <c:v>42006.88208333333</c:v>
                </c:pt>
                <c:pt idx="200">
                  <c:v>42006.958518518521</c:v>
                </c:pt>
                <c:pt idx="201">
                  <c:v>42007.000601851854</c:v>
                </c:pt>
                <c:pt idx="202">
                  <c:v>42007.083935185183</c:v>
                </c:pt>
                <c:pt idx="203">
                  <c:v>42007.292187500003</c:v>
                </c:pt>
                <c:pt idx="204">
                  <c:v>42007.459699074076</c:v>
                </c:pt>
                <c:pt idx="205">
                  <c:v>42007.500659722224</c:v>
                </c:pt>
                <c:pt idx="206">
                  <c:v>42007.583645833336</c:v>
                </c:pt>
                <c:pt idx="207">
                  <c:v>42007.584016203706</c:v>
                </c:pt>
                <c:pt idx="208">
                  <c:v>42008.462060185186</c:v>
                </c:pt>
                <c:pt idx="209">
                  <c:v>42009.127951388888</c:v>
                </c:pt>
                <c:pt idx="210">
                  <c:v>42009.250405092593</c:v>
                </c:pt>
                <c:pt idx="211">
                  <c:v>42009.395104166666</c:v>
                </c:pt>
                <c:pt idx="212">
                  <c:v>42009.39912037037</c:v>
                </c:pt>
                <c:pt idx="213">
                  <c:v>42009.402939814812</c:v>
                </c:pt>
                <c:pt idx="214">
                  <c:v>42009.462129629632</c:v>
                </c:pt>
                <c:pt idx="215">
                  <c:v>42009.501400462963</c:v>
                </c:pt>
                <c:pt idx="216">
                  <c:v>42009.541956018518</c:v>
                </c:pt>
                <c:pt idx="217">
                  <c:v>42009.670277777775</c:v>
                </c:pt>
                <c:pt idx="218">
                  <c:v>42009.771145833336</c:v>
                </c:pt>
                <c:pt idx="219">
                  <c:v>42009.792361111111</c:v>
                </c:pt>
                <c:pt idx="220">
                  <c:v>42010.102870370371</c:v>
                </c:pt>
                <c:pt idx="221">
                  <c:v>42010.263611111113</c:v>
                </c:pt>
                <c:pt idx="222">
                  <c:v>42010.267881944441</c:v>
                </c:pt>
                <c:pt idx="223">
                  <c:v>42010.461956018517</c:v>
                </c:pt>
                <c:pt idx="224">
                  <c:v>42010.50372685185</c:v>
                </c:pt>
                <c:pt idx="225">
                  <c:v>42010.784884259258</c:v>
                </c:pt>
                <c:pt idx="226">
                  <c:v>42010.903032407405</c:v>
                </c:pt>
                <c:pt idx="227">
                  <c:v>42011.120775462965</c:v>
                </c:pt>
                <c:pt idx="228">
                  <c:v>42011.253969907404</c:v>
                </c:pt>
                <c:pt idx="229">
                  <c:v>42011.33394675926</c:v>
                </c:pt>
                <c:pt idx="230">
                  <c:v>42011.374189814815</c:v>
                </c:pt>
                <c:pt idx="231">
                  <c:v>42011.418414351851</c:v>
                </c:pt>
                <c:pt idx="232">
                  <c:v>42011.420300925929</c:v>
                </c:pt>
                <c:pt idx="233">
                  <c:v>42011.427534722221</c:v>
                </c:pt>
                <c:pt idx="234">
                  <c:v>42011.462071759262</c:v>
                </c:pt>
                <c:pt idx="235">
                  <c:v>42011.462152777778</c:v>
                </c:pt>
                <c:pt idx="236">
                  <c:v>42011.771261574075</c:v>
                </c:pt>
                <c:pt idx="237">
                  <c:v>42011.774502314816</c:v>
                </c:pt>
                <c:pt idx="238">
                  <c:v>42012.122349537036</c:v>
                </c:pt>
                <c:pt idx="239">
                  <c:v>42012.143171296295</c:v>
                </c:pt>
                <c:pt idx="240">
                  <c:v>42012.151655092595</c:v>
                </c:pt>
                <c:pt idx="241">
                  <c:v>42012.190763888888</c:v>
                </c:pt>
                <c:pt idx="242">
                  <c:v>42012.201469907406</c:v>
                </c:pt>
                <c:pt idx="243">
                  <c:v>42012.208599537036</c:v>
                </c:pt>
                <c:pt idx="244">
                  <c:v>42012.253553240742</c:v>
                </c:pt>
                <c:pt idx="245">
                  <c:v>42012.323136574072</c:v>
                </c:pt>
                <c:pt idx="246">
                  <c:v>42012.396157407406</c:v>
                </c:pt>
                <c:pt idx="247">
                  <c:v>42012.417696759258</c:v>
                </c:pt>
                <c:pt idx="248">
                  <c:v>42012.454930555556</c:v>
                </c:pt>
                <c:pt idx="249">
                  <c:v>42012.455000000002</c:v>
                </c:pt>
                <c:pt idx="250">
                  <c:v>42012.460069444445</c:v>
                </c:pt>
                <c:pt idx="251">
                  <c:v>42012.479930555557</c:v>
                </c:pt>
                <c:pt idx="252">
                  <c:v>42012.482731481483</c:v>
                </c:pt>
                <c:pt idx="253">
                  <c:v>42012.503761574073</c:v>
                </c:pt>
                <c:pt idx="254">
                  <c:v>42012.528043981481</c:v>
                </c:pt>
                <c:pt idx="255">
                  <c:v>42012.61141203704</c:v>
                </c:pt>
                <c:pt idx="256">
                  <c:v>42012.7502662037</c:v>
                </c:pt>
                <c:pt idx="257">
                  <c:v>42012.760729166665</c:v>
                </c:pt>
                <c:pt idx="258">
                  <c:v>42012.840451388889</c:v>
                </c:pt>
                <c:pt idx="259">
                  <c:v>42012.845833333333</c:v>
                </c:pt>
                <c:pt idx="260">
                  <c:v>42012.927245370367</c:v>
                </c:pt>
                <c:pt idx="261">
                  <c:v>42012.934108796297</c:v>
                </c:pt>
                <c:pt idx="262">
                  <c:v>42013.260416666664</c:v>
                </c:pt>
                <c:pt idx="263">
                  <c:v>42013.295381944445</c:v>
                </c:pt>
                <c:pt idx="264">
                  <c:v>42013.316099537034</c:v>
                </c:pt>
                <c:pt idx="265">
                  <c:v>42013.363240740742</c:v>
                </c:pt>
                <c:pt idx="266">
                  <c:v>42013.402858796297</c:v>
                </c:pt>
                <c:pt idx="267">
                  <c:v>42013.406898148147</c:v>
                </c:pt>
                <c:pt idx="268">
                  <c:v>42013.412719907406</c:v>
                </c:pt>
                <c:pt idx="269">
                  <c:v>42013.416481481479</c:v>
                </c:pt>
                <c:pt idx="270">
                  <c:v>42013.422824074078</c:v>
                </c:pt>
                <c:pt idx="271">
                  <c:v>42013.428298611114</c:v>
                </c:pt>
                <c:pt idx="272">
                  <c:v>42013.454976851855</c:v>
                </c:pt>
                <c:pt idx="273">
                  <c:v>42013.542407407411</c:v>
                </c:pt>
                <c:pt idx="274">
                  <c:v>42013.628657407404</c:v>
                </c:pt>
                <c:pt idx="275">
                  <c:v>42014.173831018517</c:v>
                </c:pt>
                <c:pt idx="276">
                  <c:v>42014.840451388889</c:v>
                </c:pt>
                <c:pt idx="277">
                  <c:v>42014.927256944444</c:v>
                </c:pt>
                <c:pt idx="278">
                  <c:v>42015.46197916667</c:v>
                </c:pt>
                <c:pt idx="279">
                  <c:v>42015.503738425927</c:v>
                </c:pt>
                <c:pt idx="280">
                  <c:v>42015.579988425925</c:v>
                </c:pt>
                <c:pt idx="281">
                  <c:v>42015.639085648145</c:v>
                </c:pt>
                <c:pt idx="282">
                  <c:v>42015.68414351852</c:v>
                </c:pt>
                <c:pt idx="283">
                  <c:v>42015.750567129631</c:v>
                </c:pt>
                <c:pt idx="284">
                  <c:v>42015.857743055552</c:v>
                </c:pt>
                <c:pt idx="285">
                  <c:v>42015.920300925929</c:v>
                </c:pt>
                <c:pt idx="286">
                  <c:v>42015.972430555557</c:v>
                </c:pt>
                <c:pt idx="287">
                  <c:v>42016.042500000003</c:v>
                </c:pt>
                <c:pt idx="288">
                  <c:v>42016.116550925923</c:v>
                </c:pt>
                <c:pt idx="289">
                  <c:v>42016.121249999997</c:v>
                </c:pt>
                <c:pt idx="290">
                  <c:v>42016.167650462965</c:v>
                </c:pt>
                <c:pt idx="291">
                  <c:v>42016.365115740744</c:v>
                </c:pt>
                <c:pt idx="292">
                  <c:v>42016.462071759262</c:v>
                </c:pt>
                <c:pt idx="293">
                  <c:v>42016.52447916667</c:v>
                </c:pt>
                <c:pt idx="294">
                  <c:v>42016.548877314817</c:v>
                </c:pt>
                <c:pt idx="295">
                  <c:v>42016.590601851851</c:v>
                </c:pt>
                <c:pt idx="296">
                  <c:v>42016.653078703705</c:v>
                </c:pt>
                <c:pt idx="297">
                  <c:v>42016.709155092591</c:v>
                </c:pt>
                <c:pt idx="298">
                  <c:v>42016.751018518517</c:v>
                </c:pt>
                <c:pt idx="299">
                  <c:v>42016.784907407404</c:v>
                </c:pt>
                <c:pt idx="300">
                  <c:v>42016.889155092591</c:v>
                </c:pt>
                <c:pt idx="301">
                  <c:v>42016.959178240744</c:v>
                </c:pt>
                <c:pt idx="302">
                  <c:v>42017.003668981481</c:v>
                </c:pt>
                <c:pt idx="303">
                  <c:v>42017.048831018517</c:v>
                </c:pt>
                <c:pt idx="304">
                  <c:v>42017.062986111108</c:v>
                </c:pt>
                <c:pt idx="305">
                  <c:v>42017.114861111113</c:v>
                </c:pt>
                <c:pt idx="306">
                  <c:v>42017.128935185188</c:v>
                </c:pt>
                <c:pt idx="307">
                  <c:v>42017.136053240742</c:v>
                </c:pt>
                <c:pt idx="308">
                  <c:v>42017.146273148152</c:v>
                </c:pt>
                <c:pt idx="309">
                  <c:v>42017.150752314818</c:v>
                </c:pt>
                <c:pt idx="310">
                  <c:v>42017.160763888889</c:v>
                </c:pt>
                <c:pt idx="311">
                  <c:v>42017.16605324074</c:v>
                </c:pt>
                <c:pt idx="312">
                  <c:v>42017.43041666667</c:v>
                </c:pt>
                <c:pt idx="313">
                  <c:v>42017.43178240741</c:v>
                </c:pt>
                <c:pt idx="314">
                  <c:v>42017.433067129627</c:v>
                </c:pt>
                <c:pt idx="315">
                  <c:v>42017.434212962966</c:v>
                </c:pt>
                <c:pt idx="316">
                  <c:v>42017.434930555559</c:v>
                </c:pt>
                <c:pt idx="317">
                  <c:v>42017.43613425926</c:v>
                </c:pt>
                <c:pt idx="318">
                  <c:v>42017.437685185185</c:v>
                </c:pt>
                <c:pt idx="319">
                  <c:v>42017.438125000001</c:v>
                </c:pt>
                <c:pt idx="320">
                  <c:v>42017.462094907409</c:v>
                </c:pt>
                <c:pt idx="321">
                  <c:v>42017.670428240737</c:v>
                </c:pt>
                <c:pt idx="322">
                  <c:v>42018.098078703704</c:v>
                </c:pt>
                <c:pt idx="323">
                  <c:v>42018.104062500002</c:v>
                </c:pt>
                <c:pt idx="324">
                  <c:v>42018.118645833332</c:v>
                </c:pt>
                <c:pt idx="325">
                  <c:v>42018.324166666665</c:v>
                </c:pt>
                <c:pt idx="326">
                  <c:v>42018.386041666665</c:v>
                </c:pt>
                <c:pt idx="327">
                  <c:v>42018.391261574077</c:v>
                </c:pt>
                <c:pt idx="328">
                  <c:v>42018.420624999999</c:v>
                </c:pt>
                <c:pt idx="329">
                  <c:v>42018.427037037036</c:v>
                </c:pt>
                <c:pt idx="330">
                  <c:v>42018.461944444447</c:v>
                </c:pt>
                <c:pt idx="331">
                  <c:v>42018.503622685188</c:v>
                </c:pt>
                <c:pt idx="332">
                  <c:v>42018.646412037036</c:v>
                </c:pt>
                <c:pt idx="333">
                  <c:v>42018.792604166665</c:v>
                </c:pt>
                <c:pt idx="334">
                  <c:v>42018.937916666669</c:v>
                </c:pt>
                <c:pt idx="335">
                  <c:v>42018.962002314816</c:v>
                </c:pt>
                <c:pt idx="336">
                  <c:v>42018.982743055552</c:v>
                </c:pt>
                <c:pt idx="337">
                  <c:v>42019.069571759261</c:v>
                </c:pt>
                <c:pt idx="338">
                  <c:v>42019.076655092591</c:v>
                </c:pt>
                <c:pt idx="339">
                  <c:v>42019.081226851849</c:v>
                </c:pt>
                <c:pt idx="340">
                  <c:v>42019.111319444448</c:v>
                </c:pt>
                <c:pt idx="341">
                  <c:v>42019.120775462965</c:v>
                </c:pt>
                <c:pt idx="342">
                  <c:v>42019.133530092593</c:v>
                </c:pt>
                <c:pt idx="343">
                  <c:v>42019.14298611111</c:v>
                </c:pt>
                <c:pt idx="344">
                  <c:v>42019.396215277775</c:v>
                </c:pt>
                <c:pt idx="345">
                  <c:v>42019.461944444447</c:v>
                </c:pt>
                <c:pt idx="346">
                  <c:v>42019.528090277781</c:v>
                </c:pt>
                <c:pt idx="347">
                  <c:v>42019.635717592595</c:v>
                </c:pt>
                <c:pt idx="348">
                  <c:v>42019.642534722225</c:v>
                </c:pt>
                <c:pt idx="349">
                  <c:v>42019.709594907406</c:v>
                </c:pt>
                <c:pt idx="350">
                  <c:v>42019.753703703704</c:v>
                </c:pt>
                <c:pt idx="351">
                  <c:v>42019.792604166665</c:v>
                </c:pt>
                <c:pt idx="352">
                  <c:v>42019.798796296294</c:v>
                </c:pt>
                <c:pt idx="353">
                  <c:v>42019.833958333336</c:v>
                </c:pt>
                <c:pt idx="354">
                  <c:v>42019.93414351852</c:v>
                </c:pt>
                <c:pt idx="355">
                  <c:v>42020.100925925923</c:v>
                </c:pt>
                <c:pt idx="356">
                  <c:v>42020.157013888886</c:v>
                </c:pt>
                <c:pt idx="357">
                  <c:v>42020.174363425926</c:v>
                </c:pt>
                <c:pt idx="358">
                  <c:v>42020.182210648149</c:v>
                </c:pt>
                <c:pt idx="359">
                  <c:v>42020.188877314817</c:v>
                </c:pt>
                <c:pt idx="360">
                  <c:v>42020.191238425927</c:v>
                </c:pt>
                <c:pt idx="361">
                  <c:v>42020.288275462961</c:v>
                </c:pt>
                <c:pt idx="362">
                  <c:v>42020.288842592592</c:v>
                </c:pt>
                <c:pt idx="363">
                  <c:v>42020.292997685188</c:v>
                </c:pt>
                <c:pt idx="364">
                  <c:v>42020.321956018517</c:v>
                </c:pt>
                <c:pt idx="365">
                  <c:v>42020.607812499999</c:v>
                </c:pt>
                <c:pt idx="366">
                  <c:v>42020.611354166664</c:v>
                </c:pt>
                <c:pt idx="367">
                  <c:v>42020.625671296293</c:v>
                </c:pt>
                <c:pt idx="368">
                  <c:v>42020.896122685182</c:v>
                </c:pt>
                <c:pt idx="369">
                  <c:v>42020.899421296293</c:v>
                </c:pt>
                <c:pt idx="370">
                  <c:v>42021.038310185184</c:v>
                </c:pt>
                <c:pt idx="371">
                  <c:v>42021.293287037035</c:v>
                </c:pt>
                <c:pt idx="372">
                  <c:v>42021.334432870368</c:v>
                </c:pt>
                <c:pt idx="373">
                  <c:v>42022.187893518516</c:v>
                </c:pt>
                <c:pt idx="374">
                  <c:v>42022.337094907409</c:v>
                </c:pt>
                <c:pt idx="375">
                  <c:v>42022.46197916667</c:v>
                </c:pt>
                <c:pt idx="376">
                  <c:v>42022.691111111111</c:v>
                </c:pt>
                <c:pt idx="377">
                  <c:v>42022.902939814812</c:v>
                </c:pt>
                <c:pt idx="378">
                  <c:v>42023.099895833337</c:v>
                </c:pt>
                <c:pt idx="379">
                  <c:v>42023.107418981483</c:v>
                </c:pt>
                <c:pt idx="380">
                  <c:v>42023.152129629627</c:v>
                </c:pt>
                <c:pt idx="381">
                  <c:v>42023.413240740738</c:v>
                </c:pt>
                <c:pt idx="382">
                  <c:v>42023.503668981481</c:v>
                </c:pt>
                <c:pt idx="383">
                  <c:v>42023.584201388891</c:v>
                </c:pt>
                <c:pt idx="384">
                  <c:v>42023.62872685185</c:v>
                </c:pt>
                <c:pt idx="385">
                  <c:v>42023.642546296294</c:v>
                </c:pt>
                <c:pt idx="386">
                  <c:v>42023.652939814812</c:v>
                </c:pt>
                <c:pt idx="387">
                  <c:v>42023.667442129627</c:v>
                </c:pt>
                <c:pt idx="388">
                  <c:v>42023.684178240743</c:v>
                </c:pt>
                <c:pt idx="389">
                  <c:v>42023.698275462964</c:v>
                </c:pt>
                <c:pt idx="390">
                  <c:v>42023.792337962965</c:v>
                </c:pt>
                <c:pt idx="391">
                  <c:v>42023.829953703702</c:v>
                </c:pt>
                <c:pt idx="392">
                  <c:v>42024.053425925929</c:v>
                </c:pt>
                <c:pt idx="393">
                  <c:v>42024.093541666669</c:v>
                </c:pt>
                <c:pt idx="394">
                  <c:v>42024.104259259257</c:v>
                </c:pt>
                <c:pt idx="395">
                  <c:v>42024.111967592595</c:v>
                </c:pt>
                <c:pt idx="396">
                  <c:v>42024.170277777775</c:v>
                </c:pt>
                <c:pt idx="397">
                  <c:v>42024.308703703704</c:v>
                </c:pt>
                <c:pt idx="398">
                  <c:v>42024.316377314812</c:v>
                </c:pt>
                <c:pt idx="399">
                  <c:v>42024.31763888889</c:v>
                </c:pt>
                <c:pt idx="400">
                  <c:v>42024.326655092591</c:v>
                </c:pt>
                <c:pt idx="401">
                  <c:v>42024.32916666667</c:v>
                </c:pt>
                <c:pt idx="402">
                  <c:v>42024.462129629632</c:v>
                </c:pt>
                <c:pt idx="403">
                  <c:v>42024.503680555557</c:v>
                </c:pt>
                <c:pt idx="404">
                  <c:v>42024.920266203706</c:v>
                </c:pt>
                <c:pt idx="405">
                  <c:v>42025.115034722221</c:v>
                </c:pt>
                <c:pt idx="406">
                  <c:v>42025.121030092596</c:v>
                </c:pt>
                <c:pt idx="407">
                  <c:v>42025.127650462964</c:v>
                </c:pt>
                <c:pt idx="408">
                  <c:v>42025.364976851852</c:v>
                </c:pt>
                <c:pt idx="409">
                  <c:v>42025.372685185182</c:v>
                </c:pt>
                <c:pt idx="410">
                  <c:v>42025.378668981481</c:v>
                </c:pt>
                <c:pt idx="411">
                  <c:v>42025.385763888888</c:v>
                </c:pt>
                <c:pt idx="412">
                  <c:v>42025.420486111114</c:v>
                </c:pt>
                <c:pt idx="413">
                  <c:v>42025.462118055555</c:v>
                </c:pt>
                <c:pt idx="414">
                  <c:v>42025.503981481481</c:v>
                </c:pt>
                <c:pt idx="415">
                  <c:v>42025.593935185185</c:v>
                </c:pt>
                <c:pt idx="416">
                  <c:v>42025.635891203703</c:v>
                </c:pt>
                <c:pt idx="417">
                  <c:v>42025.667743055557</c:v>
                </c:pt>
                <c:pt idx="418">
                  <c:v>42025.816087962965</c:v>
                </c:pt>
                <c:pt idx="419">
                  <c:v>42025.878645833334</c:v>
                </c:pt>
                <c:pt idx="420">
                  <c:v>42025.948148148149</c:v>
                </c:pt>
                <c:pt idx="421">
                  <c:v>42026.014062499999</c:v>
                </c:pt>
                <c:pt idx="422">
                  <c:v>42026.083923611113</c:v>
                </c:pt>
                <c:pt idx="423">
                  <c:v>42026.101319444446</c:v>
                </c:pt>
                <c:pt idx="424">
                  <c:v>42026.105868055558</c:v>
                </c:pt>
                <c:pt idx="425">
                  <c:v>42026.125069444446</c:v>
                </c:pt>
                <c:pt idx="426">
                  <c:v>42026.131388888891</c:v>
                </c:pt>
                <c:pt idx="427">
                  <c:v>42026.134131944447</c:v>
                </c:pt>
                <c:pt idx="428">
                  <c:v>42026.184270833335</c:v>
                </c:pt>
                <c:pt idx="429">
                  <c:v>42026.404236111113</c:v>
                </c:pt>
                <c:pt idx="430">
                  <c:v>42026.408078703702</c:v>
                </c:pt>
                <c:pt idx="431">
                  <c:v>42026.437858796293</c:v>
                </c:pt>
                <c:pt idx="432">
                  <c:v>42026.441145833334</c:v>
                </c:pt>
                <c:pt idx="433">
                  <c:v>42026.46193287037</c:v>
                </c:pt>
                <c:pt idx="434">
                  <c:v>42026.569675925923</c:v>
                </c:pt>
                <c:pt idx="435">
                  <c:v>42026.611319444448</c:v>
                </c:pt>
                <c:pt idx="436">
                  <c:v>42026.653009259258</c:v>
                </c:pt>
                <c:pt idx="437">
                  <c:v>42026.792523148149</c:v>
                </c:pt>
                <c:pt idx="438">
                  <c:v>42027.139039351852</c:v>
                </c:pt>
                <c:pt idx="439">
                  <c:v>42027.156493055554</c:v>
                </c:pt>
                <c:pt idx="440">
                  <c:v>42027.168124999997</c:v>
                </c:pt>
                <c:pt idx="441">
                  <c:v>42027.177430555559</c:v>
                </c:pt>
                <c:pt idx="442">
                  <c:v>42027.187858796293</c:v>
                </c:pt>
                <c:pt idx="443">
                  <c:v>42027.218900462962</c:v>
                </c:pt>
                <c:pt idx="444">
                  <c:v>42027.229907407411</c:v>
                </c:pt>
                <c:pt idx="445">
                  <c:v>42027.392500000002</c:v>
                </c:pt>
                <c:pt idx="446">
                  <c:v>42027.392534722225</c:v>
                </c:pt>
                <c:pt idx="447">
                  <c:v>42027.392974537041</c:v>
                </c:pt>
                <c:pt idx="448">
                  <c:v>42027.409861111111</c:v>
                </c:pt>
                <c:pt idx="449">
                  <c:v>42027.416770833333</c:v>
                </c:pt>
                <c:pt idx="450">
                  <c:v>42027.420254629629</c:v>
                </c:pt>
                <c:pt idx="451">
                  <c:v>42027.427164351851</c:v>
                </c:pt>
                <c:pt idx="452">
                  <c:v>42027.438217592593</c:v>
                </c:pt>
                <c:pt idx="453">
                  <c:v>42027.44803240741</c:v>
                </c:pt>
                <c:pt idx="454">
                  <c:v>42027.493402777778</c:v>
                </c:pt>
                <c:pt idx="455">
                  <c:v>42027.58699074074</c:v>
                </c:pt>
                <c:pt idx="456">
                  <c:v>42027.635659722226</c:v>
                </c:pt>
                <c:pt idx="457">
                  <c:v>42027.670324074075</c:v>
                </c:pt>
                <c:pt idx="458">
                  <c:v>42028.334085648145</c:v>
                </c:pt>
                <c:pt idx="459">
                  <c:v>42028.368298611109</c:v>
                </c:pt>
                <c:pt idx="460">
                  <c:v>42028.41741898148</c:v>
                </c:pt>
                <c:pt idx="461">
                  <c:v>42028.459131944444</c:v>
                </c:pt>
                <c:pt idx="462">
                  <c:v>42028.500590277778</c:v>
                </c:pt>
                <c:pt idx="463">
                  <c:v>42029.430798611109</c:v>
                </c:pt>
                <c:pt idx="464">
                  <c:v>42029.462025462963</c:v>
                </c:pt>
                <c:pt idx="465">
                  <c:v>42029.559178240743</c:v>
                </c:pt>
                <c:pt idx="466">
                  <c:v>42029.566099537034</c:v>
                </c:pt>
                <c:pt idx="467">
                  <c:v>42029.667268518519</c:v>
                </c:pt>
                <c:pt idx="468">
                  <c:v>42029.896168981482</c:v>
                </c:pt>
                <c:pt idx="469">
                  <c:v>42030.115833333337</c:v>
                </c:pt>
                <c:pt idx="470">
                  <c:v>42030.318101851852</c:v>
                </c:pt>
                <c:pt idx="471">
                  <c:v>42030.326539351852</c:v>
                </c:pt>
                <c:pt idx="472">
                  <c:v>42030.333761574075</c:v>
                </c:pt>
                <c:pt idx="473">
                  <c:v>42030.376134259262</c:v>
                </c:pt>
                <c:pt idx="474">
                  <c:v>42030.394178240742</c:v>
                </c:pt>
                <c:pt idx="475">
                  <c:v>42030.416319444441</c:v>
                </c:pt>
                <c:pt idx="476">
                  <c:v>42030.417754629627</c:v>
                </c:pt>
                <c:pt idx="477">
                  <c:v>42030.459386574075</c:v>
                </c:pt>
                <c:pt idx="478">
                  <c:v>42030.462083333332</c:v>
                </c:pt>
                <c:pt idx="479">
                  <c:v>42030.479490740741</c:v>
                </c:pt>
                <c:pt idx="480">
                  <c:v>42030.503854166665</c:v>
                </c:pt>
                <c:pt idx="481">
                  <c:v>42030.54283564815</c:v>
                </c:pt>
                <c:pt idx="482">
                  <c:v>42030.584444444445</c:v>
                </c:pt>
                <c:pt idx="483">
                  <c:v>42030.587037037039</c:v>
                </c:pt>
                <c:pt idx="484">
                  <c:v>42030.792071759257</c:v>
                </c:pt>
                <c:pt idx="485">
                  <c:v>42031.052407407406</c:v>
                </c:pt>
                <c:pt idx="486">
                  <c:v>42031.087673611109</c:v>
                </c:pt>
                <c:pt idx="487">
                  <c:v>42031.409594907411</c:v>
                </c:pt>
                <c:pt idx="488">
                  <c:v>42031.411631944444</c:v>
                </c:pt>
                <c:pt idx="489">
                  <c:v>42031.413495370369</c:v>
                </c:pt>
                <c:pt idx="490">
                  <c:v>42031.448217592595</c:v>
                </c:pt>
                <c:pt idx="491">
                  <c:v>42031.455092592594</c:v>
                </c:pt>
                <c:pt idx="492">
                  <c:v>42031.461956018517</c:v>
                </c:pt>
                <c:pt idx="493">
                  <c:v>42031.462037037039</c:v>
                </c:pt>
                <c:pt idx="494">
                  <c:v>42031.469247685185</c:v>
                </c:pt>
                <c:pt idx="495">
                  <c:v>42031.501192129632</c:v>
                </c:pt>
                <c:pt idx="496">
                  <c:v>42031.503680555557</c:v>
                </c:pt>
                <c:pt idx="497">
                  <c:v>42031.542905092596</c:v>
                </c:pt>
                <c:pt idx="498">
                  <c:v>42031.584432870368</c:v>
                </c:pt>
                <c:pt idx="499">
                  <c:v>42032.286608796298</c:v>
                </c:pt>
                <c:pt idx="500">
                  <c:v>42032.356307870374</c:v>
                </c:pt>
                <c:pt idx="501">
                  <c:v>42032.359409722223</c:v>
                </c:pt>
                <c:pt idx="502">
                  <c:v>42032.376284722224</c:v>
                </c:pt>
                <c:pt idx="503">
                  <c:v>42032.396631944444</c:v>
                </c:pt>
                <c:pt idx="504">
                  <c:v>42032.406828703701</c:v>
                </c:pt>
                <c:pt idx="505">
                  <c:v>42032.410671296297</c:v>
                </c:pt>
                <c:pt idx="506">
                  <c:v>42032.420428240737</c:v>
                </c:pt>
                <c:pt idx="507">
                  <c:v>42032.420474537037</c:v>
                </c:pt>
                <c:pt idx="508">
                  <c:v>42032.438506944447</c:v>
                </c:pt>
                <c:pt idx="509">
                  <c:v>42032.441087962965</c:v>
                </c:pt>
                <c:pt idx="510">
                  <c:v>42032.44840277778</c:v>
                </c:pt>
                <c:pt idx="511">
                  <c:v>42032.462025462963</c:v>
                </c:pt>
                <c:pt idx="512">
                  <c:v>42032.4690625</c:v>
                </c:pt>
                <c:pt idx="513">
                  <c:v>42032.501400462963</c:v>
                </c:pt>
                <c:pt idx="514">
                  <c:v>42032.524606481478</c:v>
                </c:pt>
                <c:pt idx="515">
                  <c:v>42032.586956018517</c:v>
                </c:pt>
                <c:pt idx="516">
                  <c:v>42032.625706018516</c:v>
                </c:pt>
                <c:pt idx="517">
                  <c:v>42032.79241898148</c:v>
                </c:pt>
                <c:pt idx="518">
                  <c:v>42033.003576388888</c:v>
                </c:pt>
                <c:pt idx="519">
                  <c:v>42033.167071759257</c:v>
                </c:pt>
                <c:pt idx="520">
                  <c:v>42033.288530092592</c:v>
                </c:pt>
                <c:pt idx="521">
                  <c:v>42033.302094907405</c:v>
                </c:pt>
                <c:pt idx="522">
                  <c:v>42033.373796296299</c:v>
                </c:pt>
                <c:pt idx="523">
                  <c:v>42033.376805555556</c:v>
                </c:pt>
                <c:pt idx="524">
                  <c:v>42033.389756944445</c:v>
                </c:pt>
                <c:pt idx="525">
                  <c:v>42033.396493055552</c:v>
                </c:pt>
                <c:pt idx="526">
                  <c:v>42033.403171296297</c:v>
                </c:pt>
                <c:pt idx="527">
                  <c:v>42033.407824074071</c:v>
                </c:pt>
                <c:pt idx="528">
                  <c:v>42033.418090277781</c:v>
                </c:pt>
                <c:pt idx="529">
                  <c:v>42033.459803240738</c:v>
                </c:pt>
                <c:pt idx="530">
                  <c:v>42033.462129629632</c:v>
                </c:pt>
                <c:pt idx="531">
                  <c:v>42033.479351851849</c:v>
                </c:pt>
                <c:pt idx="532">
                  <c:v>42033.501446759263</c:v>
                </c:pt>
                <c:pt idx="533">
                  <c:v>42033.521412037036</c:v>
                </c:pt>
                <c:pt idx="534">
                  <c:v>42033.79241898148</c:v>
                </c:pt>
                <c:pt idx="535">
                  <c:v>42034.094583333332</c:v>
                </c:pt>
                <c:pt idx="536">
                  <c:v>42034.160775462966</c:v>
                </c:pt>
                <c:pt idx="537">
                  <c:v>42034.172627314816</c:v>
                </c:pt>
                <c:pt idx="538">
                  <c:v>42034.188368055555</c:v>
                </c:pt>
                <c:pt idx="539">
                  <c:v>42034.357546296298</c:v>
                </c:pt>
                <c:pt idx="540">
                  <c:v>42034.369016203702</c:v>
                </c:pt>
                <c:pt idx="541">
                  <c:v>42034.370949074073</c:v>
                </c:pt>
                <c:pt idx="542">
                  <c:v>42034.37400462963</c:v>
                </c:pt>
                <c:pt idx="543">
                  <c:v>42034.378750000003</c:v>
                </c:pt>
                <c:pt idx="544">
                  <c:v>42034.396631944444</c:v>
                </c:pt>
                <c:pt idx="545">
                  <c:v>42034.409942129627</c:v>
                </c:pt>
                <c:pt idx="546">
                  <c:v>42034.438159722224</c:v>
                </c:pt>
                <c:pt idx="547">
                  <c:v>42034.479733796295</c:v>
                </c:pt>
                <c:pt idx="548">
                  <c:v>42034.50104166667</c:v>
                </c:pt>
                <c:pt idx="549">
                  <c:v>42035.396469907406</c:v>
                </c:pt>
                <c:pt idx="550">
                  <c:v>42035.418020833335</c:v>
                </c:pt>
                <c:pt idx="551">
                  <c:v>42035.448263888888</c:v>
                </c:pt>
                <c:pt idx="552">
                  <c:v>42035.472453703704</c:v>
                </c:pt>
                <c:pt idx="553">
                  <c:v>42035.489976851852</c:v>
                </c:pt>
                <c:pt idx="554">
                  <c:v>42035.521273148152</c:v>
                </c:pt>
                <c:pt idx="555">
                  <c:v>42035.552395833336</c:v>
                </c:pt>
                <c:pt idx="556">
                  <c:v>42036.382233796299</c:v>
                </c:pt>
                <c:pt idx="557">
                  <c:v>42036.417939814812</c:v>
                </c:pt>
                <c:pt idx="558">
                  <c:v>42036.459456018521</c:v>
                </c:pt>
                <c:pt idx="559">
                  <c:v>42037.340752314813</c:v>
                </c:pt>
                <c:pt idx="560">
                  <c:v>42037.355231481481</c:v>
                </c:pt>
                <c:pt idx="561">
                  <c:v>42037.37568287037</c:v>
                </c:pt>
                <c:pt idx="562">
                  <c:v>42037.396608796298</c:v>
                </c:pt>
                <c:pt idx="563">
                  <c:v>42037.41783564815</c:v>
                </c:pt>
                <c:pt idx="564">
                  <c:v>42037.427094907405</c:v>
                </c:pt>
                <c:pt idx="565">
                  <c:v>42037.431817129633</c:v>
                </c:pt>
                <c:pt idx="566">
                  <c:v>42037.434791666667</c:v>
                </c:pt>
                <c:pt idx="567">
                  <c:v>42037.442916666667</c:v>
                </c:pt>
                <c:pt idx="568">
                  <c:v>42037.444780092592</c:v>
                </c:pt>
                <c:pt idx="569">
                  <c:v>42037.447650462964</c:v>
                </c:pt>
                <c:pt idx="570">
                  <c:v>42037.459618055553</c:v>
                </c:pt>
                <c:pt idx="571">
                  <c:v>42037.479502314818</c:v>
                </c:pt>
                <c:pt idx="572">
                  <c:v>42037.503634259258</c:v>
                </c:pt>
                <c:pt idx="573">
                  <c:v>42037.503738425927</c:v>
                </c:pt>
                <c:pt idx="574">
                  <c:v>42037.639108796298</c:v>
                </c:pt>
                <c:pt idx="575">
                  <c:v>42038.121018518519</c:v>
                </c:pt>
                <c:pt idx="576">
                  <c:v>42038.167303240742</c:v>
                </c:pt>
                <c:pt idx="577">
                  <c:v>42038.255624999998</c:v>
                </c:pt>
                <c:pt idx="578">
                  <c:v>42038.257638888892</c:v>
                </c:pt>
                <c:pt idx="579">
                  <c:v>42038.283032407409</c:v>
                </c:pt>
                <c:pt idx="580">
                  <c:v>42038.287569444445</c:v>
                </c:pt>
                <c:pt idx="581">
                  <c:v>42038.289629629631</c:v>
                </c:pt>
                <c:pt idx="582">
                  <c:v>42038.291898148149</c:v>
                </c:pt>
                <c:pt idx="583">
                  <c:v>42038.344502314816</c:v>
                </c:pt>
                <c:pt idx="584">
                  <c:v>42038.354988425926</c:v>
                </c:pt>
                <c:pt idx="585">
                  <c:v>42038.420474537037</c:v>
                </c:pt>
                <c:pt idx="586">
                  <c:v>42038.430601851855</c:v>
                </c:pt>
                <c:pt idx="587">
                  <c:v>42038.438206018516</c:v>
                </c:pt>
                <c:pt idx="588">
                  <c:v>42038.462222222224</c:v>
                </c:pt>
                <c:pt idx="589">
                  <c:v>42038.501284722224</c:v>
                </c:pt>
                <c:pt idx="590">
                  <c:v>42038.521597222221</c:v>
                </c:pt>
                <c:pt idx="591">
                  <c:v>42039.291724537034</c:v>
                </c:pt>
                <c:pt idx="592">
                  <c:v>42039.336516203701</c:v>
                </c:pt>
                <c:pt idx="593">
                  <c:v>42039.355613425927</c:v>
                </c:pt>
                <c:pt idx="594">
                  <c:v>42039.361909722225</c:v>
                </c:pt>
                <c:pt idx="595">
                  <c:v>42039.383402777778</c:v>
                </c:pt>
                <c:pt idx="596">
                  <c:v>42039.400567129633</c:v>
                </c:pt>
                <c:pt idx="597">
                  <c:v>42039.420856481483</c:v>
                </c:pt>
                <c:pt idx="598">
                  <c:v>42039.421284722222</c:v>
                </c:pt>
                <c:pt idx="599">
                  <c:v>42039.432824074072</c:v>
                </c:pt>
                <c:pt idx="600">
                  <c:v>42039.441354166665</c:v>
                </c:pt>
                <c:pt idx="601">
                  <c:v>42039.462060185186</c:v>
                </c:pt>
                <c:pt idx="602">
                  <c:v>42039.503599537034</c:v>
                </c:pt>
                <c:pt idx="603">
                  <c:v>42039.792326388888</c:v>
                </c:pt>
                <c:pt idx="604">
                  <c:v>42039.795324074075</c:v>
                </c:pt>
                <c:pt idx="605">
                  <c:v>42039.833657407406</c:v>
                </c:pt>
                <c:pt idx="606">
                  <c:v>42040.357800925929</c:v>
                </c:pt>
                <c:pt idx="607">
                  <c:v>42040.364803240744</c:v>
                </c:pt>
                <c:pt idx="608">
                  <c:v>42040.37703703704</c:v>
                </c:pt>
                <c:pt idx="609">
                  <c:v>42040.381898148145</c:v>
                </c:pt>
                <c:pt idx="610">
                  <c:v>42040.389166666668</c:v>
                </c:pt>
                <c:pt idx="611">
                  <c:v>42040.398518518516</c:v>
                </c:pt>
                <c:pt idx="612">
                  <c:v>42040.406539351854</c:v>
                </c:pt>
                <c:pt idx="613">
                  <c:v>42040.40865740741</c:v>
                </c:pt>
                <c:pt idx="614">
                  <c:v>42040.424351851849</c:v>
                </c:pt>
                <c:pt idx="615">
                  <c:v>42040.42690972222</c:v>
                </c:pt>
                <c:pt idx="616">
                  <c:v>42040.427662037036</c:v>
                </c:pt>
                <c:pt idx="617">
                  <c:v>42040.441261574073</c:v>
                </c:pt>
                <c:pt idx="618">
                  <c:v>42040.462094907409</c:v>
                </c:pt>
                <c:pt idx="619">
                  <c:v>42040.462256944447</c:v>
                </c:pt>
                <c:pt idx="620">
                  <c:v>42040.503668981481</c:v>
                </c:pt>
                <c:pt idx="621">
                  <c:v>42040.53502314815</c:v>
                </c:pt>
                <c:pt idx="622">
                  <c:v>42040.566203703704</c:v>
                </c:pt>
                <c:pt idx="623">
                  <c:v>42040.604861111111</c:v>
                </c:pt>
                <c:pt idx="624">
                  <c:v>42040.642523148148</c:v>
                </c:pt>
                <c:pt idx="625">
                  <c:v>42040.792199074072</c:v>
                </c:pt>
                <c:pt idx="626">
                  <c:v>42040.906446759262</c:v>
                </c:pt>
                <c:pt idx="627">
                  <c:v>42041.3512962963</c:v>
                </c:pt>
                <c:pt idx="628">
                  <c:v>42041.358715277776</c:v>
                </c:pt>
                <c:pt idx="629">
                  <c:v>42041.396504629629</c:v>
                </c:pt>
                <c:pt idx="630">
                  <c:v>42041.399537037039</c:v>
                </c:pt>
                <c:pt idx="631">
                  <c:v>42041.407037037039</c:v>
                </c:pt>
                <c:pt idx="632">
                  <c:v>42041.409131944441</c:v>
                </c:pt>
                <c:pt idx="633">
                  <c:v>42041.411168981482</c:v>
                </c:pt>
                <c:pt idx="634">
                  <c:v>42041.459583333337</c:v>
                </c:pt>
                <c:pt idx="635">
                  <c:v>42041.479803240742</c:v>
                </c:pt>
                <c:pt idx="636">
                  <c:v>42041.501701388886</c:v>
                </c:pt>
                <c:pt idx="637">
                  <c:v>42041.521620370368</c:v>
                </c:pt>
                <c:pt idx="638">
                  <c:v>42041.54283564815</c:v>
                </c:pt>
                <c:pt idx="639">
                  <c:v>42041.571944444448</c:v>
                </c:pt>
                <c:pt idx="640">
                  <c:v>42042.347488425927</c:v>
                </c:pt>
                <c:pt idx="641">
                  <c:v>42042.396504629629</c:v>
                </c:pt>
                <c:pt idx="642">
                  <c:v>42042.413356481484</c:v>
                </c:pt>
                <c:pt idx="643">
                  <c:v>42042.427523148152</c:v>
                </c:pt>
                <c:pt idx="644">
                  <c:v>42042.430787037039</c:v>
                </c:pt>
                <c:pt idx="645">
                  <c:v>42042.472442129627</c:v>
                </c:pt>
                <c:pt idx="646">
                  <c:v>42042.507199074076</c:v>
                </c:pt>
                <c:pt idx="647">
                  <c:v>42042.534930555557</c:v>
                </c:pt>
                <c:pt idx="648">
                  <c:v>42042.569675925923</c:v>
                </c:pt>
                <c:pt idx="649">
                  <c:v>42042.611342592594</c:v>
                </c:pt>
                <c:pt idx="650">
                  <c:v>42042.646296296298</c:v>
                </c:pt>
                <c:pt idx="651">
                  <c:v>42043.354525462964</c:v>
                </c:pt>
                <c:pt idx="652">
                  <c:v>42043.396435185183</c:v>
                </c:pt>
                <c:pt idx="653">
                  <c:v>42043.417546296296</c:v>
                </c:pt>
                <c:pt idx="654">
                  <c:v>42043.448206018518</c:v>
                </c:pt>
                <c:pt idx="655">
                  <c:v>42043.462013888886</c:v>
                </c:pt>
                <c:pt idx="656">
                  <c:v>42043.500937500001</c:v>
                </c:pt>
                <c:pt idx="657">
                  <c:v>42043.552337962959</c:v>
                </c:pt>
                <c:pt idx="658">
                  <c:v>42043.581967592596</c:v>
                </c:pt>
                <c:pt idx="659">
                  <c:v>42043.632199074076</c:v>
                </c:pt>
                <c:pt idx="660">
                  <c:v>42043.663275462961</c:v>
                </c:pt>
                <c:pt idx="661">
                  <c:v>42044.003738425927</c:v>
                </c:pt>
                <c:pt idx="662">
                  <c:v>42044.314340277779</c:v>
                </c:pt>
                <c:pt idx="663">
                  <c:v>42044.320243055554</c:v>
                </c:pt>
                <c:pt idx="664">
                  <c:v>42044.347546296296</c:v>
                </c:pt>
                <c:pt idx="665">
                  <c:v>42044.376064814816</c:v>
                </c:pt>
                <c:pt idx="666">
                  <c:v>42044.382488425923</c:v>
                </c:pt>
                <c:pt idx="667">
                  <c:v>42044.41783564815</c:v>
                </c:pt>
                <c:pt idx="668">
                  <c:v>42044.448275462964</c:v>
                </c:pt>
                <c:pt idx="669">
                  <c:v>42044.46197916667</c:v>
                </c:pt>
                <c:pt idx="670">
                  <c:v>42044.462118055555</c:v>
                </c:pt>
                <c:pt idx="671">
                  <c:v>42044.482928240737</c:v>
                </c:pt>
                <c:pt idx="672">
                  <c:v>42044.545347222222</c:v>
                </c:pt>
                <c:pt idx="673">
                  <c:v>42044.792395833334</c:v>
                </c:pt>
                <c:pt idx="674">
                  <c:v>42045.106412037036</c:v>
                </c:pt>
                <c:pt idx="675">
                  <c:v>42045.269016203703</c:v>
                </c:pt>
                <c:pt idx="676">
                  <c:v>42045.29246527778</c:v>
                </c:pt>
                <c:pt idx="677">
                  <c:v>42045.335057870368</c:v>
                </c:pt>
                <c:pt idx="678">
                  <c:v>42045.350289351853</c:v>
                </c:pt>
                <c:pt idx="679">
                  <c:v>42045.35560185185</c:v>
                </c:pt>
                <c:pt idx="680">
                  <c:v>42045.356319444443</c:v>
                </c:pt>
                <c:pt idx="681">
                  <c:v>42045.421458333331</c:v>
                </c:pt>
                <c:pt idx="682">
                  <c:v>42045.426689814813</c:v>
                </c:pt>
                <c:pt idx="683">
                  <c:v>42045.465439814812</c:v>
                </c:pt>
                <c:pt idx="684">
                  <c:v>42045.500717592593</c:v>
                </c:pt>
                <c:pt idx="685">
                  <c:v>42046.19358796296</c:v>
                </c:pt>
                <c:pt idx="686">
                  <c:v>42046.239733796298</c:v>
                </c:pt>
                <c:pt idx="687">
                  <c:v>42046.281840277778</c:v>
                </c:pt>
                <c:pt idx="688">
                  <c:v>42046.293032407404</c:v>
                </c:pt>
                <c:pt idx="689">
                  <c:v>42046.360208333332</c:v>
                </c:pt>
                <c:pt idx="690">
                  <c:v>42046.376944444448</c:v>
                </c:pt>
                <c:pt idx="691">
                  <c:v>42046.378564814811</c:v>
                </c:pt>
                <c:pt idx="692">
                  <c:v>42046.406354166669</c:v>
                </c:pt>
                <c:pt idx="693">
                  <c:v>42046.420289351852</c:v>
                </c:pt>
                <c:pt idx="694">
                  <c:v>42046.469224537039</c:v>
                </c:pt>
                <c:pt idx="695">
                  <c:v>42046.502858796295</c:v>
                </c:pt>
                <c:pt idx="696">
                  <c:v>42046.584374999999</c:v>
                </c:pt>
                <c:pt idx="697">
                  <c:v>42046.64947916667</c:v>
                </c:pt>
                <c:pt idx="698">
                  <c:v>42046.709374999999</c:v>
                </c:pt>
                <c:pt idx="699">
                  <c:v>42046.802222222221</c:v>
                </c:pt>
                <c:pt idx="700">
                  <c:v>42047.110949074071</c:v>
                </c:pt>
                <c:pt idx="701">
                  <c:v>42047.16306712963</c:v>
                </c:pt>
                <c:pt idx="702">
                  <c:v>42047.184282407405</c:v>
                </c:pt>
                <c:pt idx="703">
                  <c:v>42047.274571759262</c:v>
                </c:pt>
                <c:pt idx="704">
                  <c:v>42047.292314814818</c:v>
                </c:pt>
                <c:pt idx="705">
                  <c:v>42047.30327546296</c:v>
                </c:pt>
                <c:pt idx="706">
                  <c:v>42047.336875000001</c:v>
                </c:pt>
                <c:pt idx="707">
                  <c:v>42047.340590277781</c:v>
                </c:pt>
                <c:pt idx="708">
                  <c:v>42047.357708333337</c:v>
                </c:pt>
                <c:pt idx="709">
                  <c:v>42047.375520833331</c:v>
                </c:pt>
                <c:pt idx="710">
                  <c:v>42047.406770833331</c:v>
                </c:pt>
                <c:pt idx="711">
                  <c:v>42047.41605324074</c:v>
                </c:pt>
                <c:pt idx="712">
                  <c:v>42047.417650462965</c:v>
                </c:pt>
                <c:pt idx="713">
                  <c:v>42047.436168981483</c:v>
                </c:pt>
                <c:pt idx="714">
                  <c:v>42047.469039351854</c:v>
                </c:pt>
                <c:pt idx="715">
                  <c:v>42047.503738425927</c:v>
                </c:pt>
                <c:pt idx="716">
                  <c:v>42047.507453703707</c:v>
                </c:pt>
                <c:pt idx="717">
                  <c:v>42047.545231481483</c:v>
                </c:pt>
                <c:pt idx="718">
                  <c:v>42047.614861111113</c:v>
                </c:pt>
                <c:pt idx="719">
                  <c:v>42048.121631944443</c:v>
                </c:pt>
                <c:pt idx="720">
                  <c:v>42048.129687499997</c:v>
                </c:pt>
                <c:pt idx="721">
                  <c:v>42048.204976851855</c:v>
                </c:pt>
                <c:pt idx="722">
                  <c:v>42048.239884259259</c:v>
                </c:pt>
                <c:pt idx="723">
                  <c:v>42048.262916666667</c:v>
                </c:pt>
                <c:pt idx="724">
                  <c:v>42048.292291666665</c:v>
                </c:pt>
                <c:pt idx="725">
                  <c:v>42048.305833333332</c:v>
                </c:pt>
                <c:pt idx="726">
                  <c:v>42048.313217592593</c:v>
                </c:pt>
                <c:pt idx="727">
                  <c:v>42048.370613425926</c:v>
                </c:pt>
                <c:pt idx="728">
                  <c:v>42048.376574074071</c:v>
                </c:pt>
                <c:pt idx="729">
                  <c:v>42048.418645833335</c:v>
                </c:pt>
                <c:pt idx="730">
                  <c:v>42048.455590277779</c:v>
                </c:pt>
                <c:pt idx="731">
                  <c:v>42048.459791666668</c:v>
                </c:pt>
                <c:pt idx="732">
                  <c:v>42048.583993055552</c:v>
                </c:pt>
                <c:pt idx="733">
                  <c:v>42048.61818287037</c:v>
                </c:pt>
                <c:pt idx="734">
                  <c:v>42048.646377314813</c:v>
                </c:pt>
                <c:pt idx="735">
                  <c:v>42048.708958333336</c:v>
                </c:pt>
                <c:pt idx="736">
                  <c:v>42048.750601851854</c:v>
                </c:pt>
                <c:pt idx="737">
                  <c:v>42049.000381944446</c:v>
                </c:pt>
                <c:pt idx="738">
                  <c:v>42049.125740740739</c:v>
                </c:pt>
                <c:pt idx="739">
                  <c:v>42049.209004629629</c:v>
                </c:pt>
                <c:pt idx="740">
                  <c:v>42049.293171296296</c:v>
                </c:pt>
                <c:pt idx="741">
                  <c:v>42049.417048611111</c:v>
                </c:pt>
                <c:pt idx="742">
                  <c:v>42049.45957175926</c:v>
                </c:pt>
                <c:pt idx="743">
                  <c:v>42049.630972222221</c:v>
                </c:pt>
                <c:pt idx="744">
                  <c:v>42050.084016203706</c:v>
                </c:pt>
                <c:pt idx="745">
                  <c:v>42050.29210648148</c:v>
                </c:pt>
                <c:pt idx="746">
                  <c:v>42050.336944444447</c:v>
                </c:pt>
                <c:pt idx="747">
                  <c:v>42050.364918981482</c:v>
                </c:pt>
                <c:pt idx="748">
                  <c:v>42050.469108796293</c:v>
                </c:pt>
                <c:pt idx="749">
                  <c:v>42050.771180555559</c:v>
                </c:pt>
                <c:pt idx="750">
                  <c:v>42051.003657407404</c:v>
                </c:pt>
                <c:pt idx="751">
                  <c:v>42051.124247685184</c:v>
                </c:pt>
                <c:pt idx="752">
                  <c:v>42051.152962962966</c:v>
                </c:pt>
                <c:pt idx="753">
                  <c:v>42051.167604166665</c:v>
                </c:pt>
                <c:pt idx="754">
                  <c:v>42051.26798611111</c:v>
                </c:pt>
                <c:pt idx="755">
                  <c:v>42051.273541666669</c:v>
                </c:pt>
                <c:pt idx="756">
                  <c:v>42051.288425925923</c:v>
                </c:pt>
                <c:pt idx="757">
                  <c:v>42051.309594907405</c:v>
                </c:pt>
                <c:pt idx="758">
                  <c:v>42051.417685185188</c:v>
                </c:pt>
                <c:pt idx="759">
                  <c:v>42051.420312499999</c:v>
                </c:pt>
                <c:pt idx="760">
                  <c:v>42051.423483796294</c:v>
                </c:pt>
                <c:pt idx="761">
                  <c:v>42051.42759259259</c:v>
                </c:pt>
                <c:pt idx="762">
                  <c:v>42051.431585648148</c:v>
                </c:pt>
                <c:pt idx="763">
                  <c:v>42051.436273148145</c:v>
                </c:pt>
                <c:pt idx="764">
                  <c:v>42051.465636574074</c:v>
                </c:pt>
                <c:pt idx="765">
                  <c:v>42051.479803240742</c:v>
                </c:pt>
                <c:pt idx="766">
                  <c:v>42051.545300925929</c:v>
                </c:pt>
                <c:pt idx="767">
                  <c:v>42051.587060185186</c:v>
                </c:pt>
                <c:pt idx="768">
                  <c:v>42051.625717592593</c:v>
                </c:pt>
                <c:pt idx="769">
                  <c:v>42052.112974537034</c:v>
                </c:pt>
                <c:pt idx="770">
                  <c:v>42052.26599537037</c:v>
                </c:pt>
                <c:pt idx="771">
                  <c:v>42052.406435185185</c:v>
                </c:pt>
                <c:pt idx="772">
                  <c:v>42052.458738425928</c:v>
                </c:pt>
                <c:pt idx="773">
                  <c:v>42052.503912037035</c:v>
                </c:pt>
                <c:pt idx="774">
                  <c:v>42052.584363425929</c:v>
                </c:pt>
                <c:pt idx="775">
                  <c:v>42052.792442129627</c:v>
                </c:pt>
                <c:pt idx="776">
                  <c:v>42053.176122685189</c:v>
                </c:pt>
                <c:pt idx="777">
                  <c:v>42053.176990740743</c:v>
                </c:pt>
                <c:pt idx="778">
                  <c:v>42053.206666666665</c:v>
                </c:pt>
                <c:pt idx="779">
                  <c:v>42053.365902777776</c:v>
                </c:pt>
                <c:pt idx="780">
                  <c:v>42053.369837962964</c:v>
                </c:pt>
                <c:pt idx="781">
                  <c:v>42053.420451388891</c:v>
                </c:pt>
                <c:pt idx="782">
                  <c:v>42053.438240740739</c:v>
                </c:pt>
                <c:pt idx="783">
                  <c:v>42053.501539351855</c:v>
                </c:pt>
                <c:pt idx="784">
                  <c:v>42053.548854166664</c:v>
                </c:pt>
                <c:pt idx="785">
                  <c:v>42054.105034722219</c:v>
                </c:pt>
                <c:pt idx="786">
                  <c:v>42054.106979166667</c:v>
                </c:pt>
                <c:pt idx="787">
                  <c:v>42054.110601851855</c:v>
                </c:pt>
                <c:pt idx="788">
                  <c:v>42054.116655092592</c:v>
                </c:pt>
                <c:pt idx="789">
                  <c:v>42054.123530092591</c:v>
                </c:pt>
                <c:pt idx="790">
                  <c:v>42054.16747685185</c:v>
                </c:pt>
                <c:pt idx="791">
                  <c:v>42054.283738425926</c:v>
                </c:pt>
                <c:pt idx="792">
                  <c:v>42054.376203703701</c:v>
                </c:pt>
                <c:pt idx="793">
                  <c:v>42054.376331018517</c:v>
                </c:pt>
                <c:pt idx="794">
                  <c:v>42054.396481481483</c:v>
                </c:pt>
                <c:pt idx="795">
                  <c:v>42054.396817129629</c:v>
                </c:pt>
                <c:pt idx="796">
                  <c:v>42054.399537037039</c:v>
                </c:pt>
                <c:pt idx="797">
                  <c:v>42054.417662037034</c:v>
                </c:pt>
                <c:pt idx="798">
                  <c:v>42054.438298611109</c:v>
                </c:pt>
                <c:pt idx="799">
                  <c:v>42054.451099537036</c:v>
                </c:pt>
                <c:pt idx="800">
                  <c:v>42054.451724537037</c:v>
                </c:pt>
                <c:pt idx="801">
                  <c:v>42054.489988425928</c:v>
                </c:pt>
                <c:pt idx="802">
                  <c:v>42054.500185185185</c:v>
                </c:pt>
                <c:pt idx="803">
                  <c:v>42054.500416666669</c:v>
                </c:pt>
                <c:pt idx="804">
                  <c:v>42054.541967592595</c:v>
                </c:pt>
                <c:pt idx="805">
                  <c:v>42054.607812499999</c:v>
                </c:pt>
                <c:pt idx="806">
                  <c:v>42054.79241898148</c:v>
                </c:pt>
                <c:pt idx="807">
                  <c:v>42055.042627314811</c:v>
                </c:pt>
                <c:pt idx="808">
                  <c:v>42055.097060185188</c:v>
                </c:pt>
                <c:pt idx="809">
                  <c:v>42055.116122685184</c:v>
                </c:pt>
                <c:pt idx="810">
                  <c:v>42055.121446759258</c:v>
                </c:pt>
                <c:pt idx="811">
                  <c:v>42055.125810185185</c:v>
                </c:pt>
                <c:pt idx="812">
                  <c:v>42055.305775462963</c:v>
                </c:pt>
                <c:pt idx="813">
                  <c:v>42055.306793981479</c:v>
                </c:pt>
                <c:pt idx="814">
                  <c:v>42055.333425925928</c:v>
                </c:pt>
                <c:pt idx="815">
                  <c:v>42055.375960648147</c:v>
                </c:pt>
                <c:pt idx="816">
                  <c:v>42055.396458333336</c:v>
                </c:pt>
                <c:pt idx="817">
                  <c:v>42055.425254629627</c:v>
                </c:pt>
                <c:pt idx="818">
                  <c:v>42055.426724537036</c:v>
                </c:pt>
                <c:pt idx="819">
                  <c:v>42055.441261574073</c:v>
                </c:pt>
                <c:pt idx="820">
                  <c:v>42055.490057870367</c:v>
                </c:pt>
                <c:pt idx="821">
                  <c:v>42055.520995370367</c:v>
                </c:pt>
                <c:pt idx="822">
                  <c:v>42055.543067129627</c:v>
                </c:pt>
                <c:pt idx="823">
                  <c:v>42055.750879629632</c:v>
                </c:pt>
                <c:pt idx="824">
                  <c:v>42056.125937500001</c:v>
                </c:pt>
                <c:pt idx="825">
                  <c:v>42056.146168981482</c:v>
                </c:pt>
                <c:pt idx="826">
                  <c:v>42056.271469907406</c:v>
                </c:pt>
                <c:pt idx="827">
                  <c:v>42056.334293981483</c:v>
                </c:pt>
                <c:pt idx="828">
                  <c:v>42056.354872685188</c:v>
                </c:pt>
                <c:pt idx="829">
                  <c:v>42056.376250000001</c:v>
                </c:pt>
                <c:pt idx="830">
                  <c:v>42056.378668981481</c:v>
                </c:pt>
                <c:pt idx="831">
                  <c:v>42056.417824074073</c:v>
                </c:pt>
                <c:pt idx="832">
                  <c:v>42056.750752314816</c:v>
                </c:pt>
                <c:pt idx="833">
                  <c:v>42057.114814814813</c:v>
                </c:pt>
                <c:pt idx="834">
                  <c:v>42057.167048611111</c:v>
                </c:pt>
                <c:pt idx="835">
                  <c:v>42057.187847222223</c:v>
                </c:pt>
                <c:pt idx="836">
                  <c:v>42057.417719907404</c:v>
                </c:pt>
                <c:pt idx="837">
                  <c:v>42057.459502314814</c:v>
                </c:pt>
                <c:pt idx="838">
                  <c:v>42057.584293981483</c:v>
                </c:pt>
                <c:pt idx="839">
                  <c:v>42057.625879629632</c:v>
                </c:pt>
                <c:pt idx="840">
                  <c:v>42057.750451388885</c:v>
                </c:pt>
                <c:pt idx="841">
                  <c:v>42057.934178240743</c:v>
                </c:pt>
                <c:pt idx="842">
                  <c:v>42057.959027777775</c:v>
                </c:pt>
                <c:pt idx="843">
                  <c:v>42058.003692129627</c:v>
                </c:pt>
                <c:pt idx="844">
                  <c:v>42058.114965277775</c:v>
                </c:pt>
                <c:pt idx="845">
                  <c:v>42058.118298611109</c:v>
                </c:pt>
                <c:pt idx="846">
                  <c:v>42058.126180555555</c:v>
                </c:pt>
                <c:pt idx="847">
                  <c:v>42058.152962962966</c:v>
                </c:pt>
                <c:pt idx="848">
                  <c:v>42058.293391203704</c:v>
                </c:pt>
                <c:pt idx="849">
                  <c:v>42058.334039351852</c:v>
                </c:pt>
                <c:pt idx="850">
                  <c:v>42058.406377314815</c:v>
                </c:pt>
                <c:pt idx="851">
                  <c:v>42058.430902777778</c:v>
                </c:pt>
                <c:pt idx="852">
                  <c:v>42058.437893518516</c:v>
                </c:pt>
                <c:pt idx="853">
                  <c:v>42058.459560185183</c:v>
                </c:pt>
                <c:pt idx="854">
                  <c:v>42058.479872685188</c:v>
                </c:pt>
                <c:pt idx="855">
                  <c:v>42058.501932870371</c:v>
                </c:pt>
                <c:pt idx="856">
                  <c:v>42058.504074074073</c:v>
                </c:pt>
                <c:pt idx="857">
                  <c:v>42058.543356481481</c:v>
                </c:pt>
                <c:pt idx="858">
                  <c:v>42058.563067129631</c:v>
                </c:pt>
                <c:pt idx="859">
                  <c:v>42058.583969907406</c:v>
                </c:pt>
                <c:pt idx="860">
                  <c:v>42058.626238425924</c:v>
                </c:pt>
                <c:pt idx="861">
                  <c:v>42058.750717592593</c:v>
                </c:pt>
                <c:pt idx="862">
                  <c:v>42059.092604166668</c:v>
                </c:pt>
                <c:pt idx="863">
                  <c:v>42059.114710648151</c:v>
                </c:pt>
                <c:pt idx="864">
                  <c:v>42059.146550925929</c:v>
                </c:pt>
                <c:pt idx="865">
                  <c:v>42059.264502314814</c:v>
                </c:pt>
                <c:pt idx="866">
                  <c:v>42059.387037037035</c:v>
                </c:pt>
                <c:pt idx="867">
                  <c:v>42059.420694444445</c:v>
                </c:pt>
                <c:pt idx="868">
                  <c:v>42059.44023148148</c:v>
                </c:pt>
                <c:pt idx="869">
                  <c:v>42059.459745370368</c:v>
                </c:pt>
                <c:pt idx="870">
                  <c:v>42059.503599537034</c:v>
                </c:pt>
                <c:pt idx="871">
                  <c:v>42059.543020833335</c:v>
                </c:pt>
                <c:pt idx="872">
                  <c:v>42059.548854166664</c:v>
                </c:pt>
                <c:pt idx="873">
                  <c:v>42059.584583333337</c:v>
                </c:pt>
                <c:pt idx="874">
                  <c:v>42059.618391203701</c:v>
                </c:pt>
                <c:pt idx="875">
                  <c:v>42059.792395833334</c:v>
                </c:pt>
                <c:pt idx="876">
                  <c:v>42059.909849537034</c:v>
                </c:pt>
                <c:pt idx="877">
                  <c:v>42060.042754629627</c:v>
                </c:pt>
                <c:pt idx="878">
                  <c:v>42060.100069444445</c:v>
                </c:pt>
                <c:pt idx="879">
                  <c:v>42060.145601851851</c:v>
                </c:pt>
                <c:pt idx="880">
                  <c:v>42060.212164351855</c:v>
                </c:pt>
                <c:pt idx="881">
                  <c:v>42060.389513888891</c:v>
                </c:pt>
                <c:pt idx="882">
                  <c:v>42060.414652777778</c:v>
                </c:pt>
                <c:pt idx="883">
                  <c:v>42060.424039351848</c:v>
                </c:pt>
                <c:pt idx="884">
                  <c:v>42060.435590277775</c:v>
                </c:pt>
                <c:pt idx="885">
                  <c:v>42060.438055555554</c:v>
                </c:pt>
                <c:pt idx="886">
                  <c:v>42060.479409722226</c:v>
                </c:pt>
                <c:pt idx="887">
                  <c:v>42060.500428240739</c:v>
                </c:pt>
                <c:pt idx="888">
                  <c:v>42060.542800925927</c:v>
                </c:pt>
                <c:pt idx="889">
                  <c:v>42060.584166666667</c:v>
                </c:pt>
                <c:pt idx="890">
                  <c:v>42060.750694444447</c:v>
                </c:pt>
                <c:pt idx="891">
                  <c:v>42060.792291666665</c:v>
                </c:pt>
                <c:pt idx="892">
                  <c:v>42060.792673611111</c:v>
                </c:pt>
                <c:pt idx="893">
                  <c:v>42060.909942129627</c:v>
                </c:pt>
                <c:pt idx="894">
                  <c:v>42060.969097222223</c:v>
                </c:pt>
                <c:pt idx="895">
                  <c:v>42061.092534722222</c:v>
                </c:pt>
                <c:pt idx="896">
                  <c:v>42061.123159722221</c:v>
                </c:pt>
                <c:pt idx="897">
                  <c:v>42061.209328703706</c:v>
                </c:pt>
                <c:pt idx="898">
                  <c:v>42061.250763888886</c:v>
                </c:pt>
                <c:pt idx="899">
                  <c:v>42061.28328703704</c:v>
                </c:pt>
                <c:pt idx="900">
                  <c:v>42061.401539351849</c:v>
                </c:pt>
                <c:pt idx="901">
                  <c:v>42061.423333333332</c:v>
                </c:pt>
                <c:pt idx="902">
                  <c:v>42061.424386574072</c:v>
                </c:pt>
                <c:pt idx="903">
                  <c:v>42061.438217592593</c:v>
                </c:pt>
                <c:pt idx="904">
                  <c:v>42061.500173611108</c:v>
                </c:pt>
                <c:pt idx="905">
                  <c:v>42061.559270833335</c:v>
                </c:pt>
                <c:pt idx="906">
                  <c:v>42061.566076388888</c:v>
                </c:pt>
                <c:pt idx="907">
                  <c:v>42061.590497685182</c:v>
                </c:pt>
                <c:pt idx="908">
                  <c:v>42061.606423611112</c:v>
                </c:pt>
                <c:pt idx="909">
                  <c:v>42061.626377314817</c:v>
                </c:pt>
                <c:pt idx="910">
                  <c:v>42061.646562499998</c:v>
                </c:pt>
                <c:pt idx="911">
                  <c:v>42061.663449074076</c:v>
                </c:pt>
                <c:pt idx="912">
                  <c:v>42061.688287037039</c:v>
                </c:pt>
                <c:pt idx="913">
                  <c:v>42061.709444444445</c:v>
                </c:pt>
                <c:pt idx="914">
                  <c:v>42061.750497685185</c:v>
                </c:pt>
                <c:pt idx="915">
                  <c:v>42061.771261574075</c:v>
                </c:pt>
                <c:pt idx="916">
                  <c:v>42061.792662037034</c:v>
                </c:pt>
                <c:pt idx="917">
                  <c:v>42061.792754629627</c:v>
                </c:pt>
                <c:pt idx="918">
                  <c:v>42061.896296296298</c:v>
                </c:pt>
                <c:pt idx="919">
                  <c:v>42062.000416666669</c:v>
                </c:pt>
                <c:pt idx="920">
                  <c:v>42062.097430555557</c:v>
                </c:pt>
                <c:pt idx="921">
                  <c:v>42062.108263888891</c:v>
                </c:pt>
                <c:pt idx="922">
                  <c:v>42062.111215277779</c:v>
                </c:pt>
                <c:pt idx="923">
                  <c:v>42062.136620370373</c:v>
                </c:pt>
                <c:pt idx="924">
                  <c:v>42062.14471064815</c:v>
                </c:pt>
                <c:pt idx="925">
                  <c:v>42062.251238425924</c:v>
                </c:pt>
                <c:pt idx="926">
                  <c:v>42062.257650462961</c:v>
                </c:pt>
                <c:pt idx="927">
                  <c:v>42062.410104166665</c:v>
                </c:pt>
                <c:pt idx="928">
                  <c:v>42062.413622685184</c:v>
                </c:pt>
                <c:pt idx="929">
                  <c:v>42062.437581018516</c:v>
                </c:pt>
                <c:pt idx="930">
                  <c:v>42062.439571759256</c:v>
                </c:pt>
                <c:pt idx="931">
                  <c:v>42062.503599537034</c:v>
                </c:pt>
                <c:pt idx="932">
                  <c:v>42062.524537037039</c:v>
                </c:pt>
                <c:pt idx="933">
                  <c:v>42062.584745370368</c:v>
                </c:pt>
                <c:pt idx="934">
                  <c:v>42062.626284722224</c:v>
                </c:pt>
                <c:pt idx="935">
                  <c:v>42062.792569444442</c:v>
                </c:pt>
                <c:pt idx="936">
                  <c:v>42062.833993055552</c:v>
                </c:pt>
                <c:pt idx="937">
                  <c:v>42062.896238425928</c:v>
                </c:pt>
                <c:pt idx="938">
                  <c:v>42062.923761574071</c:v>
                </c:pt>
                <c:pt idx="939">
                  <c:v>42062.959247685183</c:v>
                </c:pt>
                <c:pt idx="940">
                  <c:v>42063.211956018517</c:v>
                </c:pt>
                <c:pt idx="941">
                  <c:v>42063.334756944445</c:v>
                </c:pt>
                <c:pt idx="942">
                  <c:v>42063.420486111114</c:v>
                </c:pt>
                <c:pt idx="943">
                  <c:v>42063.875439814816</c:v>
                </c:pt>
                <c:pt idx="944">
                  <c:v>42063.97934027778</c:v>
                </c:pt>
                <c:pt idx="945">
                  <c:v>42064.334224537037</c:v>
                </c:pt>
                <c:pt idx="946">
                  <c:v>42064.420613425929</c:v>
                </c:pt>
                <c:pt idx="947">
                  <c:v>42064.500520833331</c:v>
                </c:pt>
                <c:pt idx="948">
                  <c:v>42064.625972222224</c:v>
                </c:pt>
                <c:pt idx="949">
                  <c:v>42064.875590277778</c:v>
                </c:pt>
                <c:pt idx="950">
                  <c:v>42065.00068287037</c:v>
                </c:pt>
                <c:pt idx="951">
                  <c:v>42065.289733796293</c:v>
                </c:pt>
                <c:pt idx="952">
                  <c:v>42065.458425925928</c:v>
                </c:pt>
                <c:pt idx="953">
                  <c:v>42065.500567129631</c:v>
                </c:pt>
                <c:pt idx="954">
                  <c:v>42065.520949074074</c:v>
                </c:pt>
                <c:pt idx="955">
                  <c:v>42065.583634259259</c:v>
                </c:pt>
                <c:pt idx="956">
                  <c:v>42065.625196759262</c:v>
                </c:pt>
                <c:pt idx="957">
                  <c:v>42065.79247685185</c:v>
                </c:pt>
                <c:pt idx="958">
                  <c:v>42065.836956018517</c:v>
                </c:pt>
                <c:pt idx="959">
                  <c:v>42066.021365740744</c:v>
                </c:pt>
                <c:pt idx="960">
                  <c:v>42066.071388888886</c:v>
                </c:pt>
                <c:pt idx="961">
                  <c:v>42066.257557870369</c:v>
                </c:pt>
                <c:pt idx="962">
                  <c:v>42066.25880787037</c:v>
                </c:pt>
                <c:pt idx="963">
                  <c:v>42066.33489583333</c:v>
                </c:pt>
                <c:pt idx="964">
                  <c:v>42066.417245370372</c:v>
                </c:pt>
                <c:pt idx="965">
                  <c:v>42066.425300925926</c:v>
                </c:pt>
                <c:pt idx="966">
                  <c:v>42066.437986111108</c:v>
                </c:pt>
                <c:pt idx="967">
                  <c:v>42066.587210648147</c:v>
                </c:pt>
                <c:pt idx="968">
                  <c:v>42066.604907407411</c:v>
                </c:pt>
                <c:pt idx="969">
                  <c:v>42066.635844907411</c:v>
                </c:pt>
                <c:pt idx="970">
                  <c:v>42066.792245370372</c:v>
                </c:pt>
                <c:pt idx="971">
                  <c:v>42066.896273148152</c:v>
                </c:pt>
                <c:pt idx="972">
                  <c:v>42066.934189814812</c:v>
                </c:pt>
                <c:pt idx="973">
                  <c:v>42067.10365740741</c:v>
                </c:pt>
                <c:pt idx="974">
                  <c:v>42067.112708333334</c:v>
                </c:pt>
                <c:pt idx="975">
                  <c:v>42067.125393518516</c:v>
                </c:pt>
                <c:pt idx="976">
                  <c:v>42067.369641203702</c:v>
                </c:pt>
                <c:pt idx="977">
                  <c:v>42067.408912037034</c:v>
                </c:pt>
                <c:pt idx="978">
                  <c:v>42067.420243055552</c:v>
                </c:pt>
                <c:pt idx="979">
                  <c:v>42067.420277777775</c:v>
                </c:pt>
                <c:pt idx="980">
                  <c:v>42067.442384259259</c:v>
                </c:pt>
                <c:pt idx="981">
                  <c:v>42067.501875000002</c:v>
                </c:pt>
                <c:pt idx="982">
                  <c:v>42067.542164351849</c:v>
                </c:pt>
                <c:pt idx="983">
                  <c:v>42067.626238425924</c:v>
                </c:pt>
                <c:pt idx="984">
                  <c:v>42067.709722222222</c:v>
                </c:pt>
                <c:pt idx="985">
                  <c:v>42067.792754629627</c:v>
                </c:pt>
                <c:pt idx="986">
                  <c:v>42067.834166666667</c:v>
                </c:pt>
                <c:pt idx="987">
                  <c:v>42068.304826388892</c:v>
                </c:pt>
                <c:pt idx="988">
                  <c:v>42068.309479166666</c:v>
                </c:pt>
                <c:pt idx="989">
                  <c:v>42068.334907407407</c:v>
                </c:pt>
                <c:pt idx="990">
                  <c:v>42068.376562500001</c:v>
                </c:pt>
                <c:pt idx="991">
                  <c:v>42068.376759259256</c:v>
                </c:pt>
                <c:pt idx="992">
                  <c:v>42068.381851851853</c:v>
                </c:pt>
                <c:pt idx="993">
                  <c:v>42068.501435185186</c:v>
                </c:pt>
                <c:pt idx="994">
                  <c:v>42068.590555555558</c:v>
                </c:pt>
                <c:pt idx="995">
                  <c:v>42068.625798611109</c:v>
                </c:pt>
                <c:pt idx="996">
                  <c:v>42068.628865740742</c:v>
                </c:pt>
                <c:pt idx="997">
                  <c:v>42068.646365740744</c:v>
                </c:pt>
                <c:pt idx="998">
                  <c:v>42068.729791666665</c:v>
                </c:pt>
                <c:pt idx="999">
                  <c:v>42068.764143518521</c:v>
                </c:pt>
                <c:pt idx="1000">
                  <c:v>42068.792337962965</c:v>
                </c:pt>
                <c:pt idx="1001">
                  <c:v>42068.812939814816</c:v>
                </c:pt>
                <c:pt idx="1002">
                  <c:v>42068.857812499999</c:v>
                </c:pt>
                <c:pt idx="1003">
                  <c:v>42068.892557870371</c:v>
                </c:pt>
                <c:pt idx="1004">
                  <c:v>42068.917175925926</c:v>
                </c:pt>
                <c:pt idx="1005">
                  <c:v>42068.979722222219</c:v>
                </c:pt>
                <c:pt idx="1006">
                  <c:v>42069.106215277781</c:v>
                </c:pt>
                <c:pt idx="1007">
                  <c:v>42069.108912037038</c:v>
                </c:pt>
                <c:pt idx="1008">
                  <c:v>42069.12599537037</c:v>
                </c:pt>
                <c:pt idx="1009">
                  <c:v>42069.251944444448</c:v>
                </c:pt>
                <c:pt idx="1010">
                  <c:v>42069.334710648145</c:v>
                </c:pt>
                <c:pt idx="1011">
                  <c:v>42069.413148148145</c:v>
                </c:pt>
                <c:pt idx="1012">
                  <c:v>42069.421643518515</c:v>
                </c:pt>
                <c:pt idx="1013">
                  <c:v>42069.462025462963</c:v>
                </c:pt>
                <c:pt idx="1014">
                  <c:v>42069.545300925929</c:v>
                </c:pt>
                <c:pt idx="1015">
                  <c:v>42069.600902777776</c:v>
                </c:pt>
                <c:pt idx="1016">
                  <c:v>42069.709398148145</c:v>
                </c:pt>
                <c:pt idx="1017">
                  <c:v>42069.750185185185</c:v>
                </c:pt>
                <c:pt idx="1018">
                  <c:v>42069.792453703703</c:v>
                </c:pt>
                <c:pt idx="1019">
                  <c:v>42069.875752314816</c:v>
                </c:pt>
                <c:pt idx="1020">
                  <c:v>42070.250335648147</c:v>
                </c:pt>
                <c:pt idx="1021">
                  <c:v>42070.250335648147</c:v>
                </c:pt>
                <c:pt idx="1022">
                  <c:v>42070.335069444445</c:v>
                </c:pt>
                <c:pt idx="1023">
                  <c:v>42070.500798611109</c:v>
                </c:pt>
                <c:pt idx="1024">
                  <c:v>42070.503796296296</c:v>
                </c:pt>
                <c:pt idx="1025">
                  <c:v>42070.614884259259</c:v>
                </c:pt>
                <c:pt idx="1026">
                  <c:v>42070.625775462962</c:v>
                </c:pt>
                <c:pt idx="1027">
                  <c:v>42070.875671296293</c:v>
                </c:pt>
                <c:pt idx="1028">
                  <c:v>42070.9377662037</c:v>
                </c:pt>
                <c:pt idx="1029">
                  <c:v>42071.16746527778</c:v>
                </c:pt>
                <c:pt idx="1030">
                  <c:v>42071.229791666665</c:v>
                </c:pt>
                <c:pt idx="1031">
                  <c:v>42071.376018518517</c:v>
                </c:pt>
                <c:pt idx="1032">
                  <c:v>42071.378842592596</c:v>
                </c:pt>
                <c:pt idx="1033">
                  <c:v>42071.542523148149</c:v>
                </c:pt>
                <c:pt idx="1034">
                  <c:v>42071.833958333336</c:v>
                </c:pt>
                <c:pt idx="1035">
                  <c:v>42071.91741898148</c:v>
                </c:pt>
                <c:pt idx="1036">
                  <c:v>42071.937905092593</c:v>
                </c:pt>
                <c:pt idx="1037">
                  <c:v>42072.334861111114</c:v>
                </c:pt>
                <c:pt idx="1038">
                  <c:v>42072.340810185182</c:v>
                </c:pt>
                <c:pt idx="1039">
                  <c:v>42072.371759259258</c:v>
                </c:pt>
                <c:pt idx="1040">
                  <c:v>42072.376446759263</c:v>
                </c:pt>
                <c:pt idx="1041">
                  <c:v>42072.429016203707</c:v>
                </c:pt>
                <c:pt idx="1042">
                  <c:v>42072.436273148145</c:v>
                </c:pt>
                <c:pt idx="1043">
                  <c:v>42072.441053240742</c:v>
                </c:pt>
                <c:pt idx="1044">
                  <c:v>42072.503553240742</c:v>
                </c:pt>
                <c:pt idx="1045">
                  <c:v>42072.542141203703</c:v>
                </c:pt>
                <c:pt idx="1046">
                  <c:v>42072.626331018517</c:v>
                </c:pt>
                <c:pt idx="1047">
                  <c:v>42072.659907407404</c:v>
                </c:pt>
                <c:pt idx="1048">
                  <c:v>42072.751087962963</c:v>
                </c:pt>
                <c:pt idx="1049">
                  <c:v>42072.795381944445</c:v>
                </c:pt>
                <c:pt idx="1050">
                  <c:v>42072.834293981483</c:v>
                </c:pt>
                <c:pt idx="1051">
                  <c:v>42072.840648148151</c:v>
                </c:pt>
                <c:pt idx="1052">
                  <c:v>42072.937951388885</c:v>
                </c:pt>
                <c:pt idx="1053">
                  <c:v>42073.13894675926</c:v>
                </c:pt>
                <c:pt idx="1054">
                  <c:v>42073.296331018515</c:v>
                </c:pt>
                <c:pt idx="1055">
                  <c:v>42073.301354166666</c:v>
                </c:pt>
                <c:pt idx="1056">
                  <c:v>42073.375763888886</c:v>
                </c:pt>
                <c:pt idx="1057">
                  <c:v>42073.419247685182</c:v>
                </c:pt>
                <c:pt idx="1058">
                  <c:v>42073.423020833332</c:v>
                </c:pt>
                <c:pt idx="1059">
                  <c:v>42073.453310185185</c:v>
                </c:pt>
                <c:pt idx="1060">
                  <c:v>42073.460578703707</c:v>
                </c:pt>
                <c:pt idx="1061">
                  <c:v>42073.545243055552</c:v>
                </c:pt>
                <c:pt idx="1062">
                  <c:v>42073.632210648146</c:v>
                </c:pt>
                <c:pt idx="1063">
                  <c:v>42073.677430555559</c:v>
                </c:pt>
                <c:pt idx="1064">
                  <c:v>42073.712106481478</c:v>
                </c:pt>
                <c:pt idx="1065">
                  <c:v>42073.809212962966</c:v>
                </c:pt>
                <c:pt idx="1066">
                  <c:v>42073.843993055554</c:v>
                </c:pt>
                <c:pt idx="1067">
                  <c:v>42073.941087962965</c:v>
                </c:pt>
                <c:pt idx="1068">
                  <c:v>42074.373761574076</c:v>
                </c:pt>
                <c:pt idx="1069">
                  <c:v>42074.379953703705</c:v>
                </c:pt>
                <c:pt idx="1070">
                  <c:v>42074.382592592592</c:v>
                </c:pt>
                <c:pt idx="1071">
                  <c:v>42074.451018518521</c:v>
                </c:pt>
                <c:pt idx="1072">
                  <c:v>42074.462233796294</c:v>
                </c:pt>
                <c:pt idx="1073">
                  <c:v>42074.465601851851</c:v>
                </c:pt>
                <c:pt idx="1074">
                  <c:v>42074.468923611108</c:v>
                </c:pt>
                <c:pt idx="1075">
                  <c:v>42074.503784722219</c:v>
                </c:pt>
                <c:pt idx="1076">
                  <c:v>42074.543587962966</c:v>
                </c:pt>
                <c:pt idx="1077">
                  <c:v>42074.587280092594</c:v>
                </c:pt>
                <c:pt idx="1078">
                  <c:v>42074.628923611112</c:v>
                </c:pt>
                <c:pt idx="1079">
                  <c:v>42074.792326388888</c:v>
                </c:pt>
                <c:pt idx="1080">
                  <c:v>42074.847569444442</c:v>
                </c:pt>
                <c:pt idx="1081">
                  <c:v>42074.87871527778</c:v>
                </c:pt>
                <c:pt idx="1082">
                  <c:v>42074.938090277778</c:v>
                </c:pt>
                <c:pt idx="1083">
                  <c:v>42075.385381944441</c:v>
                </c:pt>
                <c:pt idx="1084">
                  <c:v>42075.388136574074</c:v>
                </c:pt>
                <c:pt idx="1085">
                  <c:v>42075.408912037034</c:v>
                </c:pt>
                <c:pt idx="1086">
                  <c:v>42075.460104166668</c:v>
                </c:pt>
                <c:pt idx="1087">
                  <c:v>42075.463275462964</c:v>
                </c:pt>
                <c:pt idx="1088">
                  <c:v>42075.47587962963</c:v>
                </c:pt>
                <c:pt idx="1089">
                  <c:v>42075.486481481479</c:v>
                </c:pt>
                <c:pt idx="1090">
                  <c:v>42075.503912037035</c:v>
                </c:pt>
                <c:pt idx="1091">
                  <c:v>42075.520960648151</c:v>
                </c:pt>
                <c:pt idx="1092">
                  <c:v>42075.552453703705</c:v>
                </c:pt>
                <c:pt idx="1093">
                  <c:v>42075.628784722219</c:v>
                </c:pt>
                <c:pt idx="1094">
                  <c:v>42075.663402777776</c:v>
                </c:pt>
                <c:pt idx="1095">
                  <c:v>42075.712129629632</c:v>
                </c:pt>
                <c:pt idx="1096">
                  <c:v>42075.751319444447</c:v>
                </c:pt>
                <c:pt idx="1097">
                  <c:v>42075.792245370372</c:v>
                </c:pt>
                <c:pt idx="1098">
                  <c:v>42075.813113425924</c:v>
                </c:pt>
                <c:pt idx="1099">
                  <c:v>42075.833807870367</c:v>
                </c:pt>
                <c:pt idx="1100">
                  <c:v>42075.896018518521</c:v>
                </c:pt>
                <c:pt idx="1101">
                  <c:v>42075.962002314816</c:v>
                </c:pt>
                <c:pt idx="1102">
                  <c:v>42076.007314814815</c:v>
                </c:pt>
                <c:pt idx="1103">
                  <c:v>42076.230995370373</c:v>
                </c:pt>
                <c:pt idx="1104">
                  <c:v>42076.311747685184</c:v>
                </c:pt>
                <c:pt idx="1105">
                  <c:v>42076.386550925927</c:v>
                </c:pt>
                <c:pt idx="1106">
                  <c:v>42076.389328703706</c:v>
                </c:pt>
                <c:pt idx="1107">
                  <c:v>42076.400740740741</c:v>
                </c:pt>
                <c:pt idx="1108">
                  <c:v>42076.41846064815</c:v>
                </c:pt>
                <c:pt idx="1109">
                  <c:v>42076.427083333336</c:v>
                </c:pt>
                <c:pt idx="1110">
                  <c:v>42076.460219907407</c:v>
                </c:pt>
                <c:pt idx="1111">
                  <c:v>42076.465601851851</c:v>
                </c:pt>
                <c:pt idx="1112">
                  <c:v>42076.466574074075</c:v>
                </c:pt>
                <c:pt idx="1113">
                  <c:v>42076.467523148145</c:v>
                </c:pt>
                <c:pt idx="1114">
                  <c:v>42076.542118055557</c:v>
                </c:pt>
                <c:pt idx="1115">
                  <c:v>42076.646608796298</c:v>
                </c:pt>
                <c:pt idx="1116">
                  <c:v>42076.834016203706</c:v>
                </c:pt>
                <c:pt idx="1117">
                  <c:v>42076.854687500003</c:v>
                </c:pt>
                <c:pt idx="1118">
                  <c:v>42076.875138888892</c:v>
                </c:pt>
                <c:pt idx="1119">
                  <c:v>42076.889108796298</c:v>
                </c:pt>
                <c:pt idx="1120">
                  <c:v>42076.969074074077</c:v>
                </c:pt>
                <c:pt idx="1121">
                  <c:v>42077.042141203703</c:v>
                </c:pt>
                <c:pt idx="1122">
                  <c:v>42077.05914351852</c:v>
                </c:pt>
                <c:pt idx="1123">
                  <c:v>42077.086111111108</c:v>
                </c:pt>
                <c:pt idx="1124">
                  <c:v>42077.125439814816</c:v>
                </c:pt>
                <c:pt idx="1125">
                  <c:v>42077.229375000003</c:v>
                </c:pt>
                <c:pt idx="1126">
                  <c:v>42077.250532407408</c:v>
                </c:pt>
                <c:pt idx="1127">
                  <c:v>42077.375717592593</c:v>
                </c:pt>
                <c:pt idx="1128">
                  <c:v>42077.420300925929</c:v>
                </c:pt>
                <c:pt idx="1129">
                  <c:v>42077.663414351853</c:v>
                </c:pt>
                <c:pt idx="1130">
                  <c:v>42077.750972222224</c:v>
                </c:pt>
                <c:pt idx="1131">
                  <c:v>42077.812939814816</c:v>
                </c:pt>
                <c:pt idx="1132">
                  <c:v>42077.889027777775</c:v>
                </c:pt>
                <c:pt idx="1133">
                  <c:v>42077.958807870367</c:v>
                </c:pt>
                <c:pt idx="1134">
                  <c:v>42078.000567129631</c:v>
                </c:pt>
                <c:pt idx="1135">
                  <c:v>42078.104814814818</c:v>
                </c:pt>
                <c:pt idx="1136">
                  <c:v>42078.167407407411</c:v>
                </c:pt>
                <c:pt idx="1137">
                  <c:v>42078.375462962962</c:v>
                </c:pt>
                <c:pt idx="1138">
                  <c:v>42078.459097222221</c:v>
                </c:pt>
                <c:pt idx="1139">
                  <c:v>42078.792314814818</c:v>
                </c:pt>
                <c:pt idx="1140">
                  <c:v>42078.892488425925</c:v>
                </c:pt>
                <c:pt idx="1141">
                  <c:v>42078.982766203706</c:v>
                </c:pt>
                <c:pt idx="1142">
                  <c:v>42079.100844907407</c:v>
                </c:pt>
                <c:pt idx="1143">
                  <c:v>42079.126284722224</c:v>
                </c:pt>
                <c:pt idx="1144">
                  <c:v>42079.311388888891</c:v>
                </c:pt>
                <c:pt idx="1145">
                  <c:v>42079.412824074076</c:v>
                </c:pt>
                <c:pt idx="1146">
                  <c:v>42079.45789351852</c:v>
                </c:pt>
                <c:pt idx="1147">
                  <c:v>42079.542002314818</c:v>
                </c:pt>
                <c:pt idx="1148">
                  <c:v>42079.584999999999</c:v>
                </c:pt>
                <c:pt idx="1149">
                  <c:v>42079.628842592596</c:v>
                </c:pt>
                <c:pt idx="1150">
                  <c:v>42079.751145833332</c:v>
                </c:pt>
                <c:pt idx="1151">
                  <c:v>42079.833761574075</c:v>
                </c:pt>
                <c:pt idx="1152">
                  <c:v>42080.014166666668</c:v>
                </c:pt>
                <c:pt idx="1153">
                  <c:v>42080.052465277775</c:v>
                </c:pt>
                <c:pt idx="1154">
                  <c:v>42080.452152777776</c:v>
                </c:pt>
                <c:pt idx="1155">
                  <c:v>42080.552164351851</c:v>
                </c:pt>
                <c:pt idx="1156">
                  <c:v>42080.854733796295</c:v>
                </c:pt>
                <c:pt idx="1157">
                  <c:v>42081.448854166665</c:v>
                </c:pt>
                <c:pt idx="1158">
                  <c:v>42081.453773148147</c:v>
                </c:pt>
                <c:pt idx="1159">
                  <c:v>42081.465671296297</c:v>
                </c:pt>
                <c:pt idx="1160">
                  <c:v>42081.470219907409</c:v>
                </c:pt>
                <c:pt idx="1161">
                  <c:v>42081.501423611109</c:v>
                </c:pt>
                <c:pt idx="1162">
                  <c:v>42081.521099537036</c:v>
                </c:pt>
                <c:pt idx="1163">
                  <c:v>42081.564375000002</c:v>
                </c:pt>
                <c:pt idx="1164">
                  <c:v>42081.62877314815</c:v>
                </c:pt>
                <c:pt idx="1165">
                  <c:v>42081.781539351854</c:v>
                </c:pt>
                <c:pt idx="1166">
                  <c:v>42081.792291666665</c:v>
                </c:pt>
                <c:pt idx="1167">
                  <c:v>42081.823217592595</c:v>
                </c:pt>
                <c:pt idx="1168">
                  <c:v>42081.8753125</c:v>
                </c:pt>
                <c:pt idx="1169">
                  <c:v>42082.336770833332</c:v>
                </c:pt>
                <c:pt idx="1170">
                  <c:v>42082.360381944447</c:v>
                </c:pt>
                <c:pt idx="1171">
                  <c:v>42082.36513888889</c:v>
                </c:pt>
                <c:pt idx="1172">
                  <c:v>42082.376273148147</c:v>
                </c:pt>
                <c:pt idx="1173">
                  <c:v>42082.418865740743</c:v>
                </c:pt>
                <c:pt idx="1174">
                  <c:v>42082.543391203704</c:v>
                </c:pt>
                <c:pt idx="1175">
                  <c:v>42082.628807870373</c:v>
                </c:pt>
                <c:pt idx="1176">
                  <c:v>42082.792500000003</c:v>
                </c:pt>
                <c:pt idx="1177">
                  <c:v>42082.833761574075</c:v>
                </c:pt>
                <c:pt idx="1178">
                  <c:v>42082.83388888889</c:v>
                </c:pt>
                <c:pt idx="1179">
                  <c:v>42082.959097222221</c:v>
                </c:pt>
                <c:pt idx="1180">
                  <c:v>42083.309594907405</c:v>
                </c:pt>
                <c:pt idx="1181">
                  <c:v>42083.313171296293</c:v>
                </c:pt>
                <c:pt idx="1182">
                  <c:v>42083.377129629633</c:v>
                </c:pt>
                <c:pt idx="1183">
                  <c:v>42083.398032407407</c:v>
                </c:pt>
                <c:pt idx="1184">
                  <c:v>42083.462314814817</c:v>
                </c:pt>
                <c:pt idx="1185">
                  <c:v>42083.639131944445</c:v>
                </c:pt>
                <c:pt idx="1186">
                  <c:v>42083.750451388885</c:v>
                </c:pt>
                <c:pt idx="1187">
                  <c:v>42083.792534722219</c:v>
                </c:pt>
                <c:pt idx="1188">
                  <c:v>42083.961956018517</c:v>
                </c:pt>
                <c:pt idx="1189">
                  <c:v>42084.107638888891</c:v>
                </c:pt>
                <c:pt idx="1190">
                  <c:v>42084.376435185186</c:v>
                </c:pt>
                <c:pt idx="1191">
                  <c:v>42084.416990740741</c:v>
                </c:pt>
                <c:pt idx="1192">
                  <c:v>42084.868206018517</c:v>
                </c:pt>
                <c:pt idx="1193">
                  <c:v>42084.92386574074</c:v>
                </c:pt>
                <c:pt idx="1194">
                  <c:v>42084.961898148147</c:v>
                </c:pt>
                <c:pt idx="1195">
                  <c:v>42085.337094907409</c:v>
                </c:pt>
                <c:pt idx="1196">
                  <c:v>42085.375520833331</c:v>
                </c:pt>
                <c:pt idx="1197">
                  <c:v>42085.417337962965</c:v>
                </c:pt>
                <c:pt idx="1198">
                  <c:v>42085.418043981481</c:v>
                </c:pt>
                <c:pt idx="1199">
                  <c:v>42085.462094907409</c:v>
                </c:pt>
                <c:pt idx="1200">
                  <c:v>42085.54215277778</c:v>
                </c:pt>
                <c:pt idx="1201">
                  <c:v>42085.812835648147</c:v>
                </c:pt>
                <c:pt idx="1202">
                  <c:v>42085.930868055555</c:v>
                </c:pt>
                <c:pt idx="1203">
                  <c:v>42085.989837962959</c:v>
                </c:pt>
                <c:pt idx="1204">
                  <c:v>42086.333865740744</c:v>
                </c:pt>
                <c:pt idx="1205">
                  <c:v>42086.542812500003</c:v>
                </c:pt>
                <c:pt idx="1206">
                  <c:v>42086.628877314812</c:v>
                </c:pt>
                <c:pt idx="1207">
                  <c:v>42086.709143518521</c:v>
                </c:pt>
                <c:pt idx="1208">
                  <c:v>42086.792592592596</c:v>
                </c:pt>
                <c:pt idx="1209">
                  <c:v>42086.819652777776</c:v>
                </c:pt>
                <c:pt idx="1210">
                  <c:v>42087.137673611112</c:v>
                </c:pt>
                <c:pt idx="1211">
                  <c:v>42087.376134259262</c:v>
                </c:pt>
                <c:pt idx="1212">
                  <c:v>42087.464467592596</c:v>
                </c:pt>
                <c:pt idx="1213">
                  <c:v>42087.542893518519</c:v>
                </c:pt>
                <c:pt idx="1214">
                  <c:v>42087.584351851852</c:v>
                </c:pt>
                <c:pt idx="1215">
                  <c:v>42087.590636574074</c:v>
                </c:pt>
                <c:pt idx="1216">
                  <c:v>42087.819606481484</c:v>
                </c:pt>
                <c:pt idx="1217">
                  <c:v>42087.834120370368</c:v>
                </c:pt>
                <c:pt idx="1218">
                  <c:v>42087.867326388892</c:v>
                </c:pt>
                <c:pt idx="1219">
                  <c:v>42087.930821759262</c:v>
                </c:pt>
                <c:pt idx="1220">
                  <c:v>42087.962025462963</c:v>
                </c:pt>
                <c:pt idx="1221">
                  <c:v>42088.328900462962</c:v>
                </c:pt>
                <c:pt idx="1222">
                  <c:v>42088.376655092594</c:v>
                </c:pt>
                <c:pt idx="1223">
                  <c:v>42088.462708333333</c:v>
                </c:pt>
                <c:pt idx="1224">
                  <c:v>42088.484606481485</c:v>
                </c:pt>
                <c:pt idx="1225">
                  <c:v>42088.542037037034</c:v>
                </c:pt>
                <c:pt idx="1226">
                  <c:v>42088.590833333335</c:v>
                </c:pt>
                <c:pt idx="1227">
                  <c:v>42088.628877314812</c:v>
                </c:pt>
                <c:pt idx="1228">
                  <c:v>42088.871655092589</c:v>
                </c:pt>
                <c:pt idx="1229">
                  <c:v>42088.937847222223</c:v>
                </c:pt>
                <c:pt idx="1230">
                  <c:v>42089.154282407406</c:v>
                </c:pt>
                <c:pt idx="1231">
                  <c:v>42089.173750000002</c:v>
                </c:pt>
                <c:pt idx="1232">
                  <c:v>42089.179513888892</c:v>
                </c:pt>
                <c:pt idx="1233">
                  <c:v>42089.182893518519</c:v>
                </c:pt>
                <c:pt idx="1234">
                  <c:v>42089.239351851851</c:v>
                </c:pt>
                <c:pt idx="1235">
                  <c:v>42089.326006944444</c:v>
                </c:pt>
                <c:pt idx="1236">
                  <c:v>42089.326851851853</c:v>
                </c:pt>
                <c:pt idx="1237">
                  <c:v>42089.330949074072</c:v>
                </c:pt>
                <c:pt idx="1238">
                  <c:v>42089.361550925925</c:v>
                </c:pt>
                <c:pt idx="1239">
                  <c:v>42089.462129629632</c:v>
                </c:pt>
                <c:pt idx="1240">
                  <c:v>42089.469212962962</c:v>
                </c:pt>
                <c:pt idx="1241">
                  <c:v>42089.476064814815</c:v>
                </c:pt>
                <c:pt idx="1242">
                  <c:v>42089.545277777775</c:v>
                </c:pt>
                <c:pt idx="1243">
                  <c:v>42089.604861111111</c:v>
                </c:pt>
                <c:pt idx="1244">
                  <c:v>42089.632303240738</c:v>
                </c:pt>
                <c:pt idx="1245">
                  <c:v>42089.667291666665</c:v>
                </c:pt>
                <c:pt idx="1246">
                  <c:v>42089.78833333333</c:v>
                </c:pt>
                <c:pt idx="1247">
                  <c:v>42089.885763888888</c:v>
                </c:pt>
                <c:pt idx="1248">
                  <c:v>42090.133391203701</c:v>
                </c:pt>
                <c:pt idx="1249">
                  <c:v>42090.13722222222</c:v>
                </c:pt>
                <c:pt idx="1250">
                  <c:v>42090.339745370373</c:v>
                </c:pt>
                <c:pt idx="1251">
                  <c:v>42090.352662037039</c:v>
                </c:pt>
                <c:pt idx="1252">
                  <c:v>42090.418321759258</c:v>
                </c:pt>
                <c:pt idx="1253">
                  <c:v>42090.452465277776</c:v>
                </c:pt>
                <c:pt idx="1254">
                  <c:v>42090.455196759256</c:v>
                </c:pt>
                <c:pt idx="1255">
                  <c:v>42090.468587962961</c:v>
                </c:pt>
                <c:pt idx="1256">
                  <c:v>42090.503935185188</c:v>
                </c:pt>
                <c:pt idx="1257">
                  <c:v>42090.628680555557</c:v>
                </c:pt>
                <c:pt idx="1258">
                  <c:v>42090.646307870367</c:v>
                </c:pt>
                <c:pt idx="1259">
                  <c:v>42090.687905092593</c:v>
                </c:pt>
                <c:pt idx="1260">
                  <c:v>42090.958784722221</c:v>
                </c:pt>
                <c:pt idx="1261">
                  <c:v>42091.337002314816</c:v>
                </c:pt>
                <c:pt idx="1262">
                  <c:v>42091.375486111108</c:v>
                </c:pt>
                <c:pt idx="1263">
                  <c:v>42091.621712962966</c:v>
                </c:pt>
                <c:pt idx="1264">
                  <c:v>42091.688055555554</c:v>
                </c:pt>
                <c:pt idx="1265">
                  <c:v>42091.819606481484</c:v>
                </c:pt>
                <c:pt idx="1266">
                  <c:v>42091.882187499999</c:v>
                </c:pt>
                <c:pt idx="1267">
                  <c:v>42092.118287037039</c:v>
                </c:pt>
                <c:pt idx="1268">
                  <c:v>42092.212013888886</c:v>
                </c:pt>
                <c:pt idx="1269">
                  <c:v>42092.382303240738</c:v>
                </c:pt>
                <c:pt idx="1270">
                  <c:v>42092.500972222224</c:v>
                </c:pt>
                <c:pt idx="1271">
                  <c:v>42092.587013888886</c:v>
                </c:pt>
                <c:pt idx="1272">
                  <c:v>42092.667488425926</c:v>
                </c:pt>
                <c:pt idx="1273">
                  <c:v>42092.843981481485</c:v>
                </c:pt>
                <c:pt idx="1274">
                  <c:v>42092.902997685182</c:v>
                </c:pt>
                <c:pt idx="1275">
                  <c:v>42092.948171296295</c:v>
                </c:pt>
                <c:pt idx="1276">
                  <c:v>42092.989884259259</c:v>
                </c:pt>
                <c:pt idx="1277">
                  <c:v>42093.079560185186</c:v>
                </c:pt>
                <c:pt idx="1278">
                  <c:v>42093.280648148146</c:v>
                </c:pt>
                <c:pt idx="1279">
                  <c:v>42005.277881944443</c:v>
                </c:pt>
                <c:pt idx="1280">
                  <c:v>42027.517534722225</c:v>
                </c:pt>
                <c:pt idx="1281">
                  <c:v>42032.482835648145</c:v>
                </c:pt>
                <c:pt idx="1282">
                  <c:v>42032.663310185184</c:v>
                </c:pt>
                <c:pt idx="1283">
                  <c:v>42032.833865740744</c:v>
                </c:pt>
                <c:pt idx="1284">
                  <c:v>42033.385763888888</c:v>
                </c:pt>
                <c:pt idx="1285">
                  <c:v>42034.21539351852</c:v>
                </c:pt>
                <c:pt idx="1286">
                  <c:v>42039.419710648152</c:v>
                </c:pt>
                <c:pt idx="1287">
                  <c:v>42043.593993055554</c:v>
                </c:pt>
                <c:pt idx="1288">
                  <c:v>42046.336863425924</c:v>
                </c:pt>
                <c:pt idx="1289">
                  <c:v>42048.003599537034</c:v>
                </c:pt>
                <c:pt idx="1290">
                  <c:v>42048.274513888886</c:v>
                </c:pt>
                <c:pt idx="1291">
                  <c:v>42048.420254629629</c:v>
                </c:pt>
                <c:pt idx="1292">
                  <c:v>42054.43136574074</c:v>
                </c:pt>
                <c:pt idx="1293">
                  <c:v>42055.40997685185</c:v>
                </c:pt>
                <c:pt idx="1294">
                  <c:v>42056.376087962963</c:v>
                </c:pt>
                <c:pt idx="1295">
                  <c:v>42058.431585648148</c:v>
                </c:pt>
                <c:pt idx="1296">
                  <c:v>42059.413310185184</c:v>
                </c:pt>
                <c:pt idx="1297">
                  <c:v>42060.435312499998</c:v>
                </c:pt>
                <c:pt idx="1298">
                  <c:v>42060.709328703706</c:v>
                </c:pt>
                <c:pt idx="1299">
                  <c:v>42061.086724537039</c:v>
                </c:pt>
                <c:pt idx="1300">
                  <c:v>42061.406585648147</c:v>
                </c:pt>
                <c:pt idx="1301">
                  <c:v>42062.135694444441</c:v>
                </c:pt>
                <c:pt idx="1302">
                  <c:v>42062.414629629631</c:v>
                </c:pt>
                <c:pt idx="1303">
                  <c:v>42065.431990740741</c:v>
                </c:pt>
                <c:pt idx="1304">
                  <c:v>42065.66333333333</c:v>
                </c:pt>
                <c:pt idx="1305">
                  <c:v>42067.479375000003</c:v>
                </c:pt>
                <c:pt idx="1306">
                  <c:v>42068.426006944443</c:v>
                </c:pt>
                <c:pt idx="1307">
                  <c:v>42072.456631944442</c:v>
                </c:pt>
                <c:pt idx="1308">
                  <c:v>42073.451469907406</c:v>
                </c:pt>
                <c:pt idx="1309">
                  <c:v>42074.496018518519</c:v>
                </c:pt>
                <c:pt idx="1310">
                  <c:v>42075.451435185183</c:v>
                </c:pt>
                <c:pt idx="1311">
                  <c:v>42076.46</c:v>
                </c:pt>
                <c:pt idx="1312">
                  <c:v>42080.448564814818</c:v>
                </c:pt>
                <c:pt idx="1313">
                  <c:v>42081.491122685184</c:v>
                </c:pt>
                <c:pt idx="1314">
                  <c:v>42082.471377314818</c:v>
                </c:pt>
                <c:pt idx="1315">
                  <c:v>42083.454444444447</c:v>
                </c:pt>
                <c:pt idx="1316">
                  <c:v>42086.449224537035</c:v>
                </c:pt>
                <c:pt idx="1317">
                  <c:v>42087.447951388887</c:v>
                </c:pt>
                <c:pt idx="1318">
                  <c:v>42088.501215277778</c:v>
                </c:pt>
                <c:pt idx="1319">
                  <c:v>42089.454016203701</c:v>
                </c:pt>
                <c:pt idx="1320">
                  <c:v>42090.463356481479</c:v>
                </c:pt>
                <c:pt idx="1321">
                  <c:v>42091.510659722226</c:v>
                </c:pt>
                <c:pt idx="1322">
                  <c:v>42019.416678240741</c:v>
                </c:pt>
                <c:pt idx="1323">
                  <c:v>42020.423750000002</c:v>
                </c:pt>
                <c:pt idx="1324">
                  <c:v>42025.404814814814</c:v>
                </c:pt>
                <c:pt idx="1325">
                  <c:v>42030.496527777781</c:v>
                </c:pt>
                <c:pt idx="1326">
                  <c:v>42031.406192129631</c:v>
                </c:pt>
                <c:pt idx="1327">
                  <c:v>42032.404374999998</c:v>
                </c:pt>
                <c:pt idx="1328">
                  <c:v>42032.40625</c:v>
                </c:pt>
                <c:pt idx="1329">
                  <c:v>42033.385023148148</c:v>
                </c:pt>
                <c:pt idx="1330">
                  <c:v>42039.114699074074</c:v>
                </c:pt>
                <c:pt idx="1331">
                  <c:v>42040.181423611109</c:v>
                </c:pt>
                <c:pt idx="1332">
                  <c:v>42040.416666666664</c:v>
                </c:pt>
                <c:pt idx="1333">
                  <c:v>42040.479178240741</c:v>
                </c:pt>
                <c:pt idx="1334">
                  <c:v>42040.520856481482</c:v>
                </c:pt>
                <c:pt idx="1335">
                  <c:v>42041.225162037037</c:v>
                </c:pt>
                <c:pt idx="1336">
                  <c:v>42041.346331018518</c:v>
                </c:pt>
                <c:pt idx="1337">
                  <c:v>42044.409201388888</c:v>
                </c:pt>
                <c:pt idx="1338">
                  <c:v>42044.503472222219</c:v>
                </c:pt>
                <c:pt idx="1339">
                  <c:v>42048.300173611111</c:v>
                </c:pt>
                <c:pt idx="1340">
                  <c:v>42051.282418981478</c:v>
                </c:pt>
                <c:pt idx="1341">
                  <c:v>42051.416666666664</c:v>
                </c:pt>
                <c:pt idx="1342">
                  <c:v>42053.386076388888</c:v>
                </c:pt>
                <c:pt idx="1343">
                  <c:v>42055.10800925926</c:v>
                </c:pt>
                <c:pt idx="1344">
                  <c:v>42059.101145833331</c:v>
                </c:pt>
                <c:pt idx="1345">
                  <c:v>42060.416678240741</c:v>
                </c:pt>
                <c:pt idx="1346">
                  <c:v>42068.393784722219</c:v>
                </c:pt>
                <c:pt idx="1347">
                  <c:v>42069.116446759261</c:v>
                </c:pt>
                <c:pt idx="1348">
                  <c:v>42069.429108796299</c:v>
                </c:pt>
                <c:pt idx="1349">
                  <c:v>42072.853472222225</c:v>
                </c:pt>
                <c:pt idx="1350">
                  <c:v>42073.438726851855</c:v>
                </c:pt>
                <c:pt idx="1351">
                  <c:v>42073.668055555558</c:v>
                </c:pt>
                <c:pt idx="1352">
                  <c:v>42074.374780092592</c:v>
                </c:pt>
                <c:pt idx="1353">
                  <c:v>42074.750011574077</c:v>
                </c:pt>
                <c:pt idx="1354">
                  <c:v>42075.884027777778</c:v>
                </c:pt>
                <c:pt idx="1355">
                  <c:v>42080.498680555553</c:v>
                </c:pt>
                <c:pt idx="1356">
                  <c:v>42081.155324074076</c:v>
                </c:pt>
                <c:pt idx="1357">
                  <c:v>42082.149976851855</c:v>
                </c:pt>
                <c:pt idx="1358">
                  <c:v>42083.304479166669</c:v>
                </c:pt>
                <c:pt idx="1359">
                  <c:v>42087.151597222219</c:v>
                </c:pt>
                <c:pt idx="1360">
                  <c:v>42088.360289351855</c:v>
                </c:pt>
                <c:pt idx="1361">
                  <c:v>42088.372835648152</c:v>
                </c:pt>
                <c:pt idx="1362">
                  <c:v>42090.165069444447</c:v>
                </c:pt>
              </c:numCache>
            </c:numRef>
          </c:xVal>
          <c:yVal>
            <c:numRef>
              <c:f>'URL clickthrough'!$AB$3:$AB$1365</c:f>
              <c:numCache>
                <c:formatCode>General</c:formatCode>
                <c:ptCount val="1363"/>
                <c:pt idx="1279" formatCode="0%">
                  <c:v>1.5757897934386392E-3</c:v>
                </c:pt>
                <c:pt idx="1280" formatCode="0%">
                  <c:v>3.0860884499785317E-3</c:v>
                </c:pt>
                <c:pt idx="1281" formatCode="0%">
                  <c:v>3.2478535924084954E-4</c:v>
                </c:pt>
                <c:pt idx="1282" formatCode="0%">
                  <c:v>7.3252406864796982E-4</c:v>
                </c:pt>
                <c:pt idx="1283" formatCode="0%">
                  <c:v>5.8381453804347825E-4</c:v>
                </c:pt>
                <c:pt idx="1284" formatCode="0%">
                  <c:v>3.9015304067660088E-4</c:v>
                </c:pt>
                <c:pt idx="1285" formatCode="0%">
                  <c:v>2.9797251442144554E-3</c:v>
                </c:pt>
                <c:pt idx="1286" formatCode="0%">
                  <c:v>2.4073734409391051E-3</c:v>
                </c:pt>
                <c:pt idx="1287" formatCode="0%">
                  <c:v>1.3870757180156658E-3</c:v>
                </c:pt>
                <c:pt idx="1288" formatCode="0%">
                  <c:v>3.875492125984252E-3</c:v>
                </c:pt>
                <c:pt idx="1289" formatCode="0%">
                  <c:v>2.2501118067978533E-3</c:v>
                </c:pt>
                <c:pt idx="1290" formatCode="0%">
                  <c:v>8.3652007648183562E-4</c:v>
                </c:pt>
                <c:pt idx="1291" formatCode="0%">
                  <c:v>8.9258869512928447E-4</c:v>
                </c:pt>
                <c:pt idx="1292" formatCode="0%">
                  <c:v>4.9621491875923192E-4</c:v>
                </c:pt>
                <c:pt idx="1293" formatCode="0%">
                  <c:v>8.6805555555555551E-4</c:v>
                </c:pt>
                <c:pt idx="1294" formatCode="0%">
                  <c:v>4.22166149068323E-3</c:v>
                </c:pt>
                <c:pt idx="1295" formatCode="0%">
                  <c:v>7.4746460007654042E-4</c:v>
                </c:pt>
                <c:pt idx="1296" formatCode="0%">
                  <c:v>4.8360353721444365E-4</c:v>
                </c:pt>
                <c:pt idx="1297" formatCode="0%">
                  <c:v>2.6096548998946257E-3</c:v>
                </c:pt>
                <c:pt idx="1298" formatCode="0%">
                  <c:v>1.4525875426092346E-3</c:v>
                </c:pt>
                <c:pt idx="1299" formatCode="0%">
                  <c:v>1.1411267405512929E-3</c:v>
                </c:pt>
                <c:pt idx="1300" formatCode="0%">
                  <c:v>3.6356209150326798E-3</c:v>
                </c:pt>
                <c:pt idx="1301" formatCode="0%">
                  <c:v>3.1411082474226805E-3</c:v>
                </c:pt>
                <c:pt idx="1302" formatCode="0%">
                  <c:v>6.8782851511169519E-4</c:v>
                </c:pt>
                <c:pt idx="1303" formatCode="0%">
                  <c:v>5.9607567229518453E-4</c:v>
                </c:pt>
                <c:pt idx="1304" formatCode="0%">
                  <c:v>2.2410358565737054E-3</c:v>
                </c:pt>
                <c:pt idx="1305" formatCode="0%">
                  <c:v>1.2540672451193059E-3</c:v>
                </c:pt>
                <c:pt idx="1306" formatCode="0%">
                  <c:v>4.9534803583735354E-4</c:v>
                </c:pt>
                <c:pt idx="1307" formatCode="0%">
                  <c:v>1.0161247334754798E-3</c:v>
                </c:pt>
                <c:pt idx="1308" formatCode="0%">
                  <c:v>1.1516434262948208E-3</c:v>
                </c:pt>
                <c:pt idx="1309" formatCode="0%">
                  <c:v>6.9976428992339417E-4</c:v>
                </c:pt>
                <c:pt idx="1310" formatCode="0%">
                  <c:v>8.8762398557258788E-4</c:v>
                </c:pt>
                <c:pt idx="1311" formatCode="0%">
                  <c:v>4.1026256804354785E-4</c:v>
                </c:pt>
                <c:pt idx="1312" formatCode="0%">
                  <c:v>5.9385978920472693E-4</c:v>
                </c:pt>
                <c:pt idx="1313" formatCode="0%">
                  <c:v>4.6891747052518756E-4</c:v>
                </c:pt>
                <c:pt idx="1314" formatCode="0%">
                  <c:v>4.5098556846180925E-4</c:v>
                </c:pt>
                <c:pt idx="1315" formatCode="0%">
                  <c:v>7.8914141414141413E-4</c:v>
                </c:pt>
                <c:pt idx="1316" formatCode="0%">
                  <c:v>7.1174377224199293E-4</c:v>
                </c:pt>
                <c:pt idx="1317" formatCode="0%">
                  <c:v>3.6515435660703982E-4</c:v>
                </c:pt>
                <c:pt idx="1318" formatCode="0%">
                  <c:v>3.4174975876487615E-4</c:v>
                </c:pt>
                <c:pt idx="1319" formatCode="0%">
                  <c:v>7.6472213451215664E-4</c:v>
                </c:pt>
                <c:pt idx="1320" formatCode="0%">
                  <c:v>6.3502673796791444E-4</c:v>
                </c:pt>
                <c:pt idx="1321" formatCode="0%">
                  <c:v>6.6946206803455725E-3</c:v>
                </c:pt>
              </c:numCache>
            </c:numRef>
          </c:yVal>
          <c:smooth val="0"/>
        </c:ser>
        <c:ser>
          <c:idx val="3"/>
          <c:order val="3"/>
          <c:tx>
            <c:strRef>
              <c:f>'URL clickthrough'!$AC$2</c:f>
              <c:strCache>
                <c:ptCount val="1"/>
                <c:pt idx="0">
                  <c:v>Video</c:v>
                </c:pt>
              </c:strCache>
            </c:strRef>
          </c:tx>
          <c:spPr>
            <a:ln w="25400" cap="rnd">
              <a:noFill/>
              <a:round/>
            </a:ln>
            <a:effectLst/>
          </c:spPr>
          <c:marker>
            <c:symbol val="triangle"/>
            <c:size val="7"/>
            <c:spPr>
              <a:solidFill>
                <a:srgbClr val="7030A0"/>
              </a:solidFill>
              <a:ln w="9525">
                <a:noFill/>
              </a:ln>
              <a:effectLst/>
            </c:spPr>
          </c:marker>
          <c:xVal>
            <c:numRef>
              <c:f>'URL clickthrough'!$Y$3:$Y$1365</c:f>
              <c:numCache>
                <c:formatCode>m/d/yyyy</c:formatCode>
                <c:ptCount val="1363"/>
                <c:pt idx="0">
                  <c:v>42006.417372685188</c:v>
                </c:pt>
                <c:pt idx="1">
                  <c:v>42006.542291666665</c:v>
                </c:pt>
                <c:pt idx="2">
                  <c:v>42006.584097222221</c:v>
                </c:pt>
                <c:pt idx="3">
                  <c:v>42006.663298611114</c:v>
                </c:pt>
                <c:pt idx="4">
                  <c:v>42006.750439814816</c:v>
                </c:pt>
                <c:pt idx="5">
                  <c:v>42006.917094907411</c:v>
                </c:pt>
                <c:pt idx="6">
                  <c:v>42007.167326388888</c:v>
                </c:pt>
                <c:pt idx="7">
                  <c:v>42007.250509259262</c:v>
                </c:pt>
                <c:pt idx="8">
                  <c:v>42007.334479166668</c:v>
                </c:pt>
                <c:pt idx="9">
                  <c:v>42007.417696759258</c:v>
                </c:pt>
                <c:pt idx="10">
                  <c:v>42007.663310185184</c:v>
                </c:pt>
                <c:pt idx="11">
                  <c:v>42007.750752314816</c:v>
                </c:pt>
                <c:pt idx="12">
                  <c:v>42008.167245370372</c:v>
                </c:pt>
                <c:pt idx="13">
                  <c:v>42009.276620370372</c:v>
                </c:pt>
                <c:pt idx="14">
                  <c:v>42010.784861111111</c:v>
                </c:pt>
                <c:pt idx="15">
                  <c:v>42012.134699074071</c:v>
                </c:pt>
                <c:pt idx="16">
                  <c:v>42012.286261574074</c:v>
                </c:pt>
                <c:pt idx="17">
                  <c:v>42012.438287037039</c:v>
                </c:pt>
                <c:pt idx="18">
                  <c:v>42013.000497685185</c:v>
                </c:pt>
                <c:pt idx="19">
                  <c:v>42014.750763888886</c:v>
                </c:pt>
                <c:pt idx="20">
                  <c:v>42016.146018518521</c:v>
                </c:pt>
                <c:pt idx="21">
                  <c:v>42016.276967592596</c:v>
                </c:pt>
                <c:pt idx="22">
                  <c:v>42018.421770833331</c:v>
                </c:pt>
                <c:pt idx="23">
                  <c:v>42019.147141203706</c:v>
                </c:pt>
                <c:pt idx="24">
                  <c:v>42019.398819444446</c:v>
                </c:pt>
                <c:pt idx="25">
                  <c:v>42019.930717592593</c:v>
                </c:pt>
                <c:pt idx="26">
                  <c:v>42021.750925925924</c:v>
                </c:pt>
                <c:pt idx="27">
                  <c:v>42028.750902777778</c:v>
                </c:pt>
                <c:pt idx="28">
                  <c:v>42030.501030092593</c:v>
                </c:pt>
                <c:pt idx="29">
                  <c:v>42030.663321759261</c:v>
                </c:pt>
                <c:pt idx="30">
                  <c:v>42031.54184027778</c:v>
                </c:pt>
                <c:pt idx="31">
                  <c:v>42031.750856481478</c:v>
                </c:pt>
                <c:pt idx="32">
                  <c:v>42034.417569444442</c:v>
                </c:pt>
                <c:pt idx="33">
                  <c:v>42035.376192129632</c:v>
                </c:pt>
                <c:pt idx="34">
                  <c:v>42038.275324074071</c:v>
                </c:pt>
                <c:pt idx="35">
                  <c:v>42038.285138888888</c:v>
                </c:pt>
                <c:pt idx="36">
                  <c:v>42038.625543981485</c:v>
                </c:pt>
                <c:pt idx="37">
                  <c:v>42045.192777777775</c:v>
                </c:pt>
                <c:pt idx="38">
                  <c:v>42045.420138888891</c:v>
                </c:pt>
                <c:pt idx="39">
                  <c:v>42046.520937499998</c:v>
                </c:pt>
                <c:pt idx="40">
                  <c:v>42049.253842592596</c:v>
                </c:pt>
                <c:pt idx="41">
                  <c:v>42049.399398148147</c:v>
                </c:pt>
                <c:pt idx="42">
                  <c:v>42051.422384259262</c:v>
                </c:pt>
                <c:pt idx="43">
                  <c:v>42052.420347222222</c:v>
                </c:pt>
                <c:pt idx="44">
                  <c:v>42053.408622685187</c:v>
                </c:pt>
                <c:pt idx="45">
                  <c:v>42058.417696759258</c:v>
                </c:pt>
                <c:pt idx="46">
                  <c:v>42059.389178240737</c:v>
                </c:pt>
                <c:pt idx="47">
                  <c:v>42059.521168981482</c:v>
                </c:pt>
                <c:pt idx="48">
                  <c:v>42061.271481481483</c:v>
                </c:pt>
                <c:pt idx="49">
                  <c:v>42061.409212962964</c:v>
                </c:pt>
                <c:pt idx="50">
                  <c:v>42063.021145833336</c:v>
                </c:pt>
                <c:pt idx="51">
                  <c:v>42066.412893518522</c:v>
                </c:pt>
                <c:pt idx="52">
                  <c:v>42066.416296296295</c:v>
                </c:pt>
                <c:pt idx="53">
                  <c:v>42066.545416666668</c:v>
                </c:pt>
                <c:pt idx="54">
                  <c:v>42068.680763888886</c:v>
                </c:pt>
                <c:pt idx="55">
                  <c:v>42069.414085648146</c:v>
                </c:pt>
                <c:pt idx="56">
                  <c:v>42069.416597222225</c:v>
                </c:pt>
                <c:pt idx="57">
                  <c:v>42069.424363425926</c:v>
                </c:pt>
                <c:pt idx="58">
                  <c:v>42069.646365740744</c:v>
                </c:pt>
                <c:pt idx="59">
                  <c:v>42070.93409722222</c:v>
                </c:pt>
                <c:pt idx="60">
                  <c:v>42071.170289351852</c:v>
                </c:pt>
                <c:pt idx="61">
                  <c:v>42072.433738425927</c:v>
                </c:pt>
                <c:pt idx="62">
                  <c:v>42073.334085648145</c:v>
                </c:pt>
                <c:pt idx="63">
                  <c:v>42073.501192129632</c:v>
                </c:pt>
                <c:pt idx="64">
                  <c:v>42074.979548611111</c:v>
                </c:pt>
                <c:pt idx="65">
                  <c:v>42075.488564814812</c:v>
                </c:pt>
                <c:pt idx="66">
                  <c:v>42076.238622685189</c:v>
                </c:pt>
                <c:pt idx="67">
                  <c:v>42076.292199074072</c:v>
                </c:pt>
                <c:pt idx="68">
                  <c:v>42076.333958333336</c:v>
                </c:pt>
                <c:pt idx="69">
                  <c:v>42076.545601851853</c:v>
                </c:pt>
                <c:pt idx="70">
                  <c:v>42077.20888888889</c:v>
                </c:pt>
                <c:pt idx="71">
                  <c:v>42077.459374999999</c:v>
                </c:pt>
                <c:pt idx="72">
                  <c:v>42078.208981481483</c:v>
                </c:pt>
                <c:pt idx="73">
                  <c:v>42078.500648148147</c:v>
                </c:pt>
                <c:pt idx="74">
                  <c:v>42078.892453703702</c:v>
                </c:pt>
                <c:pt idx="75">
                  <c:v>42078.972407407404</c:v>
                </c:pt>
                <c:pt idx="76">
                  <c:v>42079.028078703705</c:v>
                </c:pt>
                <c:pt idx="77">
                  <c:v>42079.209270833337</c:v>
                </c:pt>
                <c:pt idx="78">
                  <c:v>42079.314733796295</c:v>
                </c:pt>
                <c:pt idx="79">
                  <c:v>42079.317071759258</c:v>
                </c:pt>
                <c:pt idx="80">
                  <c:v>42079.449756944443</c:v>
                </c:pt>
                <c:pt idx="81">
                  <c:v>42079.459444444445</c:v>
                </c:pt>
                <c:pt idx="82">
                  <c:v>42079.500347222223</c:v>
                </c:pt>
                <c:pt idx="83">
                  <c:v>42079.975810185184</c:v>
                </c:pt>
                <c:pt idx="84">
                  <c:v>42080.126099537039</c:v>
                </c:pt>
                <c:pt idx="85">
                  <c:v>42080.273935185185</c:v>
                </c:pt>
                <c:pt idx="86">
                  <c:v>42080.376203703701</c:v>
                </c:pt>
                <c:pt idx="87">
                  <c:v>42080.448634259257</c:v>
                </c:pt>
                <c:pt idx="88">
                  <c:v>42080.454444444447</c:v>
                </c:pt>
                <c:pt idx="89">
                  <c:v>42080.583564814813</c:v>
                </c:pt>
                <c:pt idx="90">
                  <c:v>42080.628761574073</c:v>
                </c:pt>
                <c:pt idx="91">
                  <c:v>42080.819571759261</c:v>
                </c:pt>
                <c:pt idx="92">
                  <c:v>42080.917094907411</c:v>
                </c:pt>
                <c:pt idx="93">
                  <c:v>42081.131516203706</c:v>
                </c:pt>
                <c:pt idx="94">
                  <c:v>42081.438715277778</c:v>
                </c:pt>
                <c:pt idx="95">
                  <c:v>42081.472291666665</c:v>
                </c:pt>
                <c:pt idx="96">
                  <c:v>42081.479166666664</c:v>
                </c:pt>
                <c:pt idx="97">
                  <c:v>42082.157407407409</c:v>
                </c:pt>
                <c:pt idx="98">
                  <c:v>42082.335416666669</c:v>
                </c:pt>
                <c:pt idx="99">
                  <c:v>42082.344594907408</c:v>
                </c:pt>
                <c:pt idx="100">
                  <c:v>42082.357604166667</c:v>
                </c:pt>
                <c:pt idx="101">
                  <c:v>42082.390821759262</c:v>
                </c:pt>
                <c:pt idx="102">
                  <c:v>42082.427233796298</c:v>
                </c:pt>
                <c:pt idx="103">
                  <c:v>42082.586886574078</c:v>
                </c:pt>
                <c:pt idx="104">
                  <c:v>42082.751087962963</c:v>
                </c:pt>
                <c:pt idx="105">
                  <c:v>42082.864872685182</c:v>
                </c:pt>
                <c:pt idx="106">
                  <c:v>42083.084236111114</c:v>
                </c:pt>
                <c:pt idx="107">
                  <c:v>42083.142847222225</c:v>
                </c:pt>
                <c:pt idx="108">
                  <c:v>42083.149791666663</c:v>
                </c:pt>
                <c:pt idx="109">
                  <c:v>42083.306423611109</c:v>
                </c:pt>
                <c:pt idx="110">
                  <c:v>42083.320393518516</c:v>
                </c:pt>
                <c:pt idx="111">
                  <c:v>42083.375486111108</c:v>
                </c:pt>
                <c:pt idx="112">
                  <c:v>42083.392951388887</c:v>
                </c:pt>
                <c:pt idx="113">
                  <c:v>42083.503807870373</c:v>
                </c:pt>
                <c:pt idx="114">
                  <c:v>42083.587164351855</c:v>
                </c:pt>
                <c:pt idx="115">
                  <c:v>42083.816041666665</c:v>
                </c:pt>
                <c:pt idx="116">
                  <c:v>42083.844027777777</c:v>
                </c:pt>
                <c:pt idx="117">
                  <c:v>42083.885682870372</c:v>
                </c:pt>
                <c:pt idx="118">
                  <c:v>42084.462141203701</c:v>
                </c:pt>
                <c:pt idx="119">
                  <c:v>42084.521018518521</c:v>
                </c:pt>
                <c:pt idx="120">
                  <c:v>42084.604525462964</c:v>
                </c:pt>
                <c:pt idx="121">
                  <c:v>42084.667129629626</c:v>
                </c:pt>
                <c:pt idx="122">
                  <c:v>42084.792002314818</c:v>
                </c:pt>
                <c:pt idx="123">
                  <c:v>42084.833784722221</c:v>
                </c:pt>
                <c:pt idx="124">
                  <c:v>42085.083796296298</c:v>
                </c:pt>
                <c:pt idx="125">
                  <c:v>42085.170289351852</c:v>
                </c:pt>
                <c:pt idx="126">
                  <c:v>42085.656446759262</c:v>
                </c:pt>
                <c:pt idx="127">
                  <c:v>42085.764131944445</c:v>
                </c:pt>
                <c:pt idx="128">
                  <c:v>42085.868275462963</c:v>
                </c:pt>
                <c:pt idx="129">
                  <c:v>42086.310243055559</c:v>
                </c:pt>
                <c:pt idx="130">
                  <c:v>42086.422974537039</c:v>
                </c:pt>
                <c:pt idx="131">
                  <c:v>42086.426076388889</c:v>
                </c:pt>
                <c:pt idx="132">
                  <c:v>42086.432523148149</c:v>
                </c:pt>
                <c:pt idx="133">
                  <c:v>42086.450775462959</c:v>
                </c:pt>
                <c:pt idx="134">
                  <c:v>42086.453912037039</c:v>
                </c:pt>
                <c:pt idx="135">
                  <c:v>42086.666898148149</c:v>
                </c:pt>
                <c:pt idx="136">
                  <c:v>42086.875752314816</c:v>
                </c:pt>
                <c:pt idx="137">
                  <c:v>42086.941087962965</c:v>
                </c:pt>
                <c:pt idx="138">
                  <c:v>42086.98636574074</c:v>
                </c:pt>
                <c:pt idx="139">
                  <c:v>42087.159155092595</c:v>
                </c:pt>
                <c:pt idx="140">
                  <c:v>42087.322696759256</c:v>
                </c:pt>
                <c:pt idx="141">
                  <c:v>42087.364606481482</c:v>
                </c:pt>
                <c:pt idx="142">
                  <c:v>42087.372662037036</c:v>
                </c:pt>
                <c:pt idx="143">
                  <c:v>42087.427951388891</c:v>
                </c:pt>
                <c:pt idx="144">
                  <c:v>42087.465543981481</c:v>
                </c:pt>
                <c:pt idx="145">
                  <c:v>42087.646053240744</c:v>
                </c:pt>
                <c:pt idx="146">
                  <c:v>42087.875497685185</c:v>
                </c:pt>
                <c:pt idx="147">
                  <c:v>42087.93414351852</c:v>
                </c:pt>
                <c:pt idx="148">
                  <c:v>42087.934166666666</c:v>
                </c:pt>
                <c:pt idx="149">
                  <c:v>42087.937881944446</c:v>
                </c:pt>
                <c:pt idx="150">
                  <c:v>42087.958599537036</c:v>
                </c:pt>
                <c:pt idx="151">
                  <c:v>42088.332858796297</c:v>
                </c:pt>
                <c:pt idx="152">
                  <c:v>42088.42291666667</c:v>
                </c:pt>
                <c:pt idx="153">
                  <c:v>42089.145682870374</c:v>
                </c:pt>
                <c:pt idx="154">
                  <c:v>42089.163657407407</c:v>
                </c:pt>
                <c:pt idx="155">
                  <c:v>42089.17046296296</c:v>
                </c:pt>
                <c:pt idx="156">
                  <c:v>42089.180983796294</c:v>
                </c:pt>
                <c:pt idx="157">
                  <c:v>42089.229375000003</c:v>
                </c:pt>
                <c:pt idx="158">
                  <c:v>42089.370243055557</c:v>
                </c:pt>
                <c:pt idx="159">
                  <c:v>42089.416759259257</c:v>
                </c:pt>
                <c:pt idx="160">
                  <c:v>42089.687673611108</c:v>
                </c:pt>
                <c:pt idx="161">
                  <c:v>42089.83</c:v>
                </c:pt>
                <c:pt idx="162">
                  <c:v>42090.340057870373</c:v>
                </c:pt>
                <c:pt idx="163">
                  <c:v>42090.378935185188</c:v>
                </c:pt>
                <c:pt idx="164">
                  <c:v>42090.449791666666</c:v>
                </c:pt>
                <c:pt idx="165">
                  <c:v>42090.451273148145</c:v>
                </c:pt>
                <c:pt idx="166">
                  <c:v>42090.829988425925</c:v>
                </c:pt>
                <c:pt idx="167">
                  <c:v>42090.885567129626</c:v>
                </c:pt>
                <c:pt idx="168">
                  <c:v>42091.083333333336</c:v>
                </c:pt>
                <c:pt idx="169">
                  <c:v>42091.105567129627</c:v>
                </c:pt>
                <c:pt idx="170">
                  <c:v>42091.16642361111</c:v>
                </c:pt>
                <c:pt idx="171">
                  <c:v>42091.583935185183</c:v>
                </c:pt>
                <c:pt idx="172">
                  <c:v>42091.656412037039</c:v>
                </c:pt>
                <c:pt idx="173">
                  <c:v>42091.774398148147</c:v>
                </c:pt>
                <c:pt idx="174">
                  <c:v>42091.958680555559</c:v>
                </c:pt>
                <c:pt idx="175">
                  <c:v>42092.61824074074</c:v>
                </c:pt>
                <c:pt idx="176">
                  <c:v>42092.639062499999</c:v>
                </c:pt>
                <c:pt idx="177">
                  <c:v>42092.753599537034</c:v>
                </c:pt>
                <c:pt idx="178">
                  <c:v>42092.798784722225</c:v>
                </c:pt>
                <c:pt idx="179">
                  <c:v>42093.188888888886</c:v>
                </c:pt>
                <c:pt idx="180">
                  <c:v>42093.282708333332</c:v>
                </c:pt>
                <c:pt idx="181">
                  <c:v>42005.003587962965</c:v>
                </c:pt>
                <c:pt idx="182">
                  <c:v>42005.126006944447</c:v>
                </c:pt>
                <c:pt idx="183">
                  <c:v>42005.170324074075</c:v>
                </c:pt>
                <c:pt idx="184">
                  <c:v>42005.250462962962</c:v>
                </c:pt>
                <c:pt idx="185">
                  <c:v>42005.333993055552</c:v>
                </c:pt>
                <c:pt idx="186">
                  <c:v>42005.45888888889</c:v>
                </c:pt>
                <c:pt idx="187">
                  <c:v>42005.649444444447</c:v>
                </c:pt>
                <c:pt idx="188">
                  <c:v>42006.312581018516</c:v>
                </c:pt>
                <c:pt idx="189">
                  <c:v>42006.32707175926</c:v>
                </c:pt>
                <c:pt idx="190">
                  <c:v>42006.333958333336</c:v>
                </c:pt>
                <c:pt idx="191">
                  <c:v>42006.354722222219</c:v>
                </c:pt>
                <c:pt idx="192">
                  <c:v>42006.374918981484</c:v>
                </c:pt>
                <c:pt idx="193">
                  <c:v>42006.375972222224</c:v>
                </c:pt>
                <c:pt idx="194">
                  <c:v>42006.381307870368</c:v>
                </c:pt>
                <c:pt idx="195">
                  <c:v>42006.417511574073</c:v>
                </c:pt>
                <c:pt idx="196">
                  <c:v>42006.437997685185</c:v>
                </c:pt>
                <c:pt idx="197">
                  <c:v>42006.500949074078</c:v>
                </c:pt>
                <c:pt idx="198">
                  <c:v>42006.834039351852</c:v>
                </c:pt>
                <c:pt idx="199">
                  <c:v>42006.88208333333</c:v>
                </c:pt>
                <c:pt idx="200">
                  <c:v>42006.958518518521</c:v>
                </c:pt>
                <c:pt idx="201">
                  <c:v>42007.000601851854</c:v>
                </c:pt>
                <c:pt idx="202">
                  <c:v>42007.083935185183</c:v>
                </c:pt>
                <c:pt idx="203">
                  <c:v>42007.292187500003</c:v>
                </c:pt>
                <c:pt idx="204">
                  <c:v>42007.459699074076</c:v>
                </c:pt>
                <c:pt idx="205">
                  <c:v>42007.500659722224</c:v>
                </c:pt>
                <c:pt idx="206">
                  <c:v>42007.583645833336</c:v>
                </c:pt>
                <c:pt idx="207">
                  <c:v>42007.584016203706</c:v>
                </c:pt>
                <c:pt idx="208">
                  <c:v>42008.462060185186</c:v>
                </c:pt>
                <c:pt idx="209">
                  <c:v>42009.127951388888</c:v>
                </c:pt>
                <c:pt idx="210">
                  <c:v>42009.250405092593</c:v>
                </c:pt>
                <c:pt idx="211">
                  <c:v>42009.395104166666</c:v>
                </c:pt>
                <c:pt idx="212">
                  <c:v>42009.39912037037</c:v>
                </c:pt>
                <c:pt idx="213">
                  <c:v>42009.402939814812</c:v>
                </c:pt>
                <c:pt idx="214">
                  <c:v>42009.462129629632</c:v>
                </c:pt>
                <c:pt idx="215">
                  <c:v>42009.501400462963</c:v>
                </c:pt>
                <c:pt idx="216">
                  <c:v>42009.541956018518</c:v>
                </c:pt>
                <c:pt idx="217">
                  <c:v>42009.670277777775</c:v>
                </c:pt>
                <c:pt idx="218">
                  <c:v>42009.771145833336</c:v>
                </c:pt>
                <c:pt idx="219">
                  <c:v>42009.792361111111</c:v>
                </c:pt>
                <c:pt idx="220">
                  <c:v>42010.102870370371</c:v>
                </c:pt>
                <c:pt idx="221">
                  <c:v>42010.263611111113</c:v>
                </c:pt>
                <c:pt idx="222">
                  <c:v>42010.267881944441</c:v>
                </c:pt>
                <c:pt idx="223">
                  <c:v>42010.461956018517</c:v>
                </c:pt>
                <c:pt idx="224">
                  <c:v>42010.50372685185</c:v>
                </c:pt>
                <c:pt idx="225">
                  <c:v>42010.784884259258</c:v>
                </c:pt>
                <c:pt idx="226">
                  <c:v>42010.903032407405</c:v>
                </c:pt>
                <c:pt idx="227">
                  <c:v>42011.120775462965</c:v>
                </c:pt>
                <c:pt idx="228">
                  <c:v>42011.253969907404</c:v>
                </c:pt>
                <c:pt idx="229">
                  <c:v>42011.33394675926</c:v>
                </c:pt>
                <c:pt idx="230">
                  <c:v>42011.374189814815</c:v>
                </c:pt>
                <c:pt idx="231">
                  <c:v>42011.418414351851</c:v>
                </c:pt>
                <c:pt idx="232">
                  <c:v>42011.420300925929</c:v>
                </c:pt>
                <c:pt idx="233">
                  <c:v>42011.427534722221</c:v>
                </c:pt>
                <c:pt idx="234">
                  <c:v>42011.462071759262</c:v>
                </c:pt>
                <c:pt idx="235">
                  <c:v>42011.462152777778</c:v>
                </c:pt>
                <c:pt idx="236">
                  <c:v>42011.771261574075</c:v>
                </c:pt>
                <c:pt idx="237">
                  <c:v>42011.774502314816</c:v>
                </c:pt>
                <c:pt idx="238">
                  <c:v>42012.122349537036</c:v>
                </c:pt>
                <c:pt idx="239">
                  <c:v>42012.143171296295</c:v>
                </c:pt>
                <c:pt idx="240">
                  <c:v>42012.151655092595</c:v>
                </c:pt>
                <c:pt idx="241">
                  <c:v>42012.190763888888</c:v>
                </c:pt>
                <c:pt idx="242">
                  <c:v>42012.201469907406</c:v>
                </c:pt>
                <c:pt idx="243">
                  <c:v>42012.208599537036</c:v>
                </c:pt>
                <c:pt idx="244">
                  <c:v>42012.253553240742</c:v>
                </c:pt>
                <c:pt idx="245">
                  <c:v>42012.323136574072</c:v>
                </c:pt>
                <c:pt idx="246">
                  <c:v>42012.396157407406</c:v>
                </c:pt>
                <c:pt idx="247">
                  <c:v>42012.417696759258</c:v>
                </c:pt>
                <c:pt idx="248">
                  <c:v>42012.454930555556</c:v>
                </c:pt>
                <c:pt idx="249">
                  <c:v>42012.455000000002</c:v>
                </c:pt>
                <c:pt idx="250">
                  <c:v>42012.460069444445</c:v>
                </c:pt>
                <c:pt idx="251">
                  <c:v>42012.479930555557</c:v>
                </c:pt>
                <c:pt idx="252">
                  <c:v>42012.482731481483</c:v>
                </c:pt>
                <c:pt idx="253">
                  <c:v>42012.503761574073</c:v>
                </c:pt>
                <c:pt idx="254">
                  <c:v>42012.528043981481</c:v>
                </c:pt>
                <c:pt idx="255">
                  <c:v>42012.61141203704</c:v>
                </c:pt>
                <c:pt idx="256">
                  <c:v>42012.7502662037</c:v>
                </c:pt>
                <c:pt idx="257">
                  <c:v>42012.760729166665</c:v>
                </c:pt>
                <c:pt idx="258">
                  <c:v>42012.840451388889</c:v>
                </c:pt>
                <c:pt idx="259">
                  <c:v>42012.845833333333</c:v>
                </c:pt>
                <c:pt idx="260">
                  <c:v>42012.927245370367</c:v>
                </c:pt>
                <c:pt idx="261">
                  <c:v>42012.934108796297</c:v>
                </c:pt>
                <c:pt idx="262">
                  <c:v>42013.260416666664</c:v>
                </c:pt>
                <c:pt idx="263">
                  <c:v>42013.295381944445</c:v>
                </c:pt>
                <c:pt idx="264">
                  <c:v>42013.316099537034</c:v>
                </c:pt>
                <c:pt idx="265">
                  <c:v>42013.363240740742</c:v>
                </c:pt>
                <c:pt idx="266">
                  <c:v>42013.402858796297</c:v>
                </c:pt>
                <c:pt idx="267">
                  <c:v>42013.406898148147</c:v>
                </c:pt>
                <c:pt idx="268">
                  <c:v>42013.412719907406</c:v>
                </c:pt>
                <c:pt idx="269">
                  <c:v>42013.416481481479</c:v>
                </c:pt>
                <c:pt idx="270">
                  <c:v>42013.422824074078</c:v>
                </c:pt>
                <c:pt idx="271">
                  <c:v>42013.428298611114</c:v>
                </c:pt>
                <c:pt idx="272">
                  <c:v>42013.454976851855</c:v>
                </c:pt>
                <c:pt idx="273">
                  <c:v>42013.542407407411</c:v>
                </c:pt>
                <c:pt idx="274">
                  <c:v>42013.628657407404</c:v>
                </c:pt>
                <c:pt idx="275">
                  <c:v>42014.173831018517</c:v>
                </c:pt>
                <c:pt idx="276">
                  <c:v>42014.840451388889</c:v>
                </c:pt>
                <c:pt idx="277">
                  <c:v>42014.927256944444</c:v>
                </c:pt>
                <c:pt idx="278">
                  <c:v>42015.46197916667</c:v>
                </c:pt>
                <c:pt idx="279">
                  <c:v>42015.503738425927</c:v>
                </c:pt>
                <c:pt idx="280">
                  <c:v>42015.579988425925</c:v>
                </c:pt>
                <c:pt idx="281">
                  <c:v>42015.639085648145</c:v>
                </c:pt>
                <c:pt idx="282">
                  <c:v>42015.68414351852</c:v>
                </c:pt>
                <c:pt idx="283">
                  <c:v>42015.750567129631</c:v>
                </c:pt>
                <c:pt idx="284">
                  <c:v>42015.857743055552</c:v>
                </c:pt>
                <c:pt idx="285">
                  <c:v>42015.920300925929</c:v>
                </c:pt>
                <c:pt idx="286">
                  <c:v>42015.972430555557</c:v>
                </c:pt>
                <c:pt idx="287">
                  <c:v>42016.042500000003</c:v>
                </c:pt>
                <c:pt idx="288">
                  <c:v>42016.116550925923</c:v>
                </c:pt>
                <c:pt idx="289">
                  <c:v>42016.121249999997</c:v>
                </c:pt>
                <c:pt idx="290">
                  <c:v>42016.167650462965</c:v>
                </c:pt>
                <c:pt idx="291">
                  <c:v>42016.365115740744</c:v>
                </c:pt>
                <c:pt idx="292">
                  <c:v>42016.462071759262</c:v>
                </c:pt>
                <c:pt idx="293">
                  <c:v>42016.52447916667</c:v>
                </c:pt>
                <c:pt idx="294">
                  <c:v>42016.548877314817</c:v>
                </c:pt>
                <c:pt idx="295">
                  <c:v>42016.590601851851</c:v>
                </c:pt>
                <c:pt idx="296">
                  <c:v>42016.653078703705</c:v>
                </c:pt>
                <c:pt idx="297">
                  <c:v>42016.709155092591</c:v>
                </c:pt>
                <c:pt idx="298">
                  <c:v>42016.751018518517</c:v>
                </c:pt>
                <c:pt idx="299">
                  <c:v>42016.784907407404</c:v>
                </c:pt>
                <c:pt idx="300">
                  <c:v>42016.889155092591</c:v>
                </c:pt>
                <c:pt idx="301">
                  <c:v>42016.959178240744</c:v>
                </c:pt>
                <c:pt idx="302">
                  <c:v>42017.003668981481</c:v>
                </c:pt>
                <c:pt idx="303">
                  <c:v>42017.048831018517</c:v>
                </c:pt>
                <c:pt idx="304">
                  <c:v>42017.062986111108</c:v>
                </c:pt>
                <c:pt idx="305">
                  <c:v>42017.114861111113</c:v>
                </c:pt>
                <c:pt idx="306">
                  <c:v>42017.128935185188</c:v>
                </c:pt>
                <c:pt idx="307">
                  <c:v>42017.136053240742</c:v>
                </c:pt>
                <c:pt idx="308">
                  <c:v>42017.146273148152</c:v>
                </c:pt>
                <c:pt idx="309">
                  <c:v>42017.150752314818</c:v>
                </c:pt>
                <c:pt idx="310">
                  <c:v>42017.160763888889</c:v>
                </c:pt>
                <c:pt idx="311">
                  <c:v>42017.16605324074</c:v>
                </c:pt>
                <c:pt idx="312">
                  <c:v>42017.43041666667</c:v>
                </c:pt>
                <c:pt idx="313">
                  <c:v>42017.43178240741</c:v>
                </c:pt>
                <c:pt idx="314">
                  <c:v>42017.433067129627</c:v>
                </c:pt>
                <c:pt idx="315">
                  <c:v>42017.434212962966</c:v>
                </c:pt>
                <c:pt idx="316">
                  <c:v>42017.434930555559</c:v>
                </c:pt>
                <c:pt idx="317">
                  <c:v>42017.43613425926</c:v>
                </c:pt>
                <c:pt idx="318">
                  <c:v>42017.437685185185</c:v>
                </c:pt>
                <c:pt idx="319">
                  <c:v>42017.438125000001</c:v>
                </c:pt>
                <c:pt idx="320">
                  <c:v>42017.462094907409</c:v>
                </c:pt>
                <c:pt idx="321">
                  <c:v>42017.670428240737</c:v>
                </c:pt>
                <c:pt idx="322">
                  <c:v>42018.098078703704</c:v>
                </c:pt>
                <c:pt idx="323">
                  <c:v>42018.104062500002</c:v>
                </c:pt>
                <c:pt idx="324">
                  <c:v>42018.118645833332</c:v>
                </c:pt>
                <c:pt idx="325">
                  <c:v>42018.324166666665</c:v>
                </c:pt>
                <c:pt idx="326">
                  <c:v>42018.386041666665</c:v>
                </c:pt>
                <c:pt idx="327">
                  <c:v>42018.391261574077</c:v>
                </c:pt>
                <c:pt idx="328">
                  <c:v>42018.420624999999</c:v>
                </c:pt>
                <c:pt idx="329">
                  <c:v>42018.427037037036</c:v>
                </c:pt>
                <c:pt idx="330">
                  <c:v>42018.461944444447</c:v>
                </c:pt>
                <c:pt idx="331">
                  <c:v>42018.503622685188</c:v>
                </c:pt>
                <c:pt idx="332">
                  <c:v>42018.646412037036</c:v>
                </c:pt>
                <c:pt idx="333">
                  <c:v>42018.792604166665</c:v>
                </c:pt>
                <c:pt idx="334">
                  <c:v>42018.937916666669</c:v>
                </c:pt>
                <c:pt idx="335">
                  <c:v>42018.962002314816</c:v>
                </c:pt>
                <c:pt idx="336">
                  <c:v>42018.982743055552</c:v>
                </c:pt>
                <c:pt idx="337">
                  <c:v>42019.069571759261</c:v>
                </c:pt>
                <c:pt idx="338">
                  <c:v>42019.076655092591</c:v>
                </c:pt>
                <c:pt idx="339">
                  <c:v>42019.081226851849</c:v>
                </c:pt>
                <c:pt idx="340">
                  <c:v>42019.111319444448</c:v>
                </c:pt>
                <c:pt idx="341">
                  <c:v>42019.120775462965</c:v>
                </c:pt>
                <c:pt idx="342">
                  <c:v>42019.133530092593</c:v>
                </c:pt>
                <c:pt idx="343">
                  <c:v>42019.14298611111</c:v>
                </c:pt>
                <c:pt idx="344">
                  <c:v>42019.396215277775</c:v>
                </c:pt>
                <c:pt idx="345">
                  <c:v>42019.461944444447</c:v>
                </c:pt>
                <c:pt idx="346">
                  <c:v>42019.528090277781</c:v>
                </c:pt>
                <c:pt idx="347">
                  <c:v>42019.635717592595</c:v>
                </c:pt>
                <c:pt idx="348">
                  <c:v>42019.642534722225</c:v>
                </c:pt>
                <c:pt idx="349">
                  <c:v>42019.709594907406</c:v>
                </c:pt>
                <c:pt idx="350">
                  <c:v>42019.753703703704</c:v>
                </c:pt>
                <c:pt idx="351">
                  <c:v>42019.792604166665</c:v>
                </c:pt>
                <c:pt idx="352">
                  <c:v>42019.798796296294</c:v>
                </c:pt>
                <c:pt idx="353">
                  <c:v>42019.833958333336</c:v>
                </c:pt>
                <c:pt idx="354">
                  <c:v>42019.93414351852</c:v>
                </c:pt>
                <c:pt idx="355">
                  <c:v>42020.100925925923</c:v>
                </c:pt>
                <c:pt idx="356">
                  <c:v>42020.157013888886</c:v>
                </c:pt>
                <c:pt idx="357">
                  <c:v>42020.174363425926</c:v>
                </c:pt>
                <c:pt idx="358">
                  <c:v>42020.182210648149</c:v>
                </c:pt>
                <c:pt idx="359">
                  <c:v>42020.188877314817</c:v>
                </c:pt>
                <c:pt idx="360">
                  <c:v>42020.191238425927</c:v>
                </c:pt>
                <c:pt idx="361">
                  <c:v>42020.288275462961</c:v>
                </c:pt>
                <c:pt idx="362">
                  <c:v>42020.288842592592</c:v>
                </c:pt>
                <c:pt idx="363">
                  <c:v>42020.292997685188</c:v>
                </c:pt>
                <c:pt idx="364">
                  <c:v>42020.321956018517</c:v>
                </c:pt>
                <c:pt idx="365">
                  <c:v>42020.607812499999</c:v>
                </c:pt>
                <c:pt idx="366">
                  <c:v>42020.611354166664</c:v>
                </c:pt>
                <c:pt idx="367">
                  <c:v>42020.625671296293</c:v>
                </c:pt>
                <c:pt idx="368">
                  <c:v>42020.896122685182</c:v>
                </c:pt>
                <c:pt idx="369">
                  <c:v>42020.899421296293</c:v>
                </c:pt>
                <c:pt idx="370">
                  <c:v>42021.038310185184</c:v>
                </c:pt>
                <c:pt idx="371">
                  <c:v>42021.293287037035</c:v>
                </c:pt>
                <c:pt idx="372">
                  <c:v>42021.334432870368</c:v>
                </c:pt>
                <c:pt idx="373">
                  <c:v>42022.187893518516</c:v>
                </c:pt>
                <c:pt idx="374">
                  <c:v>42022.337094907409</c:v>
                </c:pt>
                <c:pt idx="375">
                  <c:v>42022.46197916667</c:v>
                </c:pt>
                <c:pt idx="376">
                  <c:v>42022.691111111111</c:v>
                </c:pt>
                <c:pt idx="377">
                  <c:v>42022.902939814812</c:v>
                </c:pt>
                <c:pt idx="378">
                  <c:v>42023.099895833337</c:v>
                </c:pt>
                <c:pt idx="379">
                  <c:v>42023.107418981483</c:v>
                </c:pt>
                <c:pt idx="380">
                  <c:v>42023.152129629627</c:v>
                </c:pt>
                <c:pt idx="381">
                  <c:v>42023.413240740738</c:v>
                </c:pt>
                <c:pt idx="382">
                  <c:v>42023.503668981481</c:v>
                </c:pt>
                <c:pt idx="383">
                  <c:v>42023.584201388891</c:v>
                </c:pt>
                <c:pt idx="384">
                  <c:v>42023.62872685185</c:v>
                </c:pt>
                <c:pt idx="385">
                  <c:v>42023.642546296294</c:v>
                </c:pt>
                <c:pt idx="386">
                  <c:v>42023.652939814812</c:v>
                </c:pt>
                <c:pt idx="387">
                  <c:v>42023.667442129627</c:v>
                </c:pt>
                <c:pt idx="388">
                  <c:v>42023.684178240743</c:v>
                </c:pt>
                <c:pt idx="389">
                  <c:v>42023.698275462964</c:v>
                </c:pt>
                <c:pt idx="390">
                  <c:v>42023.792337962965</c:v>
                </c:pt>
                <c:pt idx="391">
                  <c:v>42023.829953703702</c:v>
                </c:pt>
                <c:pt idx="392">
                  <c:v>42024.053425925929</c:v>
                </c:pt>
                <c:pt idx="393">
                  <c:v>42024.093541666669</c:v>
                </c:pt>
                <c:pt idx="394">
                  <c:v>42024.104259259257</c:v>
                </c:pt>
                <c:pt idx="395">
                  <c:v>42024.111967592595</c:v>
                </c:pt>
                <c:pt idx="396">
                  <c:v>42024.170277777775</c:v>
                </c:pt>
                <c:pt idx="397">
                  <c:v>42024.308703703704</c:v>
                </c:pt>
                <c:pt idx="398">
                  <c:v>42024.316377314812</c:v>
                </c:pt>
                <c:pt idx="399">
                  <c:v>42024.31763888889</c:v>
                </c:pt>
                <c:pt idx="400">
                  <c:v>42024.326655092591</c:v>
                </c:pt>
                <c:pt idx="401">
                  <c:v>42024.32916666667</c:v>
                </c:pt>
                <c:pt idx="402">
                  <c:v>42024.462129629632</c:v>
                </c:pt>
                <c:pt idx="403">
                  <c:v>42024.503680555557</c:v>
                </c:pt>
                <c:pt idx="404">
                  <c:v>42024.920266203706</c:v>
                </c:pt>
                <c:pt idx="405">
                  <c:v>42025.115034722221</c:v>
                </c:pt>
                <c:pt idx="406">
                  <c:v>42025.121030092596</c:v>
                </c:pt>
                <c:pt idx="407">
                  <c:v>42025.127650462964</c:v>
                </c:pt>
                <c:pt idx="408">
                  <c:v>42025.364976851852</c:v>
                </c:pt>
                <c:pt idx="409">
                  <c:v>42025.372685185182</c:v>
                </c:pt>
                <c:pt idx="410">
                  <c:v>42025.378668981481</c:v>
                </c:pt>
                <c:pt idx="411">
                  <c:v>42025.385763888888</c:v>
                </c:pt>
                <c:pt idx="412">
                  <c:v>42025.420486111114</c:v>
                </c:pt>
                <c:pt idx="413">
                  <c:v>42025.462118055555</c:v>
                </c:pt>
                <c:pt idx="414">
                  <c:v>42025.503981481481</c:v>
                </c:pt>
                <c:pt idx="415">
                  <c:v>42025.593935185185</c:v>
                </c:pt>
                <c:pt idx="416">
                  <c:v>42025.635891203703</c:v>
                </c:pt>
                <c:pt idx="417">
                  <c:v>42025.667743055557</c:v>
                </c:pt>
                <c:pt idx="418">
                  <c:v>42025.816087962965</c:v>
                </c:pt>
                <c:pt idx="419">
                  <c:v>42025.878645833334</c:v>
                </c:pt>
                <c:pt idx="420">
                  <c:v>42025.948148148149</c:v>
                </c:pt>
                <c:pt idx="421">
                  <c:v>42026.014062499999</c:v>
                </c:pt>
                <c:pt idx="422">
                  <c:v>42026.083923611113</c:v>
                </c:pt>
                <c:pt idx="423">
                  <c:v>42026.101319444446</c:v>
                </c:pt>
                <c:pt idx="424">
                  <c:v>42026.105868055558</c:v>
                </c:pt>
                <c:pt idx="425">
                  <c:v>42026.125069444446</c:v>
                </c:pt>
                <c:pt idx="426">
                  <c:v>42026.131388888891</c:v>
                </c:pt>
                <c:pt idx="427">
                  <c:v>42026.134131944447</c:v>
                </c:pt>
                <c:pt idx="428">
                  <c:v>42026.184270833335</c:v>
                </c:pt>
                <c:pt idx="429">
                  <c:v>42026.404236111113</c:v>
                </c:pt>
                <c:pt idx="430">
                  <c:v>42026.408078703702</c:v>
                </c:pt>
                <c:pt idx="431">
                  <c:v>42026.437858796293</c:v>
                </c:pt>
                <c:pt idx="432">
                  <c:v>42026.441145833334</c:v>
                </c:pt>
                <c:pt idx="433">
                  <c:v>42026.46193287037</c:v>
                </c:pt>
                <c:pt idx="434">
                  <c:v>42026.569675925923</c:v>
                </c:pt>
                <c:pt idx="435">
                  <c:v>42026.611319444448</c:v>
                </c:pt>
                <c:pt idx="436">
                  <c:v>42026.653009259258</c:v>
                </c:pt>
                <c:pt idx="437">
                  <c:v>42026.792523148149</c:v>
                </c:pt>
                <c:pt idx="438">
                  <c:v>42027.139039351852</c:v>
                </c:pt>
                <c:pt idx="439">
                  <c:v>42027.156493055554</c:v>
                </c:pt>
                <c:pt idx="440">
                  <c:v>42027.168124999997</c:v>
                </c:pt>
                <c:pt idx="441">
                  <c:v>42027.177430555559</c:v>
                </c:pt>
                <c:pt idx="442">
                  <c:v>42027.187858796293</c:v>
                </c:pt>
                <c:pt idx="443">
                  <c:v>42027.218900462962</c:v>
                </c:pt>
                <c:pt idx="444">
                  <c:v>42027.229907407411</c:v>
                </c:pt>
                <c:pt idx="445">
                  <c:v>42027.392500000002</c:v>
                </c:pt>
                <c:pt idx="446">
                  <c:v>42027.392534722225</c:v>
                </c:pt>
                <c:pt idx="447">
                  <c:v>42027.392974537041</c:v>
                </c:pt>
                <c:pt idx="448">
                  <c:v>42027.409861111111</c:v>
                </c:pt>
                <c:pt idx="449">
                  <c:v>42027.416770833333</c:v>
                </c:pt>
                <c:pt idx="450">
                  <c:v>42027.420254629629</c:v>
                </c:pt>
                <c:pt idx="451">
                  <c:v>42027.427164351851</c:v>
                </c:pt>
                <c:pt idx="452">
                  <c:v>42027.438217592593</c:v>
                </c:pt>
                <c:pt idx="453">
                  <c:v>42027.44803240741</c:v>
                </c:pt>
                <c:pt idx="454">
                  <c:v>42027.493402777778</c:v>
                </c:pt>
                <c:pt idx="455">
                  <c:v>42027.58699074074</c:v>
                </c:pt>
                <c:pt idx="456">
                  <c:v>42027.635659722226</c:v>
                </c:pt>
                <c:pt idx="457">
                  <c:v>42027.670324074075</c:v>
                </c:pt>
                <c:pt idx="458">
                  <c:v>42028.334085648145</c:v>
                </c:pt>
                <c:pt idx="459">
                  <c:v>42028.368298611109</c:v>
                </c:pt>
                <c:pt idx="460">
                  <c:v>42028.41741898148</c:v>
                </c:pt>
                <c:pt idx="461">
                  <c:v>42028.459131944444</c:v>
                </c:pt>
                <c:pt idx="462">
                  <c:v>42028.500590277778</c:v>
                </c:pt>
                <c:pt idx="463">
                  <c:v>42029.430798611109</c:v>
                </c:pt>
                <c:pt idx="464">
                  <c:v>42029.462025462963</c:v>
                </c:pt>
                <c:pt idx="465">
                  <c:v>42029.559178240743</c:v>
                </c:pt>
                <c:pt idx="466">
                  <c:v>42029.566099537034</c:v>
                </c:pt>
                <c:pt idx="467">
                  <c:v>42029.667268518519</c:v>
                </c:pt>
                <c:pt idx="468">
                  <c:v>42029.896168981482</c:v>
                </c:pt>
                <c:pt idx="469">
                  <c:v>42030.115833333337</c:v>
                </c:pt>
                <c:pt idx="470">
                  <c:v>42030.318101851852</c:v>
                </c:pt>
                <c:pt idx="471">
                  <c:v>42030.326539351852</c:v>
                </c:pt>
                <c:pt idx="472">
                  <c:v>42030.333761574075</c:v>
                </c:pt>
                <c:pt idx="473">
                  <c:v>42030.376134259262</c:v>
                </c:pt>
                <c:pt idx="474">
                  <c:v>42030.394178240742</c:v>
                </c:pt>
                <c:pt idx="475">
                  <c:v>42030.416319444441</c:v>
                </c:pt>
                <c:pt idx="476">
                  <c:v>42030.417754629627</c:v>
                </c:pt>
                <c:pt idx="477">
                  <c:v>42030.459386574075</c:v>
                </c:pt>
                <c:pt idx="478">
                  <c:v>42030.462083333332</c:v>
                </c:pt>
                <c:pt idx="479">
                  <c:v>42030.479490740741</c:v>
                </c:pt>
                <c:pt idx="480">
                  <c:v>42030.503854166665</c:v>
                </c:pt>
                <c:pt idx="481">
                  <c:v>42030.54283564815</c:v>
                </c:pt>
                <c:pt idx="482">
                  <c:v>42030.584444444445</c:v>
                </c:pt>
                <c:pt idx="483">
                  <c:v>42030.587037037039</c:v>
                </c:pt>
                <c:pt idx="484">
                  <c:v>42030.792071759257</c:v>
                </c:pt>
                <c:pt idx="485">
                  <c:v>42031.052407407406</c:v>
                </c:pt>
                <c:pt idx="486">
                  <c:v>42031.087673611109</c:v>
                </c:pt>
                <c:pt idx="487">
                  <c:v>42031.409594907411</c:v>
                </c:pt>
                <c:pt idx="488">
                  <c:v>42031.411631944444</c:v>
                </c:pt>
                <c:pt idx="489">
                  <c:v>42031.413495370369</c:v>
                </c:pt>
                <c:pt idx="490">
                  <c:v>42031.448217592595</c:v>
                </c:pt>
                <c:pt idx="491">
                  <c:v>42031.455092592594</c:v>
                </c:pt>
                <c:pt idx="492">
                  <c:v>42031.461956018517</c:v>
                </c:pt>
                <c:pt idx="493">
                  <c:v>42031.462037037039</c:v>
                </c:pt>
                <c:pt idx="494">
                  <c:v>42031.469247685185</c:v>
                </c:pt>
                <c:pt idx="495">
                  <c:v>42031.501192129632</c:v>
                </c:pt>
                <c:pt idx="496">
                  <c:v>42031.503680555557</c:v>
                </c:pt>
                <c:pt idx="497">
                  <c:v>42031.542905092596</c:v>
                </c:pt>
                <c:pt idx="498">
                  <c:v>42031.584432870368</c:v>
                </c:pt>
                <c:pt idx="499">
                  <c:v>42032.286608796298</c:v>
                </c:pt>
                <c:pt idx="500">
                  <c:v>42032.356307870374</c:v>
                </c:pt>
                <c:pt idx="501">
                  <c:v>42032.359409722223</c:v>
                </c:pt>
                <c:pt idx="502">
                  <c:v>42032.376284722224</c:v>
                </c:pt>
                <c:pt idx="503">
                  <c:v>42032.396631944444</c:v>
                </c:pt>
                <c:pt idx="504">
                  <c:v>42032.406828703701</c:v>
                </c:pt>
                <c:pt idx="505">
                  <c:v>42032.410671296297</c:v>
                </c:pt>
                <c:pt idx="506">
                  <c:v>42032.420428240737</c:v>
                </c:pt>
                <c:pt idx="507">
                  <c:v>42032.420474537037</c:v>
                </c:pt>
                <c:pt idx="508">
                  <c:v>42032.438506944447</c:v>
                </c:pt>
                <c:pt idx="509">
                  <c:v>42032.441087962965</c:v>
                </c:pt>
                <c:pt idx="510">
                  <c:v>42032.44840277778</c:v>
                </c:pt>
                <c:pt idx="511">
                  <c:v>42032.462025462963</c:v>
                </c:pt>
                <c:pt idx="512">
                  <c:v>42032.4690625</c:v>
                </c:pt>
                <c:pt idx="513">
                  <c:v>42032.501400462963</c:v>
                </c:pt>
                <c:pt idx="514">
                  <c:v>42032.524606481478</c:v>
                </c:pt>
                <c:pt idx="515">
                  <c:v>42032.586956018517</c:v>
                </c:pt>
                <c:pt idx="516">
                  <c:v>42032.625706018516</c:v>
                </c:pt>
                <c:pt idx="517">
                  <c:v>42032.79241898148</c:v>
                </c:pt>
                <c:pt idx="518">
                  <c:v>42033.003576388888</c:v>
                </c:pt>
                <c:pt idx="519">
                  <c:v>42033.167071759257</c:v>
                </c:pt>
                <c:pt idx="520">
                  <c:v>42033.288530092592</c:v>
                </c:pt>
                <c:pt idx="521">
                  <c:v>42033.302094907405</c:v>
                </c:pt>
                <c:pt idx="522">
                  <c:v>42033.373796296299</c:v>
                </c:pt>
                <c:pt idx="523">
                  <c:v>42033.376805555556</c:v>
                </c:pt>
                <c:pt idx="524">
                  <c:v>42033.389756944445</c:v>
                </c:pt>
                <c:pt idx="525">
                  <c:v>42033.396493055552</c:v>
                </c:pt>
                <c:pt idx="526">
                  <c:v>42033.403171296297</c:v>
                </c:pt>
                <c:pt idx="527">
                  <c:v>42033.407824074071</c:v>
                </c:pt>
                <c:pt idx="528">
                  <c:v>42033.418090277781</c:v>
                </c:pt>
                <c:pt idx="529">
                  <c:v>42033.459803240738</c:v>
                </c:pt>
                <c:pt idx="530">
                  <c:v>42033.462129629632</c:v>
                </c:pt>
                <c:pt idx="531">
                  <c:v>42033.479351851849</c:v>
                </c:pt>
                <c:pt idx="532">
                  <c:v>42033.501446759263</c:v>
                </c:pt>
                <c:pt idx="533">
                  <c:v>42033.521412037036</c:v>
                </c:pt>
                <c:pt idx="534">
                  <c:v>42033.79241898148</c:v>
                </c:pt>
                <c:pt idx="535">
                  <c:v>42034.094583333332</c:v>
                </c:pt>
                <c:pt idx="536">
                  <c:v>42034.160775462966</c:v>
                </c:pt>
                <c:pt idx="537">
                  <c:v>42034.172627314816</c:v>
                </c:pt>
                <c:pt idx="538">
                  <c:v>42034.188368055555</c:v>
                </c:pt>
                <c:pt idx="539">
                  <c:v>42034.357546296298</c:v>
                </c:pt>
                <c:pt idx="540">
                  <c:v>42034.369016203702</c:v>
                </c:pt>
                <c:pt idx="541">
                  <c:v>42034.370949074073</c:v>
                </c:pt>
                <c:pt idx="542">
                  <c:v>42034.37400462963</c:v>
                </c:pt>
                <c:pt idx="543">
                  <c:v>42034.378750000003</c:v>
                </c:pt>
                <c:pt idx="544">
                  <c:v>42034.396631944444</c:v>
                </c:pt>
                <c:pt idx="545">
                  <c:v>42034.409942129627</c:v>
                </c:pt>
                <c:pt idx="546">
                  <c:v>42034.438159722224</c:v>
                </c:pt>
                <c:pt idx="547">
                  <c:v>42034.479733796295</c:v>
                </c:pt>
                <c:pt idx="548">
                  <c:v>42034.50104166667</c:v>
                </c:pt>
                <c:pt idx="549">
                  <c:v>42035.396469907406</c:v>
                </c:pt>
                <c:pt idx="550">
                  <c:v>42035.418020833335</c:v>
                </c:pt>
                <c:pt idx="551">
                  <c:v>42035.448263888888</c:v>
                </c:pt>
                <c:pt idx="552">
                  <c:v>42035.472453703704</c:v>
                </c:pt>
                <c:pt idx="553">
                  <c:v>42035.489976851852</c:v>
                </c:pt>
                <c:pt idx="554">
                  <c:v>42035.521273148152</c:v>
                </c:pt>
                <c:pt idx="555">
                  <c:v>42035.552395833336</c:v>
                </c:pt>
                <c:pt idx="556">
                  <c:v>42036.382233796299</c:v>
                </c:pt>
                <c:pt idx="557">
                  <c:v>42036.417939814812</c:v>
                </c:pt>
                <c:pt idx="558">
                  <c:v>42036.459456018521</c:v>
                </c:pt>
                <c:pt idx="559">
                  <c:v>42037.340752314813</c:v>
                </c:pt>
                <c:pt idx="560">
                  <c:v>42037.355231481481</c:v>
                </c:pt>
                <c:pt idx="561">
                  <c:v>42037.37568287037</c:v>
                </c:pt>
                <c:pt idx="562">
                  <c:v>42037.396608796298</c:v>
                </c:pt>
                <c:pt idx="563">
                  <c:v>42037.41783564815</c:v>
                </c:pt>
                <c:pt idx="564">
                  <c:v>42037.427094907405</c:v>
                </c:pt>
                <c:pt idx="565">
                  <c:v>42037.431817129633</c:v>
                </c:pt>
                <c:pt idx="566">
                  <c:v>42037.434791666667</c:v>
                </c:pt>
                <c:pt idx="567">
                  <c:v>42037.442916666667</c:v>
                </c:pt>
                <c:pt idx="568">
                  <c:v>42037.444780092592</c:v>
                </c:pt>
                <c:pt idx="569">
                  <c:v>42037.447650462964</c:v>
                </c:pt>
                <c:pt idx="570">
                  <c:v>42037.459618055553</c:v>
                </c:pt>
                <c:pt idx="571">
                  <c:v>42037.479502314818</c:v>
                </c:pt>
                <c:pt idx="572">
                  <c:v>42037.503634259258</c:v>
                </c:pt>
                <c:pt idx="573">
                  <c:v>42037.503738425927</c:v>
                </c:pt>
                <c:pt idx="574">
                  <c:v>42037.639108796298</c:v>
                </c:pt>
                <c:pt idx="575">
                  <c:v>42038.121018518519</c:v>
                </c:pt>
                <c:pt idx="576">
                  <c:v>42038.167303240742</c:v>
                </c:pt>
                <c:pt idx="577">
                  <c:v>42038.255624999998</c:v>
                </c:pt>
                <c:pt idx="578">
                  <c:v>42038.257638888892</c:v>
                </c:pt>
                <c:pt idx="579">
                  <c:v>42038.283032407409</c:v>
                </c:pt>
                <c:pt idx="580">
                  <c:v>42038.287569444445</c:v>
                </c:pt>
                <c:pt idx="581">
                  <c:v>42038.289629629631</c:v>
                </c:pt>
                <c:pt idx="582">
                  <c:v>42038.291898148149</c:v>
                </c:pt>
                <c:pt idx="583">
                  <c:v>42038.344502314816</c:v>
                </c:pt>
                <c:pt idx="584">
                  <c:v>42038.354988425926</c:v>
                </c:pt>
                <c:pt idx="585">
                  <c:v>42038.420474537037</c:v>
                </c:pt>
                <c:pt idx="586">
                  <c:v>42038.430601851855</c:v>
                </c:pt>
                <c:pt idx="587">
                  <c:v>42038.438206018516</c:v>
                </c:pt>
                <c:pt idx="588">
                  <c:v>42038.462222222224</c:v>
                </c:pt>
                <c:pt idx="589">
                  <c:v>42038.501284722224</c:v>
                </c:pt>
                <c:pt idx="590">
                  <c:v>42038.521597222221</c:v>
                </c:pt>
                <c:pt idx="591">
                  <c:v>42039.291724537034</c:v>
                </c:pt>
                <c:pt idx="592">
                  <c:v>42039.336516203701</c:v>
                </c:pt>
                <c:pt idx="593">
                  <c:v>42039.355613425927</c:v>
                </c:pt>
                <c:pt idx="594">
                  <c:v>42039.361909722225</c:v>
                </c:pt>
                <c:pt idx="595">
                  <c:v>42039.383402777778</c:v>
                </c:pt>
                <c:pt idx="596">
                  <c:v>42039.400567129633</c:v>
                </c:pt>
                <c:pt idx="597">
                  <c:v>42039.420856481483</c:v>
                </c:pt>
                <c:pt idx="598">
                  <c:v>42039.421284722222</c:v>
                </c:pt>
                <c:pt idx="599">
                  <c:v>42039.432824074072</c:v>
                </c:pt>
                <c:pt idx="600">
                  <c:v>42039.441354166665</c:v>
                </c:pt>
                <c:pt idx="601">
                  <c:v>42039.462060185186</c:v>
                </c:pt>
                <c:pt idx="602">
                  <c:v>42039.503599537034</c:v>
                </c:pt>
                <c:pt idx="603">
                  <c:v>42039.792326388888</c:v>
                </c:pt>
                <c:pt idx="604">
                  <c:v>42039.795324074075</c:v>
                </c:pt>
                <c:pt idx="605">
                  <c:v>42039.833657407406</c:v>
                </c:pt>
                <c:pt idx="606">
                  <c:v>42040.357800925929</c:v>
                </c:pt>
                <c:pt idx="607">
                  <c:v>42040.364803240744</c:v>
                </c:pt>
                <c:pt idx="608">
                  <c:v>42040.37703703704</c:v>
                </c:pt>
                <c:pt idx="609">
                  <c:v>42040.381898148145</c:v>
                </c:pt>
                <c:pt idx="610">
                  <c:v>42040.389166666668</c:v>
                </c:pt>
                <c:pt idx="611">
                  <c:v>42040.398518518516</c:v>
                </c:pt>
                <c:pt idx="612">
                  <c:v>42040.406539351854</c:v>
                </c:pt>
                <c:pt idx="613">
                  <c:v>42040.40865740741</c:v>
                </c:pt>
                <c:pt idx="614">
                  <c:v>42040.424351851849</c:v>
                </c:pt>
                <c:pt idx="615">
                  <c:v>42040.42690972222</c:v>
                </c:pt>
                <c:pt idx="616">
                  <c:v>42040.427662037036</c:v>
                </c:pt>
                <c:pt idx="617">
                  <c:v>42040.441261574073</c:v>
                </c:pt>
                <c:pt idx="618">
                  <c:v>42040.462094907409</c:v>
                </c:pt>
                <c:pt idx="619">
                  <c:v>42040.462256944447</c:v>
                </c:pt>
                <c:pt idx="620">
                  <c:v>42040.503668981481</c:v>
                </c:pt>
                <c:pt idx="621">
                  <c:v>42040.53502314815</c:v>
                </c:pt>
                <c:pt idx="622">
                  <c:v>42040.566203703704</c:v>
                </c:pt>
                <c:pt idx="623">
                  <c:v>42040.604861111111</c:v>
                </c:pt>
                <c:pt idx="624">
                  <c:v>42040.642523148148</c:v>
                </c:pt>
                <c:pt idx="625">
                  <c:v>42040.792199074072</c:v>
                </c:pt>
                <c:pt idx="626">
                  <c:v>42040.906446759262</c:v>
                </c:pt>
                <c:pt idx="627">
                  <c:v>42041.3512962963</c:v>
                </c:pt>
                <c:pt idx="628">
                  <c:v>42041.358715277776</c:v>
                </c:pt>
                <c:pt idx="629">
                  <c:v>42041.396504629629</c:v>
                </c:pt>
                <c:pt idx="630">
                  <c:v>42041.399537037039</c:v>
                </c:pt>
                <c:pt idx="631">
                  <c:v>42041.407037037039</c:v>
                </c:pt>
                <c:pt idx="632">
                  <c:v>42041.409131944441</c:v>
                </c:pt>
                <c:pt idx="633">
                  <c:v>42041.411168981482</c:v>
                </c:pt>
                <c:pt idx="634">
                  <c:v>42041.459583333337</c:v>
                </c:pt>
                <c:pt idx="635">
                  <c:v>42041.479803240742</c:v>
                </c:pt>
                <c:pt idx="636">
                  <c:v>42041.501701388886</c:v>
                </c:pt>
                <c:pt idx="637">
                  <c:v>42041.521620370368</c:v>
                </c:pt>
                <c:pt idx="638">
                  <c:v>42041.54283564815</c:v>
                </c:pt>
                <c:pt idx="639">
                  <c:v>42041.571944444448</c:v>
                </c:pt>
                <c:pt idx="640">
                  <c:v>42042.347488425927</c:v>
                </c:pt>
                <c:pt idx="641">
                  <c:v>42042.396504629629</c:v>
                </c:pt>
                <c:pt idx="642">
                  <c:v>42042.413356481484</c:v>
                </c:pt>
                <c:pt idx="643">
                  <c:v>42042.427523148152</c:v>
                </c:pt>
                <c:pt idx="644">
                  <c:v>42042.430787037039</c:v>
                </c:pt>
                <c:pt idx="645">
                  <c:v>42042.472442129627</c:v>
                </c:pt>
                <c:pt idx="646">
                  <c:v>42042.507199074076</c:v>
                </c:pt>
                <c:pt idx="647">
                  <c:v>42042.534930555557</c:v>
                </c:pt>
                <c:pt idx="648">
                  <c:v>42042.569675925923</c:v>
                </c:pt>
                <c:pt idx="649">
                  <c:v>42042.611342592594</c:v>
                </c:pt>
                <c:pt idx="650">
                  <c:v>42042.646296296298</c:v>
                </c:pt>
                <c:pt idx="651">
                  <c:v>42043.354525462964</c:v>
                </c:pt>
                <c:pt idx="652">
                  <c:v>42043.396435185183</c:v>
                </c:pt>
                <c:pt idx="653">
                  <c:v>42043.417546296296</c:v>
                </c:pt>
                <c:pt idx="654">
                  <c:v>42043.448206018518</c:v>
                </c:pt>
                <c:pt idx="655">
                  <c:v>42043.462013888886</c:v>
                </c:pt>
                <c:pt idx="656">
                  <c:v>42043.500937500001</c:v>
                </c:pt>
                <c:pt idx="657">
                  <c:v>42043.552337962959</c:v>
                </c:pt>
                <c:pt idx="658">
                  <c:v>42043.581967592596</c:v>
                </c:pt>
                <c:pt idx="659">
                  <c:v>42043.632199074076</c:v>
                </c:pt>
                <c:pt idx="660">
                  <c:v>42043.663275462961</c:v>
                </c:pt>
                <c:pt idx="661">
                  <c:v>42044.003738425927</c:v>
                </c:pt>
                <c:pt idx="662">
                  <c:v>42044.314340277779</c:v>
                </c:pt>
                <c:pt idx="663">
                  <c:v>42044.320243055554</c:v>
                </c:pt>
                <c:pt idx="664">
                  <c:v>42044.347546296296</c:v>
                </c:pt>
                <c:pt idx="665">
                  <c:v>42044.376064814816</c:v>
                </c:pt>
                <c:pt idx="666">
                  <c:v>42044.382488425923</c:v>
                </c:pt>
                <c:pt idx="667">
                  <c:v>42044.41783564815</c:v>
                </c:pt>
                <c:pt idx="668">
                  <c:v>42044.448275462964</c:v>
                </c:pt>
                <c:pt idx="669">
                  <c:v>42044.46197916667</c:v>
                </c:pt>
                <c:pt idx="670">
                  <c:v>42044.462118055555</c:v>
                </c:pt>
                <c:pt idx="671">
                  <c:v>42044.482928240737</c:v>
                </c:pt>
                <c:pt idx="672">
                  <c:v>42044.545347222222</c:v>
                </c:pt>
                <c:pt idx="673">
                  <c:v>42044.792395833334</c:v>
                </c:pt>
                <c:pt idx="674">
                  <c:v>42045.106412037036</c:v>
                </c:pt>
                <c:pt idx="675">
                  <c:v>42045.269016203703</c:v>
                </c:pt>
                <c:pt idx="676">
                  <c:v>42045.29246527778</c:v>
                </c:pt>
                <c:pt idx="677">
                  <c:v>42045.335057870368</c:v>
                </c:pt>
                <c:pt idx="678">
                  <c:v>42045.350289351853</c:v>
                </c:pt>
                <c:pt idx="679">
                  <c:v>42045.35560185185</c:v>
                </c:pt>
                <c:pt idx="680">
                  <c:v>42045.356319444443</c:v>
                </c:pt>
                <c:pt idx="681">
                  <c:v>42045.421458333331</c:v>
                </c:pt>
                <c:pt idx="682">
                  <c:v>42045.426689814813</c:v>
                </c:pt>
                <c:pt idx="683">
                  <c:v>42045.465439814812</c:v>
                </c:pt>
                <c:pt idx="684">
                  <c:v>42045.500717592593</c:v>
                </c:pt>
                <c:pt idx="685">
                  <c:v>42046.19358796296</c:v>
                </c:pt>
                <c:pt idx="686">
                  <c:v>42046.239733796298</c:v>
                </c:pt>
                <c:pt idx="687">
                  <c:v>42046.281840277778</c:v>
                </c:pt>
                <c:pt idx="688">
                  <c:v>42046.293032407404</c:v>
                </c:pt>
                <c:pt idx="689">
                  <c:v>42046.360208333332</c:v>
                </c:pt>
                <c:pt idx="690">
                  <c:v>42046.376944444448</c:v>
                </c:pt>
                <c:pt idx="691">
                  <c:v>42046.378564814811</c:v>
                </c:pt>
                <c:pt idx="692">
                  <c:v>42046.406354166669</c:v>
                </c:pt>
                <c:pt idx="693">
                  <c:v>42046.420289351852</c:v>
                </c:pt>
                <c:pt idx="694">
                  <c:v>42046.469224537039</c:v>
                </c:pt>
                <c:pt idx="695">
                  <c:v>42046.502858796295</c:v>
                </c:pt>
                <c:pt idx="696">
                  <c:v>42046.584374999999</c:v>
                </c:pt>
                <c:pt idx="697">
                  <c:v>42046.64947916667</c:v>
                </c:pt>
                <c:pt idx="698">
                  <c:v>42046.709374999999</c:v>
                </c:pt>
                <c:pt idx="699">
                  <c:v>42046.802222222221</c:v>
                </c:pt>
                <c:pt idx="700">
                  <c:v>42047.110949074071</c:v>
                </c:pt>
                <c:pt idx="701">
                  <c:v>42047.16306712963</c:v>
                </c:pt>
                <c:pt idx="702">
                  <c:v>42047.184282407405</c:v>
                </c:pt>
                <c:pt idx="703">
                  <c:v>42047.274571759262</c:v>
                </c:pt>
                <c:pt idx="704">
                  <c:v>42047.292314814818</c:v>
                </c:pt>
                <c:pt idx="705">
                  <c:v>42047.30327546296</c:v>
                </c:pt>
                <c:pt idx="706">
                  <c:v>42047.336875000001</c:v>
                </c:pt>
                <c:pt idx="707">
                  <c:v>42047.340590277781</c:v>
                </c:pt>
                <c:pt idx="708">
                  <c:v>42047.357708333337</c:v>
                </c:pt>
                <c:pt idx="709">
                  <c:v>42047.375520833331</c:v>
                </c:pt>
                <c:pt idx="710">
                  <c:v>42047.406770833331</c:v>
                </c:pt>
                <c:pt idx="711">
                  <c:v>42047.41605324074</c:v>
                </c:pt>
                <c:pt idx="712">
                  <c:v>42047.417650462965</c:v>
                </c:pt>
                <c:pt idx="713">
                  <c:v>42047.436168981483</c:v>
                </c:pt>
                <c:pt idx="714">
                  <c:v>42047.469039351854</c:v>
                </c:pt>
                <c:pt idx="715">
                  <c:v>42047.503738425927</c:v>
                </c:pt>
                <c:pt idx="716">
                  <c:v>42047.507453703707</c:v>
                </c:pt>
                <c:pt idx="717">
                  <c:v>42047.545231481483</c:v>
                </c:pt>
                <c:pt idx="718">
                  <c:v>42047.614861111113</c:v>
                </c:pt>
                <c:pt idx="719">
                  <c:v>42048.121631944443</c:v>
                </c:pt>
                <c:pt idx="720">
                  <c:v>42048.129687499997</c:v>
                </c:pt>
                <c:pt idx="721">
                  <c:v>42048.204976851855</c:v>
                </c:pt>
                <c:pt idx="722">
                  <c:v>42048.239884259259</c:v>
                </c:pt>
                <c:pt idx="723">
                  <c:v>42048.262916666667</c:v>
                </c:pt>
                <c:pt idx="724">
                  <c:v>42048.292291666665</c:v>
                </c:pt>
                <c:pt idx="725">
                  <c:v>42048.305833333332</c:v>
                </c:pt>
                <c:pt idx="726">
                  <c:v>42048.313217592593</c:v>
                </c:pt>
                <c:pt idx="727">
                  <c:v>42048.370613425926</c:v>
                </c:pt>
                <c:pt idx="728">
                  <c:v>42048.376574074071</c:v>
                </c:pt>
                <c:pt idx="729">
                  <c:v>42048.418645833335</c:v>
                </c:pt>
                <c:pt idx="730">
                  <c:v>42048.455590277779</c:v>
                </c:pt>
                <c:pt idx="731">
                  <c:v>42048.459791666668</c:v>
                </c:pt>
                <c:pt idx="732">
                  <c:v>42048.583993055552</c:v>
                </c:pt>
                <c:pt idx="733">
                  <c:v>42048.61818287037</c:v>
                </c:pt>
                <c:pt idx="734">
                  <c:v>42048.646377314813</c:v>
                </c:pt>
                <c:pt idx="735">
                  <c:v>42048.708958333336</c:v>
                </c:pt>
                <c:pt idx="736">
                  <c:v>42048.750601851854</c:v>
                </c:pt>
                <c:pt idx="737">
                  <c:v>42049.000381944446</c:v>
                </c:pt>
                <c:pt idx="738">
                  <c:v>42049.125740740739</c:v>
                </c:pt>
                <c:pt idx="739">
                  <c:v>42049.209004629629</c:v>
                </c:pt>
                <c:pt idx="740">
                  <c:v>42049.293171296296</c:v>
                </c:pt>
                <c:pt idx="741">
                  <c:v>42049.417048611111</c:v>
                </c:pt>
                <c:pt idx="742">
                  <c:v>42049.45957175926</c:v>
                </c:pt>
                <c:pt idx="743">
                  <c:v>42049.630972222221</c:v>
                </c:pt>
                <c:pt idx="744">
                  <c:v>42050.084016203706</c:v>
                </c:pt>
                <c:pt idx="745">
                  <c:v>42050.29210648148</c:v>
                </c:pt>
                <c:pt idx="746">
                  <c:v>42050.336944444447</c:v>
                </c:pt>
                <c:pt idx="747">
                  <c:v>42050.364918981482</c:v>
                </c:pt>
                <c:pt idx="748">
                  <c:v>42050.469108796293</c:v>
                </c:pt>
                <c:pt idx="749">
                  <c:v>42050.771180555559</c:v>
                </c:pt>
                <c:pt idx="750">
                  <c:v>42051.003657407404</c:v>
                </c:pt>
                <c:pt idx="751">
                  <c:v>42051.124247685184</c:v>
                </c:pt>
                <c:pt idx="752">
                  <c:v>42051.152962962966</c:v>
                </c:pt>
                <c:pt idx="753">
                  <c:v>42051.167604166665</c:v>
                </c:pt>
                <c:pt idx="754">
                  <c:v>42051.26798611111</c:v>
                </c:pt>
                <c:pt idx="755">
                  <c:v>42051.273541666669</c:v>
                </c:pt>
                <c:pt idx="756">
                  <c:v>42051.288425925923</c:v>
                </c:pt>
                <c:pt idx="757">
                  <c:v>42051.309594907405</c:v>
                </c:pt>
                <c:pt idx="758">
                  <c:v>42051.417685185188</c:v>
                </c:pt>
                <c:pt idx="759">
                  <c:v>42051.420312499999</c:v>
                </c:pt>
                <c:pt idx="760">
                  <c:v>42051.423483796294</c:v>
                </c:pt>
                <c:pt idx="761">
                  <c:v>42051.42759259259</c:v>
                </c:pt>
                <c:pt idx="762">
                  <c:v>42051.431585648148</c:v>
                </c:pt>
                <c:pt idx="763">
                  <c:v>42051.436273148145</c:v>
                </c:pt>
                <c:pt idx="764">
                  <c:v>42051.465636574074</c:v>
                </c:pt>
                <c:pt idx="765">
                  <c:v>42051.479803240742</c:v>
                </c:pt>
                <c:pt idx="766">
                  <c:v>42051.545300925929</c:v>
                </c:pt>
                <c:pt idx="767">
                  <c:v>42051.587060185186</c:v>
                </c:pt>
                <c:pt idx="768">
                  <c:v>42051.625717592593</c:v>
                </c:pt>
                <c:pt idx="769">
                  <c:v>42052.112974537034</c:v>
                </c:pt>
                <c:pt idx="770">
                  <c:v>42052.26599537037</c:v>
                </c:pt>
                <c:pt idx="771">
                  <c:v>42052.406435185185</c:v>
                </c:pt>
                <c:pt idx="772">
                  <c:v>42052.458738425928</c:v>
                </c:pt>
                <c:pt idx="773">
                  <c:v>42052.503912037035</c:v>
                </c:pt>
                <c:pt idx="774">
                  <c:v>42052.584363425929</c:v>
                </c:pt>
                <c:pt idx="775">
                  <c:v>42052.792442129627</c:v>
                </c:pt>
                <c:pt idx="776">
                  <c:v>42053.176122685189</c:v>
                </c:pt>
                <c:pt idx="777">
                  <c:v>42053.176990740743</c:v>
                </c:pt>
                <c:pt idx="778">
                  <c:v>42053.206666666665</c:v>
                </c:pt>
                <c:pt idx="779">
                  <c:v>42053.365902777776</c:v>
                </c:pt>
                <c:pt idx="780">
                  <c:v>42053.369837962964</c:v>
                </c:pt>
                <c:pt idx="781">
                  <c:v>42053.420451388891</c:v>
                </c:pt>
                <c:pt idx="782">
                  <c:v>42053.438240740739</c:v>
                </c:pt>
                <c:pt idx="783">
                  <c:v>42053.501539351855</c:v>
                </c:pt>
                <c:pt idx="784">
                  <c:v>42053.548854166664</c:v>
                </c:pt>
                <c:pt idx="785">
                  <c:v>42054.105034722219</c:v>
                </c:pt>
                <c:pt idx="786">
                  <c:v>42054.106979166667</c:v>
                </c:pt>
                <c:pt idx="787">
                  <c:v>42054.110601851855</c:v>
                </c:pt>
                <c:pt idx="788">
                  <c:v>42054.116655092592</c:v>
                </c:pt>
                <c:pt idx="789">
                  <c:v>42054.123530092591</c:v>
                </c:pt>
                <c:pt idx="790">
                  <c:v>42054.16747685185</c:v>
                </c:pt>
                <c:pt idx="791">
                  <c:v>42054.283738425926</c:v>
                </c:pt>
                <c:pt idx="792">
                  <c:v>42054.376203703701</c:v>
                </c:pt>
                <c:pt idx="793">
                  <c:v>42054.376331018517</c:v>
                </c:pt>
                <c:pt idx="794">
                  <c:v>42054.396481481483</c:v>
                </c:pt>
                <c:pt idx="795">
                  <c:v>42054.396817129629</c:v>
                </c:pt>
                <c:pt idx="796">
                  <c:v>42054.399537037039</c:v>
                </c:pt>
                <c:pt idx="797">
                  <c:v>42054.417662037034</c:v>
                </c:pt>
                <c:pt idx="798">
                  <c:v>42054.438298611109</c:v>
                </c:pt>
                <c:pt idx="799">
                  <c:v>42054.451099537036</c:v>
                </c:pt>
                <c:pt idx="800">
                  <c:v>42054.451724537037</c:v>
                </c:pt>
                <c:pt idx="801">
                  <c:v>42054.489988425928</c:v>
                </c:pt>
                <c:pt idx="802">
                  <c:v>42054.500185185185</c:v>
                </c:pt>
                <c:pt idx="803">
                  <c:v>42054.500416666669</c:v>
                </c:pt>
                <c:pt idx="804">
                  <c:v>42054.541967592595</c:v>
                </c:pt>
                <c:pt idx="805">
                  <c:v>42054.607812499999</c:v>
                </c:pt>
                <c:pt idx="806">
                  <c:v>42054.79241898148</c:v>
                </c:pt>
                <c:pt idx="807">
                  <c:v>42055.042627314811</c:v>
                </c:pt>
                <c:pt idx="808">
                  <c:v>42055.097060185188</c:v>
                </c:pt>
                <c:pt idx="809">
                  <c:v>42055.116122685184</c:v>
                </c:pt>
                <c:pt idx="810">
                  <c:v>42055.121446759258</c:v>
                </c:pt>
                <c:pt idx="811">
                  <c:v>42055.125810185185</c:v>
                </c:pt>
                <c:pt idx="812">
                  <c:v>42055.305775462963</c:v>
                </c:pt>
                <c:pt idx="813">
                  <c:v>42055.306793981479</c:v>
                </c:pt>
                <c:pt idx="814">
                  <c:v>42055.333425925928</c:v>
                </c:pt>
                <c:pt idx="815">
                  <c:v>42055.375960648147</c:v>
                </c:pt>
                <c:pt idx="816">
                  <c:v>42055.396458333336</c:v>
                </c:pt>
                <c:pt idx="817">
                  <c:v>42055.425254629627</c:v>
                </c:pt>
                <c:pt idx="818">
                  <c:v>42055.426724537036</c:v>
                </c:pt>
                <c:pt idx="819">
                  <c:v>42055.441261574073</c:v>
                </c:pt>
                <c:pt idx="820">
                  <c:v>42055.490057870367</c:v>
                </c:pt>
                <c:pt idx="821">
                  <c:v>42055.520995370367</c:v>
                </c:pt>
                <c:pt idx="822">
                  <c:v>42055.543067129627</c:v>
                </c:pt>
                <c:pt idx="823">
                  <c:v>42055.750879629632</c:v>
                </c:pt>
                <c:pt idx="824">
                  <c:v>42056.125937500001</c:v>
                </c:pt>
                <c:pt idx="825">
                  <c:v>42056.146168981482</c:v>
                </c:pt>
                <c:pt idx="826">
                  <c:v>42056.271469907406</c:v>
                </c:pt>
                <c:pt idx="827">
                  <c:v>42056.334293981483</c:v>
                </c:pt>
                <c:pt idx="828">
                  <c:v>42056.354872685188</c:v>
                </c:pt>
                <c:pt idx="829">
                  <c:v>42056.376250000001</c:v>
                </c:pt>
                <c:pt idx="830">
                  <c:v>42056.378668981481</c:v>
                </c:pt>
                <c:pt idx="831">
                  <c:v>42056.417824074073</c:v>
                </c:pt>
                <c:pt idx="832">
                  <c:v>42056.750752314816</c:v>
                </c:pt>
                <c:pt idx="833">
                  <c:v>42057.114814814813</c:v>
                </c:pt>
                <c:pt idx="834">
                  <c:v>42057.167048611111</c:v>
                </c:pt>
                <c:pt idx="835">
                  <c:v>42057.187847222223</c:v>
                </c:pt>
                <c:pt idx="836">
                  <c:v>42057.417719907404</c:v>
                </c:pt>
                <c:pt idx="837">
                  <c:v>42057.459502314814</c:v>
                </c:pt>
                <c:pt idx="838">
                  <c:v>42057.584293981483</c:v>
                </c:pt>
                <c:pt idx="839">
                  <c:v>42057.625879629632</c:v>
                </c:pt>
                <c:pt idx="840">
                  <c:v>42057.750451388885</c:v>
                </c:pt>
                <c:pt idx="841">
                  <c:v>42057.934178240743</c:v>
                </c:pt>
                <c:pt idx="842">
                  <c:v>42057.959027777775</c:v>
                </c:pt>
                <c:pt idx="843">
                  <c:v>42058.003692129627</c:v>
                </c:pt>
                <c:pt idx="844">
                  <c:v>42058.114965277775</c:v>
                </c:pt>
                <c:pt idx="845">
                  <c:v>42058.118298611109</c:v>
                </c:pt>
                <c:pt idx="846">
                  <c:v>42058.126180555555</c:v>
                </c:pt>
                <c:pt idx="847">
                  <c:v>42058.152962962966</c:v>
                </c:pt>
                <c:pt idx="848">
                  <c:v>42058.293391203704</c:v>
                </c:pt>
                <c:pt idx="849">
                  <c:v>42058.334039351852</c:v>
                </c:pt>
                <c:pt idx="850">
                  <c:v>42058.406377314815</c:v>
                </c:pt>
                <c:pt idx="851">
                  <c:v>42058.430902777778</c:v>
                </c:pt>
                <c:pt idx="852">
                  <c:v>42058.437893518516</c:v>
                </c:pt>
                <c:pt idx="853">
                  <c:v>42058.459560185183</c:v>
                </c:pt>
                <c:pt idx="854">
                  <c:v>42058.479872685188</c:v>
                </c:pt>
                <c:pt idx="855">
                  <c:v>42058.501932870371</c:v>
                </c:pt>
                <c:pt idx="856">
                  <c:v>42058.504074074073</c:v>
                </c:pt>
                <c:pt idx="857">
                  <c:v>42058.543356481481</c:v>
                </c:pt>
                <c:pt idx="858">
                  <c:v>42058.563067129631</c:v>
                </c:pt>
                <c:pt idx="859">
                  <c:v>42058.583969907406</c:v>
                </c:pt>
                <c:pt idx="860">
                  <c:v>42058.626238425924</c:v>
                </c:pt>
                <c:pt idx="861">
                  <c:v>42058.750717592593</c:v>
                </c:pt>
                <c:pt idx="862">
                  <c:v>42059.092604166668</c:v>
                </c:pt>
                <c:pt idx="863">
                  <c:v>42059.114710648151</c:v>
                </c:pt>
                <c:pt idx="864">
                  <c:v>42059.146550925929</c:v>
                </c:pt>
                <c:pt idx="865">
                  <c:v>42059.264502314814</c:v>
                </c:pt>
                <c:pt idx="866">
                  <c:v>42059.387037037035</c:v>
                </c:pt>
                <c:pt idx="867">
                  <c:v>42059.420694444445</c:v>
                </c:pt>
                <c:pt idx="868">
                  <c:v>42059.44023148148</c:v>
                </c:pt>
                <c:pt idx="869">
                  <c:v>42059.459745370368</c:v>
                </c:pt>
                <c:pt idx="870">
                  <c:v>42059.503599537034</c:v>
                </c:pt>
                <c:pt idx="871">
                  <c:v>42059.543020833335</c:v>
                </c:pt>
                <c:pt idx="872">
                  <c:v>42059.548854166664</c:v>
                </c:pt>
                <c:pt idx="873">
                  <c:v>42059.584583333337</c:v>
                </c:pt>
                <c:pt idx="874">
                  <c:v>42059.618391203701</c:v>
                </c:pt>
                <c:pt idx="875">
                  <c:v>42059.792395833334</c:v>
                </c:pt>
                <c:pt idx="876">
                  <c:v>42059.909849537034</c:v>
                </c:pt>
                <c:pt idx="877">
                  <c:v>42060.042754629627</c:v>
                </c:pt>
                <c:pt idx="878">
                  <c:v>42060.100069444445</c:v>
                </c:pt>
                <c:pt idx="879">
                  <c:v>42060.145601851851</c:v>
                </c:pt>
                <c:pt idx="880">
                  <c:v>42060.212164351855</c:v>
                </c:pt>
                <c:pt idx="881">
                  <c:v>42060.389513888891</c:v>
                </c:pt>
                <c:pt idx="882">
                  <c:v>42060.414652777778</c:v>
                </c:pt>
                <c:pt idx="883">
                  <c:v>42060.424039351848</c:v>
                </c:pt>
                <c:pt idx="884">
                  <c:v>42060.435590277775</c:v>
                </c:pt>
                <c:pt idx="885">
                  <c:v>42060.438055555554</c:v>
                </c:pt>
                <c:pt idx="886">
                  <c:v>42060.479409722226</c:v>
                </c:pt>
                <c:pt idx="887">
                  <c:v>42060.500428240739</c:v>
                </c:pt>
                <c:pt idx="888">
                  <c:v>42060.542800925927</c:v>
                </c:pt>
                <c:pt idx="889">
                  <c:v>42060.584166666667</c:v>
                </c:pt>
                <c:pt idx="890">
                  <c:v>42060.750694444447</c:v>
                </c:pt>
                <c:pt idx="891">
                  <c:v>42060.792291666665</c:v>
                </c:pt>
                <c:pt idx="892">
                  <c:v>42060.792673611111</c:v>
                </c:pt>
                <c:pt idx="893">
                  <c:v>42060.909942129627</c:v>
                </c:pt>
                <c:pt idx="894">
                  <c:v>42060.969097222223</c:v>
                </c:pt>
                <c:pt idx="895">
                  <c:v>42061.092534722222</c:v>
                </c:pt>
                <c:pt idx="896">
                  <c:v>42061.123159722221</c:v>
                </c:pt>
                <c:pt idx="897">
                  <c:v>42061.209328703706</c:v>
                </c:pt>
                <c:pt idx="898">
                  <c:v>42061.250763888886</c:v>
                </c:pt>
                <c:pt idx="899">
                  <c:v>42061.28328703704</c:v>
                </c:pt>
                <c:pt idx="900">
                  <c:v>42061.401539351849</c:v>
                </c:pt>
                <c:pt idx="901">
                  <c:v>42061.423333333332</c:v>
                </c:pt>
                <c:pt idx="902">
                  <c:v>42061.424386574072</c:v>
                </c:pt>
                <c:pt idx="903">
                  <c:v>42061.438217592593</c:v>
                </c:pt>
                <c:pt idx="904">
                  <c:v>42061.500173611108</c:v>
                </c:pt>
                <c:pt idx="905">
                  <c:v>42061.559270833335</c:v>
                </c:pt>
                <c:pt idx="906">
                  <c:v>42061.566076388888</c:v>
                </c:pt>
                <c:pt idx="907">
                  <c:v>42061.590497685182</c:v>
                </c:pt>
                <c:pt idx="908">
                  <c:v>42061.606423611112</c:v>
                </c:pt>
                <c:pt idx="909">
                  <c:v>42061.626377314817</c:v>
                </c:pt>
                <c:pt idx="910">
                  <c:v>42061.646562499998</c:v>
                </c:pt>
                <c:pt idx="911">
                  <c:v>42061.663449074076</c:v>
                </c:pt>
                <c:pt idx="912">
                  <c:v>42061.688287037039</c:v>
                </c:pt>
                <c:pt idx="913">
                  <c:v>42061.709444444445</c:v>
                </c:pt>
                <c:pt idx="914">
                  <c:v>42061.750497685185</c:v>
                </c:pt>
                <c:pt idx="915">
                  <c:v>42061.771261574075</c:v>
                </c:pt>
                <c:pt idx="916">
                  <c:v>42061.792662037034</c:v>
                </c:pt>
                <c:pt idx="917">
                  <c:v>42061.792754629627</c:v>
                </c:pt>
                <c:pt idx="918">
                  <c:v>42061.896296296298</c:v>
                </c:pt>
                <c:pt idx="919">
                  <c:v>42062.000416666669</c:v>
                </c:pt>
                <c:pt idx="920">
                  <c:v>42062.097430555557</c:v>
                </c:pt>
                <c:pt idx="921">
                  <c:v>42062.108263888891</c:v>
                </c:pt>
                <c:pt idx="922">
                  <c:v>42062.111215277779</c:v>
                </c:pt>
                <c:pt idx="923">
                  <c:v>42062.136620370373</c:v>
                </c:pt>
                <c:pt idx="924">
                  <c:v>42062.14471064815</c:v>
                </c:pt>
                <c:pt idx="925">
                  <c:v>42062.251238425924</c:v>
                </c:pt>
                <c:pt idx="926">
                  <c:v>42062.257650462961</c:v>
                </c:pt>
                <c:pt idx="927">
                  <c:v>42062.410104166665</c:v>
                </c:pt>
                <c:pt idx="928">
                  <c:v>42062.413622685184</c:v>
                </c:pt>
                <c:pt idx="929">
                  <c:v>42062.437581018516</c:v>
                </c:pt>
                <c:pt idx="930">
                  <c:v>42062.439571759256</c:v>
                </c:pt>
                <c:pt idx="931">
                  <c:v>42062.503599537034</c:v>
                </c:pt>
                <c:pt idx="932">
                  <c:v>42062.524537037039</c:v>
                </c:pt>
                <c:pt idx="933">
                  <c:v>42062.584745370368</c:v>
                </c:pt>
                <c:pt idx="934">
                  <c:v>42062.626284722224</c:v>
                </c:pt>
                <c:pt idx="935">
                  <c:v>42062.792569444442</c:v>
                </c:pt>
                <c:pt idx="936">
                  <c:v>42062.833993055552</c:v>
                </c:pt>
                <c:pt idx="937">
                  <c:v>42062.896238425928</c:v>
                </c:pt>
                <c:pt idx="938">
                  <c:v>42062.923761574071</c:v>
                </c:pt>
                <c:pt idx="939">
                  <c:v>42062.959247685183</c:v>
                </c:pt>
                <c:pt idx="940">
                  <c:v>42063.211956018517</c:v>
                </c:pt>
                <c:pt idx="941">
                  <c:v>42063.334756944445</c:v>
                </c:pt>
                <c:pt idx="942">
                  <c:v>42063.420486111114</c:v>
                </c:pt>
                <c:pt idx="943">
                  <c:v>42063.875439814816</c:v>
                </c:pt>
                <c:pt idx="944">
                  <c:v>42063.97934027778</c:v>
                </c:pt>
                <c:pt idx="945">
                  <c:v>42064.334224537037</c:v>
                </c:pt>
                <c:pt idx="946">
                  <c:v>42064.420613425929</c:v>
                </c:pt>
                <c:pt idx="947">
                  <c:v>42064.500520833331</c:v>
                </c:pt>
                <c:pt idx="948">
                  <c:v>42064.625972222224</c:v>
                </c:pt>
                <c:pt idx="949">
                  <c:v>42064.875590277778</c:v>
                </c:pt>
                <c:pt idx="950">
                  <c:v>42065.00068287037</c:v>
                </c:pt>
                <c:pt idx="951">
                  <c:v>42065.289733796293</c:v>
                </c:pt>
                <c:pt idx="952">
                  <c:v>42065.458425925928</c:v>
                </c:pt>
                <c:pt idx="953">
                  <c:v>42065.500567129631</c:v>
                </c:pt>
                <c:pt idx="954">
                  <c:v>42065.520949074074</c:v>
                </c:pt>
                <c:pt idx="955">
                  <c:v>42065.583634259259</c:v>
                </c:pt>
                <c:pt idx="956">
                  <c:v>42065.625196759262</c:v>
                </c:pt>
                <c:pt idx="957">
                  <c:v>42065.79247685185</c:v>
                </c:pt>
                <c:pt idx="958">
                  <c:v>42065.836956018517</c:v>
                </c:pt>
                <c:pt idx="959">
                  <c:v>42066.021365740744</c:v>
                </c:pt>
                <c:pt idx="960">
                  <c:v>42066.071388888886</c:v>
                </c:pt>
                <c:pt idx="961">
                  <c:v>42066.257557870369</c:v>
                </c:pt>
                <c:pt idx="962">
                  <c:v>42066.25880787037</c:v>
                </c:pt>
                <c:pt idx="963">
                  <c:v>42066.33489583333</c:v>
                </c:pt>
                <c:pt idx="964">
                  <c:v>42066.417245370372</c:v>
                </c:pt>
                <c:pt idx="965">
                  <c:v>42066.425300925926</c:v>
                </c:pt>
                <c:pt idx="966">
                  <c:v>42066.437986111108</c:v>
                </c:pt>
                <c:pt idx="967">
                  <c:v>42066.587210648147</c:v>
                </c:pt>
                <c:pt idx="968">
                  <c:v>42066.604907407411</c:v>
                </c:pt>
                <c:pt idx="969">
                  <c:v>42066.635844907411</c:v>
                </c:pt>
                <c:pt idx="970">
                  <c:v>42066.792245370372</c:v>
                </c:pt>
                <c:pt idx="971">
                  <c:v>42066.896273148152</c:v>
                </c:pt>
                <c:pt idx="972">
                  <c:v>42066.934189814812</c:v>
                </c:pt>
                <c:pt idx="973">
                  <c:v>42067.10365740741</c:v>
                </c:pt>
                <c:pt idx="974">
                  <c:v>42067.112708333334</c:v>
                </c:pt>
                <c:pt idx="975">
                  <c:v>42067.125393518516</c:v>
                </c:pt>
                <c:pt idx="976">
                  <c:v>42067.369641203702</c:v>
                </c:pt>
                <c:pt idx="977">
                  <c:v>42067.408912037034</c:v>
                </c:pt>
                <c:pt idx="978">
                  <c:v>42067.420243055552</c:v>
                </c:pt>
                <c:pt idx="979">
                  <c:v>42067.420277777775</c:v>
                </c:pt>
                <c:pt idx="980">
                  <c:v>42067.442384259259</c:v>
                </c:pt>
                <c:pt idx="981">
                  <c:v>42067.501875000002</c:v>
                </c:pt>
                <c:pt idx="982">
                  <c:v>42067.542164351849</c:v>
                </c:pt>
                <c:pt idx="983">
                  <c:v>42067.626238425924</c:v>
                </c:pt>
                <c:pt idx="984">
                  <c:v>42067.709722222222</c:v>
                </c:pt>
                <c:pt idx="985">
                  <c:v>42067.792754629627</c:v>
                </c:pt>
                <c:pt idx="986">
                  <c:v>42067.834166666667</c:v>
                </c:pt>
                <c:pt idx="987">
                  <c:v>42068.304826388892</c:v>
                </c:pt>
                <c:pt idx="988">
                  <c:v>42068.309479166666</c:v>
                </c:pt>
                <c:pt idx="989">
                  <c:v>42068.334907407407</c:v>
                </c:pt>
                <c:pt idx="990">
                  <c:v>42068.376562500001</c:v>
                </c:pt>
                <c:pt idx="991">
                  <c:v>42068.376759259256</c:v>
                </c:pt>
                <c:pt idx="992">
                  <c:v>42068.381851851853</c:v>
                </c:pt>
                <c:pt idx="993">
                  <c:v>42068.501435185186</c:v>
                </c:pt>
                <c:pt idx="994">
                  <c:v>42068.590555555558</c:v>
                </c:pt>
                <c:pt idx="995">
                  <c:v>42068.625798611109</c:v>
                </c:pt>
                <c:pt idx="996">
                  <c:v>42068.628865740742</c:v>
                </c:pt>
                <c:pt idx="997">
                  <c:v>42068.646365740744</c:v>
                </c:pt>
                <c:pt idx="998">
                  <c:v>42068.729791666665</c:v>
                </c:pt>
                <c:pt idx="999">
                  <c:v>42068.764143518521</c:v>
                </c:pt>
                <c:pt idx="1000">
                  <c:v>42068.792337962965</c:v>
                </c:pt>
                <c:pt idx="1001">
                  <c:v>42068.812939814816</c:v>
                </c:pt>
                <c:pt idx="1002">
                  <c:v>42068.857812499999</c:v>
                </c:pt>
                <c:pt idx="1003">
                  <c:v>42068.892557870371</c:v>
                </c:pt>
                <c:pt idx="1004">
                  <c:v>42068.917175925926</c:v>
                </c:pt>
                <c:pt idx="1005">
                  <c:v>42068.979722222219</c:v>
                </c:pt>
                <c:pt idx="1006">
                  <c:v>42069.106215277781</c:v>
                </c:pt>
                <c:pt idx="1007">
                  <c:v>42069.108912037038</c:v>
                </c:pt>
                <c:pt idx="1008">
                  <c:v>42069.12599537037</c:v>
                </c:pt>
                <c:pt idx="1009">
                  <c:v>42069.251944444448</c:v>
                </c:pt>
                <c:pt idx="1010">
                  <c:v>42069.334710648145</c:v>
                </c:pt>
                <c:pt idx="1011">
                  <c:v>42069.413148148145</c:v>
                </c:pt>
                <c:pt idx="1012">
                  <c:v>42069.421643518515</c:v>
                </c:pt>
                <c:pt idx="1013">
                  <c:v>42069.462025462963</c:v>
                </c:pt>
                <c:pt idx="1014">
                  <c:v>42069.545300925929</c:v>
                </c:pt>
                <c:pt idx="1015">
                  <c:v>42069.600902777776</c:v>
                </c:pt>
                <c:pt idx="1016">
                  <c:v>42069.709398148145</c:v>
                </c:pt>
                <c:pt idx="1017">
                  <c:v>42069.750185185185</c:v>
                </c:pt>
                <c:pt idx="1018">
                  <c:v>42069.792453703703</c:v>
                </c:pt>
                <c:pt idx="1019">
                  <c:v>42069.875752314816</c:v>
                </c:pt>
                <c:pt idx="1020">
                  <c:v>42070.250335648147</c:v>
                </c:pt>
                <c:pt idx="1021">
                  <c:v>42070.250335648147</c:v>
                </c:pt>
                <c:pt idx="1022">
                  <c:v>42070.335069444445</c:v>
                </c:pt>
                <c:pt idx="1023">
                  <c:v>42070.500798611109</c:v>
                </c:pt>
                <c:pt idx="1024">
                  <c:v>42070.503796296296</c:v>
                </c:pt>
                <c:pt idx="1025">
                  <c:v>42070.614884259259</c:v>
                </c:pt>
                <c:pt idx="1026">
                  <c:v>42070.625775462962</c:v>
                </c:pt>
                <c:pt idx="1027">
                  <c:v>42070.875671296293</c:v>
                </c:pt>
                <c:pt idx="1028">
                  <c:v>42070.9377662037</c:v>
                </c:pt>
                <c:pt idx="1029">
                  <c:v>42071.16746527778</c:v>
                </c:pt>
                <c:pt idx="1030">
                  <c:v>42071.229791666665</c:v>
                </c:pt>
                <c:pt idx="1031">
                  <c:v>42071.376018518517</c:v>
                </c:pt>
                <c:pt idx="1032">
                  <c:v>42071.378842592596</c:v>
                </c:pt>
                <c:pt idx="1033">
                  <c:v>42071.542523148149</c:v>
                </c:pt>
                <c:pt idx="1034">
                  <c:v>42071.833958333336</c:v>
                </c:pt>
                <c:pt idx="1035">
                  <c:v>42071.91741898148</c:v>
                </c:pt>
                <c:pt idx="1036">
                  <c:v>42071.937905092593</c:v>
                </c:pt>
                <c:pt idx="1037">
                  <c:v>42072.334861111114</c:v>
                </c:pt>
                <c:pt idx="1038">
                  <c:v>42072.340810185182</c:v>
                </c:pt>
                <c:pt idx="1039">
                  <c:v>42072.371759259258</c:v>
                </c:pt>
                <c:pt idx="1040">
                  <c:v>42072.376446759263</c:v>
                </c:pt>
                <c:pt idx="1041">
                  <c:v>42072.429016203707</c:v>
                </c:pt>
                <c:pt idx="1042">
                  <c:v>42072.436273148145</c:v>
                </c:pt>
                <c:pt idx="1043">
                  <c:v>42072.441053240742</c:v>
                </c:pt>
                <c:pt idx="1044">
                  <c:v>42072.503553240742</c:v>
                </c:pt>
                <c:pt idx="1045">
                  <c:v>42072.542141203703</c:v>
                </c:pt>
                <c:pt idx="1046">
                  <c:v>42072.626331018517</c:v>
                </c:pt>
                <c:pt idx="1047">
                  <c:v>42072.659907407404</c:v>
                </c:pt>
                <c:pt idx="1048">
                  <c:v>42072.751087962963</c:v>
                </c:pt>
                <c:pt idx="1049">
                  <c:v>42072.795381944445</c:v>
                </c:pt>
                <c:pt idx="1050">
                  <c:v>42072.834293981483</c:v>
                </c:pt>
                <c:pt idx="1051">
                  <c:v>42072.840648148151</c:v>
                </c:pt>
                <c:pt idx="1052">
                  <c:v>42072.937951388885</c:v>
                </c:pt>
                <c:pt idx="1053">
                  <c:v>42073.13894675926</c:v>
                </c:pt>
                <c:pt idx="1054">
                  <c:v>42073.296331018515</c:v>
                </c:pt>
                <c:pt idx="1055">
                  <c:v>42073.301354166666</c:v>
                </c:pt>
                <c:pt idx="1056">
                  <c:v>42073.375763888886</c:v>
                </c:pt>
                <c:pt idx="1057">
                  <c:v>42073.419247685182</c:v>
                </c:pt>
                <c:pt idx="1058">
                  <c:v>42073.423020833332</c:v>
                </c:pt>
                <c:pt idx="1059">
                  <c:v>42073.453310185185</c:v>
                </c:pt>
                <c:pt idx="1060">
                  <c:v>42073.460578703707</c:v>
                </c:pt>
                <c:pt idx="1061">
                  <c:v>42073.545243055552</c:v>
                </c:pt>
                <c:pt idx="1062">
                  <c:v>42073.632210648146</c:v>
                </c:pt>
                <c:pt idx="1063">
                  <c:v>42073.677430555559</c:v>
                </c:pt>
                <c:pt idx="1064">
                  <c:v>42073.712106481478</c:v>
                </c:pt>
                <c:pt idx="1065">
                  <c:v>42073.809212962966</c:v>
                </c:pt>
                <c:pt idx="1066">
                  <c:v>42073.843993055554</c:v>
                </c:pt>
                <c:pt idx="1067">
                  <c:v>42073.941087962965</c:v>
                </c:pt>
                <c:pt idx="1068">
                  <c:v>42074.373761574076</c:v>
                </c:pt>
                <c:pt idx="1069">
                  <c:v>42074.379953703705</c:v>
                </c:pt>
                <c:pt idx="1070">
                  <c:v>42074.382592592592</c:v>
                </c:pt>
                <c:pt idx="1071">
                  <c:v>42074.451018518521</c:v>
                </c:pt>
                <c:pt idx="1072">
                  <c:v>42074.462233796294</c:v>
                </c:pt>
                <c:pt idx="1073">
                  <c:v>42074.465601851851</c:v>
                </c:pt>
                <c:pt idx="1074">
                  <c:v>42074.468923611108</c:v>
                </c:pt>
                <c:pt idx="1075">
                  <c:v>42074.503784722219</c:v>
                </c:pt>
                <c:pt idx="1076">
                  <c:v>42074.543587962966</c:v>
                </c:pt>
                <c:pt idx="1077">
                  <c:v>42074.587280092594</c:v>
                </c:pt>
                <c:pt idx="1078">
                  <c:v>42074.628923611112</c:v>
                </c:pt>
                <c:pt idx="1079">
                  <c:v>42074.792326388888</c:v>
                </c:pt>
                <c:pt idx="1080">
                  <c:v>42074.847569444442</c:v>
                </c:pt>
                <c:pt idx="1081">
                  <c:v>42074.87871527778</c:v>
                </c:pt>
                <c:pt idx="1082">
                  <c:v>42074.938090277778</c:v>
                </c:pt>
                <c:pt idx="1083">
                  <c:v>42075.385381944441</c:v>
                </c:pt>
                <c:pt idx="1084">
                  <c:v>42075.388136574074</c:v>
                </c:pt>
                <c:pt idx="1085">
                  <c:v>42075.408912037034</c:v>
                </c:pt>
                <c:pt idx="1086">
                  <c:v>42075.460104166668</c:v>
                </c:pt>
                <c:pt idx="1087">
                  <c:v>42075.463275462964</c:v>
                </c:pt>
                <c:pt idx="1088">
                  <c:v>42075.47587962963</c:v>
                </c:pt>
                <c:pt idx="1089">
                  <c:v>42075.486481481479</c:v>
                </c:pt>
                <c:pt idx="1090">
                  <c:v>42075.503912037035</c:v>
                </c:pt>
                <c:pt idx="1091">
                  <c:v>42075.520960648151</c:v>
                </c:pt>
                <c:pt idx="1092">
                  <c:v>42075.552453703705</c:v>
                </c:pt>
                <c:pt idx="1093">
                  <c:v>42075.628784722219</c:v>
                </c:pt>
                <c:pt idx="1094">
                  <c:v>42075.663402777776</c:v>
                </c:pt>
                <c:pt idx="1095">
                  <c:v>42075.712129629632</c:v>
                </c:pt>
                <c:pt idx="1096">
                  <c:v>42075.751319444447</c:v>
                </c:pt>
                <c:pt idx="1097">
                  <c:v>42075.792245370372</c:v>
                </c:pt>
                <c:pt idx="1098">
                  <c:v>42075.813113425924</c:v>
                </c:pt>
                <c:pt idx="1099">
                  <c:v>42075.833807870367</c:v>
                </c:pt>
                <c:pt idx="1100">
                  <c:v>42075.896018518521</c:v>
                </c:pt>
                <c:pt idx="1101">
                  <c:v>42075.962002314816</c:v>
                </c:pt>
                <c:pt idx="1102">
                  <c:v>42076.007314814815</c:v>
                </c:pt>
                <c:pt idx="1103">
                  <c:v>42076.230995370373</c:v>
                </c:pt>
                <c:pt idx="1104">
                  <c:v>42076.311747685184</c:v>
                </c:pt>
                <c:pt idx="1105">
                  <c:v>42076.386550925927</c:v>
                </c:pt>
                <c:pt idx="1106">
                  <c:v>42076.389328703706</c:v>
                </c:pt>
                <c:pt idx="1107">
                  <c:v>42076.400740740741</c:v>
                </c:pt>
                <c:pt idx="1108">
                  <c:v>42076.41846064815</c:v>
                </c:pt>
                <c:pt idx="1109">
                  <c:v>42076.427083333336</c:v>
                </c:pt>
                <c:pt idx="1110">
                  <c:v>42076.460219907407</c:v>
                </c:pt>
                <c:pt idx="1111">
                  <c:v>42076.465601851851</c:v>
                </c:pt>
                <c:pt idx="1112">
                  <c:v>42076.466574074075</c:v>
                </c:pt>
                <c:pt idx="1113">
                  <c:v>42076.467523148145</c:v>
                </c:pt>
                <c:pt idx="1114">
                  <c:v>42076.542118055557</c:v>
                </c:pt>
                <c:pt idx="1115">
                  <c:v>42076.646608796298</c:v>
                </c:pt>
                <c:pt idx="1116">
                  <c:v>42076.834016203706</c:v>
                </c:pt>
                <c:pt idx="1117">
                  <c:v>42076.854687500003</c:v>
                </c:pt>
                <c:pt idx="1118">
                  <c:v>42076.875138888892</c:v>
                </c:pt>
                <c:pt idx="1119">
                  <c:v>42076.889108796298</c:v>
                </c:pt>
                <c:pt idx="1120">
                  <c:v>42076.969074074077</c:v>
                </c:pt>
                <c:pt idx="1121">
                  <c:v>42077.042141203703</c:v>
                </c:pt>
                <c:pt idx="1122">
                  <c:v>42077.05914351852</c:v>
                </c:pt>
                <c:pt idx="1123">
                  <c:v>42077.086111111108</c:v>
                </c:pt>
                <c:pt idx="1124">
                  <c:v>42077.125439814816</c:v>
                </c:pt>
                <c:pt idx="1125">
                  <c:v>42077.229375000003</c:v>
                </c:pt>
                <c:pt idx="1126">
                  <c:v>42077.250532407408</c:v>
                </c:pt>
                <c:pt idx="1127">
                  <c:v>42077.375717592593</c:v>
                </c:pt>
                <c:pt idx="1128">
                  <c:v>42077.420300925929</c:v>
                </c:pt>
                <c:pt idx="1129">
                  <c:v>42077.663414351853</c:v>
                </c:pt>
                <c:pt idx="1130">
                  <c:v>42077.750972222224</c:v>
                </c:pt>
                <c:pt idx="1131">
                  <c:v>42077.812939814816</c:v>
                </c:pt>
                <c:pt idx="1132">
                  <c:v>42077.889027777775</c:v>
                </c:pt>
                <c:pt idx="1133">
                  <c:v>42077.958807870367</c:v>
                </c:pt>
                <c:pt idx="1134">
                  <c:v>42078.000567129631</c:v>
                </c:pt>
                <c:pt idx="1135">
                  <c:v>42078.104814814818</c:v>
                </c:pt>
                <c:pt idx="1136">
                  <c:v>42078.167407407411</c:v>
                </c:pt>
                <c:pt idx="1137">
                  <c:v>42078.375462962962</c:v>
                </c:pt>
                <c:pt idx="1138">
                  <c:v>42078.459097222221</c:v>
                </c:pt>
                <c:pt idx="1139">
                  <c:v>42078.792314814818</c:v>
                </c:pt>
                <c:pt idx="1140">
                  <c:v>42078.892488425925</c:v>
                </c:pt>
                <c:pt idx="1141">
                  <c:v>42078.982766203706</c:v>
                </c:pt>
                <c:pt idx="1142">
                  <c:v>42079.100844907407</c:v>
                </c:pt>
                <c:pt idx="1143">
                  <c:v>42079.126284722224</c:v>
                </c:pt>
                <c:pt idx="1144">
                  <c:v>42079.311388888891</c:v>
                </c:pt>
                <c:pt idx="1145">
                  <c:v>42079.412824074076</c:v>
                </c:pt>
                <c:pt idx="1146">
                  <c:v>42079.45789351852</c:v>
                </c:pt>
                <c:pt idx="1147">
                  <c:v>42079.542002314818</c:v>
                </c:pt>
                <c:pt idx="1148">
                  <c:v>42079.584999999999</c:v>
                </c:pt>
                <c:pt idx="1149">
                  <c:v>42079.628842592596</c:v>
                </c:pt>
                <c:pt idx="1150">
                  <c:v>42079.751145833332</c:v>
                </c:pt>
                <c:pt idx="1151">
                  <c:v>42079.833761574075</c:v>
                </c:pt>
                <c:pt idx="1152">
                  <c:v>42080.014166666668</c:v>
                </c:pt>
                <c:pt idx="1153">
                  <c:v>42080.052465277775</c:v>
                </c:pt>
                <c:pt idx="1154">
                  <c:v>42080.452152777776</c:v>
                </c:pt>
                <c:pt idx="1155">
                  <c:v>42080.552164351851</c:v>
                </c:pt>
                <c:pt idx="1156">
                  <c:v>42080.854733796295</c:v>
                </c:pt>
                <c:pt idx="1157">
                  <c:v>42081.448854166665</c:v>
                </c:pt>
                <c:pt idx="1158">
                  <c:v>42081.453773148147</c:v>
                </c:pt>
                <c:pt idx="1159">
                  <c:v>42081.465671296297</c:v>
                </c:pt>
                <c:pt idx="1160">
                  <c:v>42081.470219907409</c:v>
                </c:pt>
                <c:pt idx="1161">
                  <c:v>42081.501423611109</c:v>
                </c:pt>
                <c:pt idx="1162">
                  <c:v>42081.521099537036</c:v>
                </c:pt>
                <c:pt idx="1163">
                  <c:v>42081.564375000002</c:v>
                </c:pt>
                <c:pt idx="1164">
                  <c:v>42081.62877314815</c:v>
                </c:pt>
                <c:pt idx="1165">
                  <c:v>42081.781539351854</c:v>
                </c:pt>
                <c:pt idx="1166">
                  <c:v>42081.792291666665</c:v>
                </c:pt>
                <c:pt idx="1167">
                  <c:v>42081.823217592595</c:v>
                </c:pt>
                <c:pt idx="1168">
                  <c:v>42081.8753125</c:v>
                </c:pt>
                <c:pt idx="1169">
                  <c:v>42082.336770833332</c:v>
                </c:pt>
                <c:pt idx="1170">
                  <c:v>42082.360381944447</c:v>
                </c:pt>
                <c:pt idx="1171">
                  <c:v>42082.36513888889</c:v>
                </c:pt>
                <c:pt idx="1172">
                  <c:v>42082.376273148147</c:v>
                </c:pt>
                <c:pt idx="1173">
                  <c:v>42082.418865740743</c:v>
                </c:pt>
                <c:pt idx="1174">
                  <c:v>42082.543391203704</c:v>
                </c:pt>
                <c:pt idx="1175">
                  <c:v>42082.628807870373</c:v>
                </c:pt>
                <c:pt idx="1176">
                  <c:v>42082.792500000003</c:v>
                </c:pt>
                <c:pt idx="1177">
                  <c:v>42082.833761574075</c:v>
                </c:pt>
                <c:pt idx="1178">
                  <c:v>42082.83388888889</c:v>
                </c:pt>
                <c:pt idx="1179">
                  <c:v>42082.959097222221</c:v>
                </c:pt>
                <c:pt idx="1180">
                  <c:v>42083.309594907405</c:v>
                </c:pt>
                <c:pt idx="1181">
                  <c:v>42083.313171296293</c:v>
                </c:pt>
                <c:pt idx="1182">
                  <c:v>42083.377129629633</c:v>
                </c:pt>
                <c:pt idx="1183">
                  <c:v>42083.398032407407</c:v>
                </c:pt>
                <c:pt idx="1184">
                  <c:v>42083.462314814817</c:v>
                </c:pt>
                <c:pt idx="1185">
                  <c:v>42083.639131944445</c:v>
                </c:pt>
                <c:pt idx="1186">
                  <c:v>42083.750451388885</c:v>
                </c:pt>
                <c:pt idx="1187">
                  <c:v>42083.792534722219</c:v>
                </c:pt>
                <c:pt idx="1188">
                  <c:v>42083.961956018517</c:v>
                </c:pt>
                <c:pt idx="1189">
                  <c:v>42084.107638888891</c:v>
                </c:pt>
                <c:pt idx="1190">
                  <c:v>42084.376435185186</c:v>
                </c:pt>
                <c:pt idx="1191">
                  <c:v>42084.416990740741</c:v>
                </c:pt>
                <c:pt idx="1192">
                  <c:v>42084.868206018517</c:v>
                </c:pt>
                <c:pt idx="1193">
                  <c:v>42084.92386574074</c:v>
                </c:pt>
                <c:pt idx="1194">
                  <c:v>42084.961898148147</c:v>
                </c:pt>
                <c:pt idx="1195">
                  <c:v>42085.337094907409</c:v>
                </c:pt>
                <c:pt idx="1196">
                  <c:v>42085.375520833331</c:v>
                </c:pt>
                <c:pt idx="1197">
                  <c:v>42085.417337962965</c:v>
                </c:pt>
                <c:pt idx="1198">
                  <c:v>42085.418043981481</c:v>
                </c:pt>
                <c:pt idx="1199">
                  <c:v>42085.462094907409</c:v>
                </c:pt>
                <c:pt idx="1200">
                  <c:v>42085.54215277778</c:v>
                </c:pt>
                <c:pt idx="1201">
                  <c:v>42085.812835648147</c:v>
                </c:pt>
                <c:pt idx="1202">
                  <c:v>42085.930868055555</c:v>
                </c:pt>
                <c:pt idx="1203">
                  <c:v>42085.989837962959</c:v>
                </c:pt>
                <c:pt idx="1204">
                  <c:v>42086.333865740744</c:v>
                </c:pt>
                <c:pt idx="1205">
                  <c:v>42086.542812500003</c:v>
                </c:pt>
                <c:pt idx="1206">
                  <c:v>42086.628877314812</c:v>
                </c:pt>
                <c:pt idx="1207">
                  <c:v>42086.709143518521</c:v>
                </c:pt>
                <c:pt idx="1208">
                  <c:v>42086.792592592596</c:v>
                </c:pt>
                <c:pt idx="1209">
                  <c:v>42086.819652777776</c:v>
                </c:pt>
                <c:pt idx="1210">
                  <c:v>42087.137673611112</c:v>
                </c:pt>
                <c:pt idx="1211">
                  <c:v>42087.376134259262</c:v>
                </c:pt>
                <c:pt idx="1212">
                  <c:v>42087.464467592596</c:v>
                </c:pt>
                <c:pt idx="1213">
                  <c:v>42087.542893518519</c:v>
                </c:pt>
                <c:pt idx="1214">
                  <c:v>42087.584351851852</c:v>
                </c:pt>
                <c:pt idx="1215">
                  <c:v>42087.590636574074</c:v>
                </c:pt>
                <c:pt idx="1216">
                  <c:v>42087.819606481484</c:v>
                </c:pt>
                <c:pt idx="1217">
                  <c:v>42087.834120370368</c:v>
                </c:pt>
                <c:pt idx="1218">
                  <c:v>42087.867326388892</c:v>
                </c:pt>
                <c:pt idx="1219">
                  <c:v>42087.930821759262</c:v>
                </c:pt>
                <c:pt idx="1220">
                  <c:v>42087.962025462963</c:v>
                </c:pt>
                <c:pt idx="1221">
                  <c:v>42088.328900462962</c:v>
                </c:pt>
                <c:pt idx="1222">
                  <c:v>42088.376655092594</c:v>
                </c:pt>
                <c:pt idx="1223">
                  <c:v>42088.462708333333</c:v>
                </c:pt>
                <c:pt idx="1224">
                  <c:v>42088.484606481485</c:v>
                </c:pt>
                <c:pt idx="1225">
                  <c:v>42088.542037037034</c:v>
                </c:pt>
                <c:pt idx="1226">
                  <c:v>42088.590833333335</c:v>
                </c:pt>
                <c:pt idx="1227">
                  <c:v>42088.628877314812</c:v>
                </c:pt>
                <c:pt idx="1228">
                  <c:v>42088.871655092589</c:v>
                </c:pt>
                <c:pt idx="1229">
                  <c:v>42088.937847222223</c:v>
                </c:pt>
                <c:pt idx="1230">
                  <c:v>42089.154282407406</c:v>
                </c:pt>
                <c:pt idx="1231">
                  <c:v>42089.173750000002</c:v>
                </c:pt>
                <c:pt idx="1232">
                  <c:v>42089.179513888892</c:v>
                </c:pt>
                <c:pt idx="1233">
                  <c:v>42089.182893518519</c:v>
                </c:pt>
                <c:pt idx="1234">
                  <c:v>42089.239351851851</c:v>
                </c:pt>
                <c:pt idx="1235">
                  <c:v>42089.326006944444</c:v>
                </c:pt>
                <c:pt idx="1236">
                  <c:v>42089.326851851853</c:v>
                </c:pt>
                <c:pt idx="1237">
                  <c:v>42089.330949074072</c:v>
                </c:pt>
                <c:pt idx="1238">
                  <c:v>42089.361550925925</c:v>
                </c:pt>
                <c:pt idx="1239">
                  <c:v>42089.462129629632</c:v>
                </c:pt>
                <c:pt idx="1240">
                  <c:v>42089.469212962962</c:v>
                </c:pt>
                <c:pt idx="1241">
                  <c:v>42089.476064814815</c:v>
                </c:pt>
                <c:pt idx="1242">
                  <c:v>42089.545277777775</c:v>
                </c:pt>
                <c:pt idx="1243">
                  <c:v>42089.604861111111</c:v>
                </c:pt>
                <c:pt idx="1244">
                  <c:v>42089.632303240738</c:v>
                </c:pt>
                <c:pt idx="1245">
                  <c:v>42089.667291666665</c:v>
                </c:pt>
                <c:pt idx="1246">
                  <c:v>42089.78833333333</c:v>
                </c:pt>
                <c:pt idx="1247">
                  <c:v>42089.885763888888</c:v>
                </c:pt>
                <c:pt idx="1248">
                  <c:v>42090.133391203701</c:v>
                </c:pt>
                <c:pt idx="1249">
                  <c:v>42090.13722222222</c:v>
                </c:pt>
                <c:pt idx="1250">
                  <c:v>42090.339745370373</c:v>
                </c:pt>
                <c:pt idx="1251">
                  <c:v>42090.352662037039</c:v>
                </c:pt>
                <c:pt idx="1252">
                  <c:v>42090.418321759258</c:v>
                </c:pt>
                <c:pt idx="1253">
                  <c:v>42090.452465277776</c:v>
                </c:pt>
                <c:pt idx="1254">
                  <c:v>42090.455196759256</c:v>
                </c:pt>
                <c:pt idx="1255">
                  <c:v>42090.468587962961</c:v>
                </c:pt>
                <c:pt idx="1256">
                  <c:v>42090.503935185188</c:v>
                </c:pt>
                <c:pt idx="1257">
                  <c:v>42090.628680555557</c:v>
                </c:pt>
                <c:pt idx="1258">
                  <c:v>42090.646307870367</c:v>
                </c:pt>
                <c:pt idx="1259">
                  <c:v>42090.687905092593</c:v>
                </c:pt>
                <c:pt idx="1260">
                  <c:v>42090.958784722221</c:v>
                </c:pt>
                <c:pt idx="1261">
                  <c:v>42091.337002314816</c:v>
                </c:pt>
                <c:pt idx="1262">
                  <c:v>42091.375486111108</c:v>
                </c:pt>
                <c:pt idx="1263">
                  <c:v>42091.621712962966</c:v>
                </c:pt>
                <c:pt idx="1264">
                  <c:v>42091.688055555554</c:v>
                </c:pt>
                <c:pt idx="1265">
                  <c:v>42091.819606481484</c:v>
                </c:pt>
                <c:pt idx="1266">
                  <c:v>42091.882187499999</c:v>
                </c:pt>
                <c:pt idx="1267">
                  <c:v>42092.118287037039</c:v>
                </c:pt>
                <c:pt idx="1268">
                  <c:v>42092.212013888886</c:v>
                </c:pt>
                <c:pt idx="1269">
                  <c:v>42092.382303240738</c:v>
                </c:pt>
                <c:pt idx="1270">
                  <c:v>42092.500972222224</c:v>
                </c:pt>
                <c:pt idx="1271">
                  <c:v>42092.587013888886</c:v>
                </c:pt>
                <c:pt idx="1272">
                  <c:v>42092.667488425926</c:v>
                </c:pt>
                <c:pt idx="1273">
                  <c:v>42092.843981481485</c:v>
                </c:pt>
                <c:pt idx="1274">
                  <c:v>42092.902997685182</c:v>
                </c:pt>
                <c:pt idx="1275">
                  <c:v>42092.948171296295</c:v>
                </c:pt>
                <c:pt idx="1276">
                  <c:v>42092.989884259259</c:v>
                </c:pt>
                <c:pt idx="1277">
                  <c:v>42093.079560185186</c:v>
                </c:pt>
                <c:pt idx="1278">
                  <c:v>42093.280648148146</c:v>
                </c:pt>
                <c:pt idx="1279">
                  <c:v>42005.277881944443</c:v>
                </c:pt>
                <c:pt idx="1280">
                  <c:v>42027.517534722225</c:v>
                </c:pt>
                <c:pt idx="1281">
                  <c:v>42032.482835648145</c:v>
                </c:pt>
                <c:pt idx="1282">
                  <c:v>42032.663310185184</c:v>
                </c:pt>
                <c:pt idx="1283">
                  <c:v>42032.833865740744</c:v>
                </c:pt>
                <c:pt idx="1284">
                  <c:v>42033.385763888888</c:v>
                </c:pt>
                <c:pt idx="1285">
                  <c:v>42034.21539351852</c:v>
                </c:pt>
                <c:pt idx="1286">
                  <c:v>42039.419710648152</c:v>
                </c:pt>
                <c:pt idx="1287">
                  <c:v>42043.593993055554</c:v>
                </c:pt>
                <c:pt idx="1288">
                  <c:v>42046.336863425924</c:v>
                </c:pt>
                <c:pt idx="1289">
                  <c:v>42048.003599537034</c:v>
                </c:pt>
                <c:pt idx="1290">
                  <c:v>42048.274513888886</c:v>
                </c:pt>
                <c:pt idx="1291">
                  <c:v>42048.420254629629</c:v>
                </c:pt>
                <c:pt idx="1292">
                  <c:v>42054.43136574074</c:v>
                </c:pt>
                <c:pt idx="1293">
                  <c:v>42055.40997685185</c:v>
                </c:pt>
                <c:pt idx="1294">
                  <c:v>42056.376087962963</c:v>
                </c:pt>
                <c:pt idx="1295">
                  <c:v>42058.431585648148</c:v>
                </c:pt>
                <c:pt idx="1296">
                  <c:v>42059.413310185184</c:v>
                </c:pt>
                <c:pt idx="1297">
                  <c:v>42060.435312499998</c:v>
                </c:pt>
                <c:pt idx="1298">
                  <c:v>42060.709328703706</c:v>
                </c:pt>
                <c:pt idx="1299">
                  <c:v>42061.086724537039</c:v>
                </c:pt>
                <c:pt idx="1300">
                  <c:v>42061.406585648147</c:v>
                </c:pt>
                <c:pt idx="1301">
                  <c:v>42062.135694444441</c:v>
                </c:pt>
                <c:pt idx="1302">
                  <c:v>42062.414629629631</c:v>
                </c:pt>
                <c:pt idx="1303">
                  <c:v>42065.431990740741</c:v>
                </c:pt>
                <c:pt idx="1304">
                  <c:v>42065.66333333333</c:v>
                </c:pt>
                <c:pt idx="1305">
                  <c:v>42067.479375000003</c:v>
                </c:pt>
                <c:pt idx="1306">
                  <c:v>42068.426006944443</c:v>
                </c:pt>
                <c:pt idx="1307">
                  <c:v>42072.456631944442</c:v>
                </c:pt>
                <c:pt idx="1308">
                  <c:v>42073.451469907406</c:v>
                </c:pt>
                <c:pt idx="1309">
                  <c:v>42074.496018518519</c:v>
                </c:pt>
                <c:pt idx="1310">
                  <c:v>42075.451435185183</c:v>
                </c:pt>
                <c:pt idx="1311">
                  <c:v>42076.46</c:v>
                </c:pt>
                <c:pt idx="1312">
                  <c:v>42080.448564814818</c:v>
                </c:pt>
                <c:pt idx="1313">
                  <c:v>42081.491122685184</c:v>
                </c:pt>
                <c:pt idx="1314">
                  <c:v>42082.471377314818</c:v>
                </c:pt>
                <c:pt idx="1315">
                  <c:v>42083.454444444447</c:v>
                </c:pt>
                <c:pt idx="1316">
                  <c:v>42086.449224537035</c:v>
                </c:pt>
                <c:pt idx="1317">
                  <c:v>42087.447951388887</c:v>
                </c:pt>
                <c:pt idx="1318">
                  <c:v>42088.501215277778</c:v>
                </c:pt>
                <c:pt idx="1319">
                  <c:v>42089.454016203701</c:v>
                </c:pt>
                <c:pt idx="1320">
                  <c:v>42090.463356481479</c:v>
                </c:pt>
                <c:pt idx="1321">
                  <c:v>42091.510659722226</c:v>
                </c:pt>
                <c:pt idx="1322">
                  <c:v>42019.416678240741</c:v>
                </c:pt>
                <c:pt idx="1323">
                  <c:v>42020.423750000002</c:v>
                </c:pt>
                <c:pt idx="1324">
                  <c:v>42025.404814814814</c:v>
                </c:pt>
                <c:pt idx="1325">
                  <c:v>42030.496527777781</c:v>
                </c:pt>
                <c:pt idx="1326">
                  <c:v>42031.406192129631</c:v>
                </c:pt>
                <c:pt idx="1327">
                  <c:v>42032.404374999998</c:v>
                </c:pt>
                <c:pt idx="1328">
                  <c:v>42032.40625</c:v>
                </c:pt>
                <c:pt idx="1329">
                  <c:v>42033.385023148148</c:v>
                </c:pt>
                <c:pt idx="1330">
                  <c:v>42039.114699074074</c:v>
                </c:pt>
                <c:pt idx="1331">
                  <c:v>42040.181423611109</c:v>
                </c:pt>
                <c:pt idx="1332">
                  <c:v>42040.416666666664</c:v>
                </c:pt>
                <c:pt idx="1333">
                  <c:v>42040.479178240741</c:v>
                </c:pt>
                <c:pt idx="1334">
                  <c:v>42040.520856481482</c:v>
                </c:pt>
                <c:pt idx="1335">
                  <c:v>42041.225162037037</c:v>
                </c:pt>
                <c:pt idx="1336">
                  <c:v>42041.346331018518</c:v>
                </c:pt>
                <c:pt idx="1337">
                  <c:v>42044.409201388888</c:v>
                </c:pt>
                <c:pt idx="1338">
                  <c:v>42044.503472222219</c:v>
                </c:pt>
                <c:pt idx="1339">
                  <c:v>42048.300173611111</c:v>
                </c:pt>
                <c:pt idx="1340">
                  <c:v>42051.282418981478</c:v>
                </c:pt>
                <c:pt idx="1341">
                  <c:v>42051.416666666664</c:v>
                </c:pt>
                <c:pt idx="1342">
                  <c:v>42053.386076388888</c:v>
                </c:pt>
                <c:pt idx="1343">
                  <c:v>42055.10800925926</c:v>
                </c:pt>
                <c:pt idx="1344">
                  <c:v>42059.101145833331</c:v>
                </c:pt>
                <c:pt idx="1345">
                  <c:v>42060.416678240741</c:v>
                </c:pt>
                <c:pt idx="1346">
                  <c:v>42068.393784722219</c:v>
                </c:pt>
                <c:pt idx="1347">
                  <c:v>42069.116446759261</c:v>
                </c:pt>
                <c:pt idx="1348">
                  <c:v>42069.429108796299</c:v>
                </c:pt>
                <c:pt idx="1349">
                  <c:v>42072.853472222225</c:v>
                </c:pt>
                <c:pt idx="1350">
                  <c:v>42073.438726851855</c:v>
                </c:pt>
                <c:pt idx="1351">
                  <c:v>42073.668055555558</c:v>
                </c:pt>
                <c:pt idx="1352">
                  <c:v>42074.374780092592</c:v>
                </c:pt>
                <c:pt idx="1353">
                  <c:v>42074.750011574077</c:v>
                </c:pt>
                <c:pt idx="1354">
                  <c:v>42075.884027777778</c:v>
                </c:pt>
                <c:pt idx="1355">
                  <c:v>42080.498680555553</c:v>
                </c:pt>
                <c:pt idx="1356">
                  <c:v>42081.155324074076</c:v>
                </c:pt>
                <c:pt idx="1357">
                  <c:v>42082.149976851855</c:v>
                </c:pt>
                <c:pt idx="1358">
                  <c:v>42083.304479166669</c:v>
                </c:pt>
                <c:pt idx="1359">
                  <c:v>42087.151597222219</c:v>
                </c:pt>
                <c:pt idx="1360">
                  <c:v>42088.360289351855</c:v>
                </c:pt>
                <c:pt idx="1361">
                  <c:v>42088.372835648152</c:v>
                </c:pt>
                <c:pt idx="1362">
                  <c:v>42090.165069444447</c:v>
                </c:pt>
              </c:numCache>
            </c:numRef>
          </c:xVal>
          <c:yVal>
            <c:numRef>
              <c:f>'URL clickthrough'!$AC$3:$AC$1365</c:f>
              <c:numCache>
                <c:formatCode>General</c:formatCode>
                <c:ptCount val="1363"/>
                <c:pt idx="1322" formatCode="0%">
                  <c:v>4.1666666666666666E-3</c:v>
                </c:pt>
                <c:pt idx="1323" formatCode="0%">
                  <c:v>2.3400586398920013E-3</c:v>
                </c:pt>
                <c:pt idx="1324" formatCode="0%">
                  <c:v>1.4681208053691276E-3</c:v>
                </c:pt>
                <c:pt idx="1325" formatCode="0%">
                  <c:v>1.3736263736263737E-3</c:v>
                </c:pt>
                <c:pt idx="1326" formatCode="0%">
                  <c:v>2.5054527677496993E-3</c:v>
                </c:pt>
                <c:pt idx="1327" formatCode="0%">
                  <c:v>2.2303325223033254E-3</c:v>
                </c:pt>
                <c:pt idx="1328" formatCode="0%">
                  <c:v>3.7584011319419879E-3</c:v>
                </c:pt>
                <c:pt idx="1329" formatCode="0%">
                  <c:v>5.3542163289630514E-3</c:v>
                </c:pt>
                <c:pt idx="1330" formatCode="0%">
                  <c:v>1.3481377277599143E-3</c:v>
                </c:pt>
                <c:pt idx="1331" formatCode="0%">
                  <c:v>4.5599489795918368E-3</c:v>
                </c:pt>
                <c:pt idx="1332" formatCode="0%">
                  <c:v>7.4597400579950292E-3</c:v>
                </c:pt>
                <c:pt idx="1333" formatCode="0%">
                  <c:v>1.2394235854045479E-3</c:v>
                </c:pt>
                <c:pt idx="1334" formatCode="0%">
                  <c:v>2.1115896871945258E-3</c:v>
                </c:pt>
                <c:pt idx="1335" formatCode="0%">
                  <c:v>4.3109773994716759E-3</c:v>
                </c:pt>
                <c:pt idx="1336" formatCode="0%">
                  <c:v>7.8583403185247271E-4</c:v>
                </c:pt>
                <c:pt idx="1337" formatCode="0%">
                  <c:v>1.3430544896392939E-3</c:v>
                </c:pt>
                <c:pt idx="1338" formatCode="0%">
                  <c:v>1.7582520630157539E-3</c:v>
                </c:pt>
                <c:pt idx="1339" formatCode="0%">
                  <c:v>8.069474331386413E-4</c:v>
                </c:pt>
                <c:pt idx="1340" formatCode="0%">
                  <c:v>1.4229582843713279E-3</c:v>
                </c:pt>
                <c:pt idx="1341" formatCode="0%">
                  <c:v>6.101039553752536E-4</c:v>
                </c:pt>
                <c:pt idx="1342" formatCode="0%">
                  <c:v>8.6628618018752546E-4</c:v>
                </c:pt>
                <c:pt idx="1343" formatCode="0%">
                  <c:v>2.29081347728965E-2</c:v>
                </c:pt>
                <c:pt idx="1344" formatCode="0%">
                  <c:v>2.7429467084639498E-3</c:v>
                </c:pt>
                <c:pt idx="1345" formatCode="0%">
                  <c:v>1.3111888111888112E-2</c:v>
                </c:pt>
                <c:pt idx="1346" formatCode="0%">
                  <c:v>2.066633266533066E-3</c:v>
                </c:pt>
                <c:pt idx="1347" formatCode="0%">
                  <c:v>2.0788511187607574E-3</c:v>
                </c:pt>
                <c:pt idx="1348" formatCode="0%">
                  <c:v>1.6666666666666668E-3</c:v>
                </c:pt>
                <c:pt idx="1349" formatCode="0%">
                  <c:v>1.2452107279693487E-3</c:v>
                </c:pt>
                <c:pt idx="1350" formatCode="0%">
                  <c:v>2.2762487727049584E-3</c:v>
                </c:pt>
                <c:pt idx="1351" formatCode="0%">
                  <c:v>1.3996138996138995E-3</c:v>
                </c:pt>
                <c:pt idx="1352" formatCode="0%">
                  <c:v>9.3771807397069092E-3</c:v>
                </c:pt>
                <c:pt idx="1353" formatCode="0%">
                  <c:v>2.5867823765020025E-3</c:v>
                </c:pt>
                <c:pt idx="1354" formatCode="0%">
                  <c:v>1.1160714285714285E-3</c:v>
                </c:pt>
                <c:pt idx="1355" formatCode="0%">
                  <c:v>1.7352101712506487E-3</c:v>
                </c:pt>
                <c:pt idx="1356" formatCode="0%">
                  <c:v>6.7376796714579057E-4</c:v>
                </c:pt>
                <c:pt idx="1357" formatCode="0%">
                  <c:v>3.1660615491009682E-3</c:v>
                </c:pt>
                <c:pt idx="1358" formatCode="0%">
                  <c:v>5.3554796647004039E-3</c:v>
                </c:pt>
                <c:pt idx="1359" formatCode="0%">
                  <c:v>8.259911894273128E-4</c:v>
                </c:pt>
                <c:pt idx="1360" formatCode="0%">
                  <c:v>2.2870924817032603E-3</c:v>
                </c:pt>
                <c:pt idx="1361" formatCode="0%">
                  <c:v>5.9677099841521399E-3</c:v>
                </c:pt>
                <c:pt idx="1362" formatCode="0%">
                  <c:v>2.2878535773710484E-3</c:v>
                </c:pt>
              </c:numCache>
            </c:numRef>
          </c:yVal>
          <c:smooth val="0"/>
        </c:ser>
        <c:dLbls>
          <c:showLegendKey val="0"/>
          <c:showVal val="0"/>
          <c:showCatName val="0"/>
          <c:showSerName val="0"/>
          <c:showPercent val="0"/>
          <c:showBubbleSize val="0"/>
        </c:dLbls>
        <c:axId val="292801360"/>
        <c:axId val="292801752"/>
      </c:scatterChart>
      <c:valAx>
        <c:axId val="292801360"/>
        <c:scaling>
          <c:orientation val="minMax"/>
        </c:scaling>
        <c:delete val="0"/>
        <c:axPos val="b"/>
        <c:numFmt formatCode="d\-mmm" sourceLinked="0"/>
        <c:majorTickMark val="out"/>
        <c:minorTickMark val="none"/>
        <c:tickLblPos val="low"/>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50" b="0" i="0" u="none" strike="noStrike" kern="1200" baseline="0">
                <a:solidFill>
                  <a:schemeClr val="tx1">
                    <a:lumMod val="65000"/>
                    <a:lumOff val="35000"/>
                  </a:schemeClr>
                </a:solidFill>
                <a:latin typeface="+mn-lt"/>
                <a:ea typeface="+mn-ea"/>
                <a:cs typeface="+mn-cs"/>
              </a:defRPr>
            </a:pPr>
            <a:endParaRPr lang="en-US"/>
          </a:p>
        </c:txPr>
        <c:crossAx val="292801752"/>
        <c:crosses val="autoZero"/>
        <c:crossBetween val="midCat"/>
      </c:valAx>
      <c:valAx>
        <c:axId val="292801752"/>
        <c:scaling>
          <c:logBase val="10"/>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solidFill>
              <a:schemeClr val="bg1">
                <a:lumMod val="85000"/>
              </a:schemeClr>
            </a:solidFill>
          </a:ln>
          <a:effectLst/>
        </c:spPr>
        <c:txPr>
          <a:bodyPr rot="-60000000" spcFirstLastPara="1" vertOverflow="ellipsis" vert="horz" wrap="square" anchor="ctr" anchorCtr="1"/>
          <a:lstStyle/>
          <a:p>
            <a:pPr>
              <a:defRPr sz="1050" b="0" i="0" u="none" strike="noStrike" kern="1200" baseline="0">
                <a:solidFill>
                  <a:schemeClr val="tx1">
                    <a:lumMod val="65000"/>
                    <a:lumOff val="35000"/>
                  </a:schemeClr>
                </a:solidFill>
                <a:latin typeface="+mn-lt"/>
                <a:ea typeface="+mn-ea"/>
                <a:cs typeface="+mn-cs"/>
              </a:defRPr>
            </a:pPr>
            <a:endParaRPr lang="en-US"/>
          </a:p>
        </c:txPr>
        <c:crossAx val="292801360"/>
        <c:crosses val="autoZero"/>
        <c:crossBetween val="midCat"/>
      </c:valAx>
      <c:spPr>
        <a:noFill/>
        <a:ln>
          <a:noFill/>
        </a:ln>
        <a:effectLst/>
      </c:spPr>
    </c:plotArea>
    <c:legend>
      <c:legendPos val="b"/>
      <c:layout>
        <c:manualLayout>
          <c:xMode val="edge"/>
          <c:yMode val="edge"/>
          <c:x val="4.7591863517060365E-2"/>
          <c:y val="0.72615714875432325"/>
          <c:w val="5.4816190944881903E-2"/>
          <c:h val="0.14791690695784585"/>
        </c:manualLayout>
      </c:layout>
      <c:overlay val="0"/>
      <c:spPr>
        <a:noFill/>
        <a:ln>
          <a:noFill/>
        </a:ln>
        <a:effectLst/>
      </c:spPr>
      <c:txPr>
        <a:bodyPr rot="0" spcFirstLastPara="1" vertOverflow="ellipsis" vert="horz" wrap="square" anchor="ctr" anchorCtr="1"/>
        <a:lstStyle/>
        <a:p>
          <a:pPr>
            <a:defRPr sz="105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5.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1800" b="0"/>
            </a:pPr>
            <a:r>
              <a:rPr lang="en-GB" sz="1800" b="0"/>
              <a:t>Campaigns</a:t>
            </a:r>
            <a:r>
              <a:rPr lang="en-GB" sz="1800" b="0" baseline="0"/>
              <a:t> - number of times an article is posted and reach</a:t>
            </a:r>
            <a:endParaRPr lang="en-GB" sz="1800" b="0"/>
          </a:p>
        </c:rich>
      </c:tx>
      <c:overlay val="0"/>
    </c:title>
    <c:autoTitleDeleted val="0"/>
    <c:plotArea>
      <c:layout/>
      <c:lineChart>
        <c:grouping val="standard"/>
        <c:varyColors val="0"/>
        <c:ser>
          <c:idx val="1"/>
          <c:order val="0"/>
          <c:tx>
            <c:strRef>
              <c:f>Campaigns!$A$12</c:f>
              <c:strCache>
                <c:ptCount val="1"/>
                <c:pt idx="0">
                  <c:v>Algorithms</c:v>
                </c:pt>
              </c:strCache>
            </c:strRef>
          </c:tx>
          <c:marker>
            <c:symbol val="none"/>
          </c:marker>
          <c:cat>
            <c:numRef>
              <c:f>Campaigns!$D$4:$D$11</c:f>
              <c:numCache>
                <c:formatCode>General</c:formatCode>
                <c:ptCount val="8"/>
                <c:pt idx="0">
                  <c:v>1</c:v>
                </c:pt>
                <c:pt idx="1">
                  <c:v>2</c:v>
                </c:pt>
                <c:pt idx="2">
                  <c:v>3</c:v>
                </c:pt>
                <c:pt idx="3">
                  <c:v>4</c:v>
                </c:pt>
                <c:pt idx="4">
                  <c:v>5</c:v>
                </c:pt>
                <c:pt idx="5">
                  <c:v>6</c:v>
                </c:pt>
                <c:pt idx="6">
                  <c:v>7</c:v>
                </c:pt>
                <c:pt idx="7">
                  <c:v>8</c:v>
                </c:pt>
              </c:numCache>
            </c:numRef>
          </c:cat>
          <c:val>
            <c:numRef>
              <c:f>Campaigns!$B$12:$B$15</c:f>
              <c:numCache>
                <c:formatCode>0</c:formatCode>
                <c:ptCount val="4"/>
                <c:pt idx="0">
                  <c:v>40016</c:v>
                </c:pt>
                <c:pt idx="1">
                  <c:v>250880</c:v>
                </c:pt>
                <c:pt idx="2">
                  <c:v>308992</c:v>
                </c:pt>
                <c:pt idx="3">
                  <c:v>218048</c:v>
                </c:pt>
              </c:numCache>
            </c:numRef>
          </c:val>
          <c:smooth val="0"/>
        </c:ser>
        <c:ser>
          <c:idx val="4"/>
          <c:order val="1"/>
          <c:tx>
            <c:strRef>
              <c:f>Campaigns!$A$20</c:f>
              <c:strCache>
                <c:ptCount val="1"/>
                <c:pt idx="0">
                  <c:v>Metabolism myths</c:v>
                </c:pt>
              </c:strCache>
            </c:strRef>
          </c:tx>
          <c:marker>
            <c:symbol val="none"/>
          </c:marker>
          <c:val>
            <c:numRef>
              <c:f>Campaigns!$B$20:$B$23</c:f>
              <c:numCache>
                <c:formatCode>0</c:formatCode>
                <c:ptCount val="4"/>
                <c:pt idx="0">
                  <c:v>163776</c:v>
                </c:pt>
                <c:pt idx="1">
                  <c:v>278528</c:v>
                </c:pt>
                <c:pt idx="2">
                  <c:v>239872</c:v>
                </c:pt>
                <c:pt idx="3">
                  <c:v>157568</c:v>
                </c:pt>
              </c:numCache>
            </c:numRef>
          </c:val>
          <c:smooth val="0"/>
        </c:ser>
        <c:ser>
          <c:idx val="6"/>
          <c:order val="2"/>
          <c:tx>
            <c:strRef>
              <c:f>Campaigns!$A$31</c:f>
              <c:strCache>
                <c:ptCount val="1"/>
                <c:pt idx="0">
                  <c:v>Fatproof</c:v>
                </c:pt>
              </c:strCache>
            </c:strRef>
          </c:tx>
          <c:marker>
            <c:symbol val="none"/>
          </c:marker>
          <c:val>
            <c:numRef>
              <c:f>Campaigns!$B$31:$B$34</c:f>
              <c:numCache>
                <c:formatCode>0</c:formatCode>
                <c:ptCount val="4"/>
                <c:pt idx="0">
                  <c:v>318976</c:v>
                </c:pt>
                <c:pt idx="1">
                  <c:v>70560</c:v>
                </c:pt>
                <c:pt idx="2">
                  <c:v>70784</c:v>
                </c:pt>
                <c:pt idx="3">
                  <c:v>82016</c:v>
                </c:pt>
              </c:numCache>
            </c:numRef>
          </c:val>
          <c:smooth val="0"/>
        </c:ser>
        <c:ser>
          <c:idx val="7"/>
          <c:order val="3"/>
          <c:tx>
            <c:strRef>
              <c:f>Campaigns!$A$35</c:f>
              <c:strCache>
                <c:ptCount val="1"/>
                <c:pt idx="0">
                  <c:v>How to think about everything</c:v>
                </c:pt>
              </c:strCache>
            </c:strRef>
          </c:tx>
          <c:marker>
            <c:symbol val="none"/>
          </c:marker>
          <c:val>
            <c:numRef>
              <c:f>Campaigns!$B$35:$B$40</c:f>
              <c:numCache>
                <c:formatCode>0</c:formatCode>
                <c:ptCount val="6"/>
                <c:pt idx="0">
                  <c:v>136256</c:v>
                </c:pt>
                <c:pt idx="1">
                  <c:v>36016</c:v>
                </c:pt>
                <c:pt idx="2">
                  <c:v>66208</c:v>
                </c:pt>
                <c:pt idx="3">
                  <c:v>36304</c:v>
                </c:pt>
                <c:pt idx="4">
                  <c:v>127552</c:v>
                </c:pt>
                <c:pt idx="5">
                  <c:v>28512</c:v>
                </c:pt>
              </c:numCache>
            </c:numRef>
          </c:val>
          <c:smooth val="0"/>
        </c:ser>
        <c:ser>
          <c:idx val="8"/>
          <c:order val="4"/>
          <c:tx>
            <c:strRef>
              <c:f>Campaigns!$A$41</c:f>
              <c:strCache>
                <c:ptCount val="1"/>
                <c:pt idx="0">
                  <c:v>Philae</c:v>
                </c:pt>
              </c:strCache>
            </c:strRef>
          </c:tx>
          <c:marker>
            <c:symbol val="none"/>
          </c:marker>
          <c:val>
            <c:numRef>
              <c:f>Campaigns!$B$41:$B$44</c:f>
              <c:numCache>
                <c:formatCode>0</c:formatCode>
                <c:ptCount val="4"/>
                <c:pt idx="0">
                  <c:v>118080</c:v>
                </c:pt>
                <c:pt idx="1">
                  <c:v>45712</c:v>
                </c:pt>
                <c:pt idx="2">
                  <c:v>30032</c:v>
                </c:pt>
                <c:pt idx="3">
                  <c:v>36320</c:v>
                </c:pt>
              </c:numCache>
            </c:numRef>
          </c:val>
          <c:smooth val="0"/>
        </c:ser>
        <c:ser>
          <c:idx val="9"/>
          <c:order val="5"/>
          <c:tx>
            <c:strRef>
              <c:f>Campaigns!$A$45</c:f>
              <c:strCache>
                <c:ptCount val="1"/>
                <c:pt idx="0">
                  <c:v>Head transplant</c:v>
                </c:pt>
              </c:strCache>
            </c:strRef>
          </c:tx>
          <c:marker>
            <c:symbol val="none"/>
          </c:marker>
          <c:val>
            <c:numRef>
              <c:f>Campaigns!$B$45:$B$49</c:f>
              <c:numCache>
                <c:formatCode>0</c:formatCode>
                <c:ptCount val="5"/>
                <c:pt idx="0">
                  <c:v>315392</c:v>
                </c:pt>
                <c:pt idx="1">
                  <c:v>109984</c:v>
                </c:pt>
                <c:pt idx="2">
                  <c:v>103296</c:v>
                </c:pt>
                <c:pt idx="3">
                  <c:v>76384</c:v>
                </c:pt>
                <c:pt idx="4">
                  <c:v>40048</c:v>
                </c:pt>
              </c:numCache>
            </c:numRef>
          </c:val>
          <c:smooth val="0"/>
        </c:ser>
        <c:ser>
          <c:idx val="10"/>
          <c:order val="6"/>
          <c:tx>
            <c:strRef>
              <c:f>Campaigns!$A$50</c:f>
              <c:strCache>
                <c:ptCount val="1"/>
                <c:pt idx="0">
                  <c:v>Pi Day</c:v>
                </c:pt>
              </c:strCache>
            </c:strRef>
          </c:tx>
          <c:marker>
            <c:symbol val="none"/>
          </c:marker>
          <c:val>
            <c:numRef>
              <c:f>Campaigns!$B$50:$B$54</c:f>
              <c:numCache>
                <c:formatCode>0</c:formatCode>
                <c:ptCount val="5"/>
                <c:pt idx="0">
                  <c:v>506368</c:v>
                </c:pt>
                <c:pt idx="1">
                  <c:v>137856</c:v>
                </c:pt>
                <c:pt idx="2">
                  <c:v>53088</c:v>
                </c:pt>
                <c:pt idx="3">
                  <c:v>24664</c:v>
                </c:pt>
                <c:pt idx="4">
                  <c:v>29104</c:v>
                </c:pt>
              </c:numCache>
            </c:numRef>
          </c:val>
          <c:smooth val="0"/>
        </c:ser>
        <c:ser>
          <c:idx val="11"/>
          <c:order val="7"/>
          <c:tx>
            <c:strRef>
              <c:f>Campaigns!$A$55</c:f>
              <c:strCache>
                <c:ptCount val="1"/>
                <c:pt idx="0">
                  <c:v>Love Myths</c:v>
                </c:pt>
              </c:strCache>
            </c:strRef>
          </c:tx>
          <c:marker>
            <c:symbol val="none"/>
          </c:marker>
          <c:val>
            <c:numRef>
              <c:f>Campaigns!$B$55:$B$58</c:f>
              <c:numCache>
                <c:formatCode>0</c:formatCode>
                <c:ptCount val="4"/>
                <c:pt idx="0">
                  <c:v>175488</c:v>
                </c:pt>
                <c:pt idx="1">
                  <c:v>154112</c:v>
                </c:pt>
                <c:pt idx="2">
                  <c:v>123904</c:v>
                </c:pt>
                <c:pt idx="3">
                  <c:v>158400</c:v>
                </c:pt>
              </c:numCache>
            </c:numRef>
          </c:val>
          <c:smooth val="0"/>
        </c:ser>
        <c:ser>
          <c:idx val="12"/>
          <c:order val="8"/>
          <c:tx>
            <c:strRef>
              <c:f>Campaigns!$A$63</c:f>
              <c:strCache>
                <c:ptCount val="1"/>
                <c:pt idx="0">
                  <c:v>rosettaliveblog</c:v>
                </c:pt>
              </c:strCache>
            </c:strRef>
          </c:tx>
          <c:marker>
            <c:symbol val="none"/>
          </c:marker>
          <c:val>
            <c:numRef>
              <c:f>Campaigns!$B$63:$B$71</c:f>
              <c:numCache>
                <c:formatCode>0</c:formatCode>
                <c:ptCount val="9"/>
                <c:pt idx="0">
                  <c:v>133376</c:v>
                </c:pt>
                <c:pt idx="1">
                  <c:v>44032</c:v>
                </c:pt>
                <c:pt idx="2">
                  <c:v>210368</c:v>
                </c:pt>
                <c:pt idx="3">
                  <c:v>185472</c:v>
                </c:pt>
                <c:pt idx="4">
                  <c:v>148032</c:v>
                </c:pt>
                <c:pt idx="5">
                  <c:v>181952</c:v>
                </c:pt>
                <c:pt idx="6">
                  <c:v>47504</c:v>
                </c:pt>
                <c:pt idx="7">
                  <c:v>277504</c:v>
                </c:pt>
                <c:pt idx="8">
                  <c:v>160128</c:v>
                </c:pt>
              </c:numCache>
            </c:numRef>
          </c:val>
          <c:smooth val="0"/>
        </c:ser>
        <c:ser>
          <c:idx val="13"/>
          <c:order val="9"/>
          <c:tx>
            <c:strRef>
              <c:f>Campaigns!$A$59</c:f>
              <c:strCache>
                <c:ptCount val="1"/>
                <c:pt idx="0">
                  <c:v>NSmeat</c:v>
                </c:pt>
              </c:strCache>
            </c:strRef>
          </c:tx>
          <c:marker>
            <c:symbol val="none"/>
          </c:marker>
          <c:val>
            <c:numRef>
              <c:f>Campaigns!$B$59:$B$62</c:f>
              <c:numCache>
                <c:formatCode>0</c:formatCode>
                <c:ptCount val="4"/>
                <c:pt idx="0">
                  <c:v>357760</c:v>
                </c:pt>
                <c:pt idx="1">
                  <c:v>107360</c:v>
                </c:pt>
                <c:pt idx="2">
                  <c:v>626688</c:v>
                </c:pt>
                <c:pt idx="3">
                  <c:v>35264</c:v>
                </c:pt>
              </c:numCache>
            </c:numRef>
          </c:val>
          <c:smooth val="0"/>
        </c:ser>
        <c:ser>
          <c:idx val="14"/>
          <c:order val="10"/>
          <c:tx>
            <c:strRef>
              <c:f>Campaigns!$A$72</c:f>
              <c:strCache>
                <c:ptCount val="1"/>
                <c:pt idx="0">
                  <c:v>usvsuniverse</c:v>
                </c:pt>
              </c:strCache>
            </c:strRef>
          </c:tx>
          <c:marker>
            <c:symbol val="none"/>
          </c:marker>
          <c:val>
            <c:numRef>
              <c:f>Campaigns!$B$72:$B$77</c:f>
              <c:numCache>
                <c:formatCode>0</c:formatCode>
                <c:ptCount val="6"/>
                <c:pt idx="0">
                  <c:v>83424</c:v>
                </c:pt>
                <c:pt idx="1">
                  <c:v>22080</c:v>
                </c:pt>
                <c:pt idx="2">
                  <c:v>87584</c:v>
                </c:pt>
                <c:pt idx="3">
                  <c:v>202688</c:v>
                </c:pt>
                <c:pt idx="4">
                  <c:v>73472</c:v>
                </c:pt>
                <c:pt idx="5">
                  <c:v>87872</c:v>
                </c:pt>
              </c:numCache>
            </c:numRef>
          </c:val>
          <c:smooth val="0"/>
        </c:ser>
        <c:dLbls>
          <c:showLegendKey val="0"/>
          <c:showVal val="0"/>
          <c:showCatName val="0"/>
          <c:showSerName val="0"/>
          <c:showPercent val="0"/>
          <c:showBubbleSize val="0"/>
        </c:dLbls>
        <c:smooth val="0"/>
        <c:axId val="292802536"/>
        <c:axId val="292802928"/>
      </c:lineChart>
      <c:catAx>
        <c:axId val="292802536"/>
        <c:scaling>
          <c:orientation val="minMax"/>
        </c:scaling>
        <c:delete val="0"/>
        <c:axPos val="b"/>
        <c:title>
          <c:tx>
            <c:rich>
              <a:bodyPr/>
              <a:lstStyle/>
              <a:p>
                <a:pPr>
                  <a:defRPr sz="1100" b="0"/>
                </a:pPr>
                <a:r>
                  <a:rPr lang="en-GB" sz="1100" b="0"/>
                  <a:t>Incidence</a:t>
                </a:r>
              </a:p>
            </c:rich>
          </c:tx>
          <c:overlay val="0"/>
        </c:title>
        <c:numFmt formatCode="General" sourceLinked="1"/>
        <c:majorTickMark val="out"/>
        <c:minorTickMark val="none"/>
        <c:tickLblPos val="nextTo"/>
        <c:txPr>
          <a:bodyPr/>
          <a:lstStyle/>
          <a:p>
            <a:pPr>
              <a:defRPr sz="1200"/>
            </a:pPr>
            <a:endParaRPr lang="en-US"/>
          </a:p>
        </c:txPr>
        <c:crossAx val="292802928"/>
        <c:crosses val="autoZero"/>
        <c:auto val="1"/>
        <c:lblAlgn val="ctr"/>
        <c:lblOffset val="100"/>
        <c:noMultiLvlLbl val="0"/>
      </c:catAx>
      <c:valAx>
        <c:axId val="292802928"/>
        <c:scaling>
          <c:orientation val="minMax"/>
        </c:scaling>
        <c:delete val="0"/>
        <c:axPos val="l"/>
        <c:majorGridlines>
          <c:spPr>
            <a:ln>
              <a:solidFill>
                <a:schemeClr val="bg1">
                  <a:lumMod val="85000"/>
                </a:schemeClr>
              </a:solidFill>
            </a:ln>
          </c:spPr>
        </c:majorGridlines>
        <c:title>
          <c:tx>
            <c:rich>
              <a:bodyPr rot="-5400000" vert="horz"/>
              <a:lstStyle/>
              <a:p>
                <a:pPr>
                  <a:defRPr sz="1600" b="0"/>
                </a:pPr>
                <a:r>
                  <a:rPr lang="en-GB" sz="1600" b="0"/>
                  <a:t>Lifetime reach</a:t>
                </a:r>
              </a:p>
            </c:rich>
          </c:tx>
          <c:overlay val="0"/>
        </c:title>
        <c:numFmt formatCode="#,##0" sourceLinked="0"/>
        <c:majorTickMark val="out"/>
        <c:minorTickMark val="none"/>
        <c:tickLblPos val="nextTo"/>
        <c:txPr>
          <a:bodyPr/>
          <a:lstStyle/>
          <a:p>
            <a:pPr>
              <a:defRPr sz="1050"/>
            </a:pPr>
            <a:endParaRPr lang="en-US"/>
          </a:p>
        </c:txPr>
        <c:crossAx val="292802536"/>
        <c:crosses val="autoZero"/>
        <c:crossBetween val="between"/>
      </c:valAx>
    </c:plotArea>
    <c:legend>
      <c:legendPos val="r"/>
      <c:overlay val="0"/>
    </c:legend>
    <c:plotVisOnly val="1"/>
    <c:dispBlanksAs val="gap"/>
    <c:showDLblsOverMax val="0"/>
  </c:chart>
  <c:externalData r:id="rId1">
    <c:autoUpdate val="0"/>
  </c:externalData>
</c:chartSpace>
</file>

<file path=ppt/charts/chart36.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lgn="ctr" rtl="0">
              <a:defRPr sz="1400" b="0" i="0" u="none" strike="noStrike" kern="1200" spc="0" baseline="0">
                <a:solidFill>
                  <a:prstClr val="black">
                    <a:lumMod val="65000"/>
                    <a:lumOff val="35000"/>
                  </a:prstClr>
                </a:solidFill>
                <a:latin typeface="+mn-lt"/>
                <a:ea typeface="+mn-ea"/>
                <a:cs typeface="+mn-cs"/>
              </a:defRPr>
            </a:pPr>
            <a:r>
              <a:rPr lang="en-GB" sz="1800" b="0" i="0" u="none" strike="noStrike" kern="1200" spc="0" baseline="0" dirty="0">
                <a:solidFill>
                  <a:prstClr val="black">
                    <a:lumMod val="65000"/>
                    <a:lumOff val="35000"/>
                  </a:prstClr>
                </a:solidFill>
                <a:latin typeface="+mn-lt"/>
                <a:ea typeface="+mn-ea"/>
                <a:cs typeface="+mn-cs"/>
              </a:rPr>
              <a:t>Relationship between different </a:t>
            </a:r>
            <a:endParaRPr lang="en-GB" sz="1800" b="0" i="0" u="none" strike="noStrike" kern="1200" spc="0" baseline="0" dirty="0" smtClean="0">
              <a:solidFill>
                <a:prstClr val="black">
                  <a:lumMod val="65000"/>
                  <a:lumOff val="35000"/>
                </a:prstClr>
              </a:solidFill>
              <a:latin typeface="+mn-lt"/>
              <a:ea typeface="+mn-ea"/>
              <a:cs typeface="+mn-cs"/>
            </a:endParaRPr>
          </a:p>
          <a:p>
            <a:pPr algn="ctr" rtl="0">
              <a:defRPr sz="1400" b="0" i="0" u="none" strike="noStrike" kern="1200" spc="0" baseline="0">
                <a:solidFill>
                  <a:prstClr val="black">
                    <a:lumMod val="65000"/>
                    <a:lumOff val="35000"/>
                  </a:prstClr>
                </a:solidFill>
                <a:latin typeface="+mn-lt"/>
                <a:ea typeface="+mn-ea"/>
                <a:cs typeface="+mn-cs"/>
              </a:defRPr>
            </a:pPr>
            <a:r>
              <a:rPr lang="en-GB" sz="1800" b="0" i="0" u="none" strike="noStrike" kern="1200" spc="0" baseline="0" dirty="0" smtClean="0">
                <a:solidFill>
                  <a:prstClr val="black">
                    <a:lumMod val="65000"/>
                    <a:lumOff val="35000"/>
                  </a:prstClr>
                </a:solidFill>
                <a:latin typeface="+mn-lt"/>
                <a:ea typeface="+mn-ea"/>
                <a:cs typeface="+mn-cs"/>
              </a:rPr>
              <a:t>success measures on Twitter</a:t>
            </a:r>
            <a:endParaRPr lang="en-GB" sz="1800" b="0" i="0" u="none" strike="noStrike" kern="1200" spc="0" baseline="0" dirty="0">
              <a:solidFill>
                <a:prstClr val="black">
                  <a:lumMod val="65000"/>
                  <a:lumOff val="35000"/>
                </a:prstClr>
              </a:solidFill>
              <a:latin typeface="+mn-lt"/>
              <a:ea typeface="+mn-ea"/>
              <a:cs typeface="+mn-cs"/>
            </a:endParaRPr>
          </a:p>
        </c:rich>
      </c:tx>
      <c:layout>
        <c:manualLayout>
          <c:xMode val="edge"/>
          <c:yMode val="edge"/>
          <c:x val="0.57569266732283464"/>
          <c:y val="8.083873813294E-2"/>
        </c:manualLayout>
      </c:layout>
      <c:overlay val="0"/>
    </c:title>
    <c:autoTitleDeleted val="0"/>
    <c:plotArea>
      <c:layout>
        <c:manualLayout>
          <c:layoutTarget val="inner"/>
          <c:xMode val="edge"/>
          <c:yMode val="edge"/>
          <c:x val="0.10218889435695538"/>
          <c:y val="0.10155137632589314"/>
          <c:w val="0.45128141404199473"/>
          <c:h val="0.79564767214015608"/>
        </c:manualLayout>
      </c:layout>
      <c:radarChart>
        <c:radarStyle val="marker"/>
        <c:varyColors val="0"/>
        <c:ser>
          <c:idx val="0"/>
          <c:order val="0"/>
          <c:tx>
            <c:strRef>
              <c:f>'Relationship between RTs, favs'!$O$5</c:f>
              <c:strCache>
                <c:ptCount val="1"/>
                <c:pt idx="0">
                  <c:v>Quintile 1</c:v>
                </c:pt>
              </c:strCache>
            </c:strRef>
          </c:tx>
          <c:spPr>
            <a:ln w="25400">
              <a:solidFill>
                <a:srgbClr val="C00000"/>
              </a:solidFill>
            </a:ln>
          </c:spPr>
          <c:marker>
            <c:symbol val="none"/>
          </c:marker>
          <c:cat>
            <c:strRef>
              <c:f>'Relationship between RTs, favs'!$P$4:$S$4</c:f>
              <c:strCache>
                <c:ptCount val="4"/>
                <c:pt idx="0">
                  <c:v>Retweets</c:v>
                </c:pt>
                <c:pt idx="1">
                  <c:v>Replies</c:v>
                </c:pt>
                <c:pt idx="2">
                  <c:v>Favourties</c:v>
                </c:pt>
                <c:pt idx="3">
                  <c:v>URL clicks</c:v>
                </c:pt>
              </c:strCache>
            </c:strRef>
          </c:cat>
          <c:val>
            <c:numRef>
              <c:f>'Relationship between RTs, favs'!$P$5:$S$5</c:f>
              <c:numCache>
                <c:formatCode>General</c:formatCode>
                <c:ptCount val="4"/>
                <c:pt idx="0">
                  <c:v>177.8664353859497</c:v>
                </c:pt>
                <c:pt idx="1">
                  <c:v>15.922810060711187</c:v>
                </c:pt>
                <c:pt idx="2">
                  <c:v>132.88291413703382</c:v>
                </c:pt>
                <c:pt idx="3">
                  <c:v>1456.287944492628</c:v>
                </c:pt>
              </c:numCache>
            </c:numRef>
          </c:val>
        </c:ser>
        <c:ser>
          <c:idx val="1"/>
          <c:order val="1"/>
          <c:tx>
            <c:strRef>
              <c:f>'Relationship between RTs, favs'!$O$6</c:f>
              <c:strCache>
                <c:ptCount val="1"/>
                <c:pt idx="0">
                  <c:v>Quintile 2</c:v>
                </c:pt>
              </c:strCache>
            </c:strRef>
          </c:tx>
          <c:spPr>
            <a:ln w="25400">
              <a:solidFill>
                <a:srgbClr val="7030A0"/>
              </a:solidFill>
            </a:ln>
          </c:spPr>
          <c:marker>
            <c:symbol val="none"/>
          </c:marker>
          <c:cat>
            <c:strRef>
              <c:f>'Relationship between RTs, favs'!$P$4:$S$4</c:f>
              <c:strCache>
                <c:ptCount val="4"/>
                <c:pt idx="0">
                  <c:v>Retweets</c:v>
                </c:pt>
                <c:pt idx="1">
                  <c:v>Replies</c:v>
                </c:pt>
                <c:pt idx="2">
                  <c:v>Favourties</c:v>
                </c:pt>
                <c:pt idx="3">
                  <c:v>URL clicks</c:v>
                </c:pt>
              </c:strCache>
            </c:strRef>
          </c:cat>
          <c:val>
            <c:numRef>
              <c:f>'Relationship between RTs, favs'!$P$6:$S$6</c:f>
              <c:numCache>
                <c:formatCode>General</c:formatCode>
                <c:ptCount val="4"/>
                <c:pt idx="0">
                  <c:v>100.32065687121867</c:v>
                </c:pt>
                <c:pt idx="1">
                  <c:v>8.2713915298184961</c:v>
                </c:pt>
                <c:pt idx="2">
                  <c:v>76.184096802074336</c:v>
                </c:pt>
                <c:pt idx="3">
                  <c:v>591.60674157303367</c:v>
                </c:pt>
              </c:numCache>
            </c:numRef>
          </c:val>
        </c:ser>
        <c:ser>
          <c:idx val="2"/>
          <c:order val="2"/>
          <c:tx>
            <c:strRef>
              <c:f>'Relationship between RTs, favs'!$O$7</c:f>
              <c:strCache>
                <c:ptCount val="1"/>
                <c:pt idx="0">
                  <c:v>Quintile 3</c:v>
                </c:pt>
              </c:strCache>
            </c:strRef>
          </c:tx>
          <c:spPr>
            <a:ln w="25400">
              <a:solidFill>
                <a:srgbClr val="FFC000"/>
              </a:solidFill>
            </a:ln>
          </c:spPr>
          <c:marker>
            <c:symbol val="none"/>
          </c:marker>
          <c:cat>
            <c:strRef>
              <c:f>'Relationship between RTs, favs'!$P$4:$S$4</c:f>
              <c:strCache>
                <c:ptCount val="4"/>
                <c:pt idx="0">
                  <c:v>Retweets</c:v>
                </c:pt>
                <c:pt idx="1">
                  <c:v>Replies</c:v>
                </c:pt>
                <c:pt idx="2">
                  <c:v>Favourties</c:v>
                </c:pt>
                <c:pt idx="3">
                  <c:v>URL clicks</c:v>
                </c:pt>
              </c:strCache>
            </c:strRef>
          </c:cat>
          <c:val>
            <c:numRef>
              <c:f>'Relationship between RTs, favs'!$P$7:$S$7</c:f>
              <c:numCache>
                <c:formatCode>General</c:formatCode>
                <c:ptCount val="4"/>
                <c:pt idx="0">
                  <c:v>72.450302506482288</c:v>
                </c:pt>
                <c:pt idx="1">
                  <c:v>6.1227312013828872</c:v>
                </c:pt>
                <c:pt idx="2">
                  <c:v>53.254969749351773</c:v>
                </c:pt>
                <c:pt idx="3">
                  <c:v>342.05963699222127</c:v>
                </c:pt>
              </c:numCache>
            </c:numRef>
          </c:val>
        </c:ser>
        <c:ser>
          <c:idx val="3"/>
          <c:order val="3"/>
          <c:tx>
            <c:strRef>
              <c:f>'Relationship between RTs, favs'!$O$8</c:f>
              <c:strCache>
                <c:ptCount val="1"/>
                <c:pt idx="0">
                  <c:v>Quintile 4</c:v>
                </c:pt>
              </c:strCache>
            </c:strRef>
          </c:tx>
          <c:spPr>
            <a:ln w="25400">
              <a:solidFill>
                <a:srgbClr val="00B050"/>
              </a:solidFill>
            </a:ln>
          </c:spPr>
          <c:marker>
            <c:symbol val="none"/>
          </c:marker>
          <c:cat>
            <c:strRef>
              <c:f>'Relationship between RTs, favs'!$P$4:$S$4</c:f>
              <c:strCache>
                <c:ptCount val="4"/>
                <c:pt idx="0">
                  <c:v>Retweets</c:v>
                </c:pt>
                <c:pt idx="1">
                  <c:v>Replies</c:v>
                </c:pt>
                <c:pt idx="2">
                  <c:v>Favourties</c:v>
                </c:pt>
                <c:pt idx="3">
                  <c:v>URL clicks</c:v>
                </c:pt>
              </c:strCache>
            </c:strRef>
          </c:cat>
          <c:val>
            <c:numRef>
              <c:f>'Relationship between RTs, favs'!$P$8:$S$8</c:f>
              <c:numCache>
                <c:formatCode>General</c:formatCode>
                <c:ptCount val="4"/>
                <c:pt idx="0">
                  <c:v>41.687121866897151</c:v>
                </c:pt>
                <c:pt idx="1">
                  <c:v>3.8375108038029389</c:v>
                </c:pt>
                <c:pt idx="2">
                  <c:v>29.322385479688851</c:v>
                </c:pt>
                <c:pt idx="3">
                  <c:v>161.80898876404495</c:v>
                </c:pt>
              </c:numCache>
            </c:numRef>
          </c:val>
        </c:ser>
        <c:ser>
          <c:idx val="4"/>
          <c:order val="4"/>
          <c:tx>
            <c:strRef>
              <c:f>'Relationship between RTs, favs'!$O$9</c:f>
              <c:strCache>
                <c:ptCount val="1"/>
                <c:pt idx="0">
                  <c:v>Quintile 5</c:v>
                </c:pt>
              </c:strCache>
            </c:strRef>
          </c:tx>
          <c:spPr>
            <a:ln w="25400">
              <a:solidFill>
                <a:srgbClr val="00B0F0"/>
              </a:solidFill>
            </a:ln>
          </c:spPr>
          <c:marker>
            <c:symbol val="none"/>
          </c:marker>
          <c:cat>
            <c:strRef>
              <c:f>'Relationship between RTs, favs'!$P$4:$S$4</c:f>
              <c:strCache>
                <c:ptCount val="4"/>
                <c:pt idx="0">
                  <c:v>Retweets</c:v>
                </c:pt>
                <c:pt idx="1">
                  <c:v>Replies</c:v>
                </c:pt>
                <c:pt idx="2">
                  <c:v>Favourties</c:v>
                </c:pt>
                <c:pt idx="3">
                  <c:v>URL clicks</c:v>
                </c:pt>
              </c:strCache>
            </c:strRef>
          </c:cat>
          <c:val>
            <c:numRef>
              <c:f>'Relationship between RTs, favs'!$P$9:$S$9</c:f>
              <c:numCache>
                <c:formatCode>General</c:formatCode>
                <c:ptCount val="4"/>
                <c:pt idx="0">
                  <c:v>8.4745030250648234</c:v>
                </c:pt>
                <c:pt idx="1">
                  <c:v>0.96542783059636994</c:v>
                </c:pt>
                <c:pt idx="2">
                  <c:v>5.9196197061365599</c:v>
                </c:pt>
                <c:pt idx="3">
                  <c:v>10.910112359550562</c:v>
                </c:pt>
              </c:numCache>
            </c:numRef>
          </c:val>
        </c:ser>
        <c:dLbls>
          <c:showLegendKey val="0"/>
          <c:showVal val="0"/>
          <c:showCatName val="0"/>
          <c:showSerName val="0"/>
          <c:showPercent val="0"/>
          <c:showBubbleSize val="0"/>
        </c:dLbls>
        <c:axId val="293061864"/>
        <c:axId val="293062256"/>
      </c:radarChart>
      <c:catAx>
        <c:axId val="293061864"/>
        <c:scaling>
          <c:orientation val="minMax"/>
        </c:scaling>
        <c:delete val="0"/>
        <c:axPos val="b"/>
        <c:majorGridlines/>
        <c:numFmt formatCode="General" sourceLinked="0"/>
        <c:majorTickMark val="out"/>
        <c:minorTickMark val="none"/>
        <c:tickLblPos val="nextTo"/>
        <c:txPr>
          <a:bodyPr/>
          <a:lstStyle/>
          <a:p>
            <a:pPr>
              <a:defRPr sz="1200"/>
            </a:pPr>
            <a:endParaRPr lang="en-US"/>
          </a:p>
        </c:txPr>
        <c:crossAx val="293062256"/>
        <c:crosses val="autoZero"/>
        <c:auto val="1"/>
        <c:lblAlgn val="ctr"/>
        <c:lblOffset val="100"/>
        <c:noMultiLvlLbl val="0"/>
      </c:catAx>
      <c:valAx>
        <c:axId val="293062256"/>
        <c:scaling>
          <c:logBase val="10"/>
          <c:orientation val="minMax"/>
        </c:scaling>
        <c:delete val="0"/>
        <c:axPos val="l"/>
        <c:majorGridlines>
          <c:spPr>
            <a:ln>
              <a:solidFill>
                <a:schemeClr val="bg1">
                  <a:lumMod val="75000"/>
                </a:schemeClr>
              </a:solidFill>
            </a:ln>
          </c:spPr>
        </c:majorGridlines>
        <c:numFmt formatCode="#,##0" sourceLinked="0"/>
        <c:majorTickMark val="cross"/>
        <c:minorTickMark val="none"/>
        <c:tickLblPos val="high"/>
        <c:spPr>
          <a:solidFill>
            <a:schemeClr val="bg1"/>
          </a:solidFill>
        </c:spPr>
        <c:txPr>
          <a:bodyPr/>
          <a:lstStyle/>
          <a:p>
            <a:pPr>
              <a:defRPr b="0"/>
            </a:pPr>
            <a:endParaRPr lang="en-US"/>
          </a:p>
        </c:txPr>
        <c:crossAx val="293061864"/>
        <c:crosses val="autoZero"/>
        <c:crossBetween val="between"/>
      </c:valAx>
    </c:plotArea>
    <c:legend>
      <c:legendPos val="r"/>
      <c:layout>
        <c:manualLayout>
          <c:xMode val="edge"/>
          <c:yMode val="edge"/>
          <c:x val="0.50856225393700782"/>
          <c:y val="0.73437597159859147"/>
          <c:w val="7.2687746062992123E-2"/>
          <c:h val="0.16605062796902453"/>
        </c:manualLayout>
      </c:layout>
      <c:overlay val="0"/>
      <c:txPr>
        <a:bodyPr/>
        <a:lstStyle/>
        <a:p>
          <a:pPr>
            <a:defRPr sz="1050">
              <a:solidFill>
                <a:schemeClr val="bg2">
                  <a:lumMod val="25000"/>
                </a:schemeClr>
              </a:solidFill>
            </a:defRPr>
          </a:pPr>
          <a:endParaRPr lang="en-US"/>
        </a:p>
      </c:txPr>
    </c:legend>
    <c:plotVisOnly val="1"/>
    <c:dispBlanksAs val="gap"/>
    <c:showDLblsOverMax val="0"/>
  </c:chart>
  <c:spPr>
    <a:ln>
      <a:noFill/>
    </a:ln>
  </c:spPr>
  <c:externalData r:id="rId1">
    <c:autoUpdate val="0"/>
  </c:externalData>
</c:chartSpace>
</file>

<file path=ppt/charts/chart37.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GB" sz="1800" dirty="0" smtClean="0"/>
              <a:t>Relationship between different </a:t>
            </a:r>
          </a:p>
          <a:p>
            <a:pPr>
              <a:defRPr/>
            </a:pPr>
            <a:r>
              <a:rPr lang="en-GB" sz="1800" dirty="0" smtClean="0"/>
              <a:t>success measures in Facebook</a:t>
            </a:r>
            <a:endParaRPr lang="en-GB" sz="1800" baseline="0" dirty="0"/>
          </a:p>
        </c:rich>
      </c:tx>
      <c:layout>
        <c:manualLayout>
          <c:xMode val="edge"/>
          <c:yMode val="edge"/>
          <c:x val="0.58148170931758525"/>
          <c:y val="6.8518528509555032E-2"/>
        </c:manualLayout>
      </c:layout>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7.1952345800524939E-2"/>
          <c:y val="8.8068108496370437E-2"/>
          <c:w val="0.47067864173228346"/>
          <c:h val="0.83676215175884394"/>
        </c:manualLayout>
      </c:layout>
      <c:radarChart>
        <c:radarStyle val="marker"/>
        <c:varyColors val="0"/>
        <c:ser>
          <c:idx val="0"/>
          <c:order val="0"/>
          <c:tx>
            <c:strRef>
              <c:f>Sheet2!$R$3</c:f>
              <c:strCache>
                <c:ptCount val="1"/>
                <c:pt idx="0">
                  <c:v>Quintile 1</c:v>
                </c:pt>
              </c:strCache>
            </c:strRef>
          </c:tx>
          <c:spPr>
            <a:ln w="28575" cap="rnd">
              <a:solidFill>
                <a:schemeClr val="accent1"/>
              </a:solidFill>
              <a:round/>
            </a:ln>
            <a:effectLst/>
          </c:spPr>
          <c:marker>
            <c:symbol val="none"/>
          </c:marker>
          <c:cat>
            <c:strRef>
              <c:f>Sheet2!$S$2:$V$2</c:f>
              <c:strCache>
                <c:ptCount val="4"/>
                <c:pt idx="0">
                  <c:v>comments</c:v>
                </c:pt>
                <c:pt idx="1">
                  <c:v>likes</c:v>
                </c:pt>
                <c:pt idx="2">
                  <c:v>shares</c:v>
                </c:pt>
                <c:pt idx="3">
                  <c:v>link clicks</c:v>
                </c:pt>
              </c:strCache>
            </c:strRef>
          </c:cat>
          <c:val>
            <c:numRef>
              <c:f>Sheet2!$S$3:$V$3</c:f>
              <c:numCache>
                <c:formatCode>0</c:formatCode>
                <c:ptCount val="4"/>
                <c:pt idx="0">
                  <c:v>196.80811808118082</c:v>
                </c:pt>
                <c:pt idx="1">
                  <c:v>2575.5719557195571</c:v>
                </c:pt>
                <c:pt idx="2">
                  <c:v>392.2925925925926</c:v>
                </c:pt>
                <c:pt idx="3">
                  <c:v>2457.6383763837639</c:v>
                </c:pt>
              </c:numCache>
            </c:numRef>
          </c:val>
        </c:ser>
        <c:ser>
          <c:idx val="1"/>
          <c:order val="1"/>
          <c:tx>
            <c:strRef>
              <c:f>Sheet2!$R$4</c:f>
              <c:strCache>
                <c:ptCount val="1"/>
                <c:pt idx="0">
                  <c:v>Quintile 2</c:v>
                </c:pt>
              </c:strCache>
            </c:strRef>
          </c:tx>
          <c:spPr>
            <a:ln w="28575" cap="rnd">
              <a:solidFill>
                <a:schemeClr val="accent2"/>
              </a:solidFill>
              <a:round/>
            </a:ln>
            <a:effectLst/>
          </c:spPr>
          <c:marker>
            <c:symbol val="none"/>
          </c:marker>
          <c:cat>
            <c:strRef>
              <c:f>Sheet2!$S$2:$V$2</c:f>
              <c:strCache>
                <c:ptCount val="4"/>
                <c:pt idx="0">
                  <c:v>comments</c:v>
                </c:pt>
                <c:pt idx="1">
                  <c:v>likes</c:v>
                </c:pt>
                <c:pt idx="2">
                  <c:v>shares</c:v>
                </c:pt>
                <c:pt idx="3">
                  <c:v>link clicks</c:v>
                </c:pt>
              </c:strCache>
            </c:strRef>
          </c:cat>
          <c:val>
            <c:numRef>
              <c:f>Sheet2!$S$4:$V$4</c:f>
              <c:numCache>
                <c:formatCode>0</c:formatCode>
                <c:ptCount val="4"/>
                <c:pt idx="0">
                  <c:v>56.875457875457876</c:v>
                </c:pt>
                <c:pt idx="1">
                  <c:v>1109.6446886446886</c:v>
                </c:pt>
                <c:pt idx="2">
                  <c:v>144.08088235294119</c:v>
                </c:pt>
                <c:pt idx="3">
                  <c:v>961.60439560439556</c:v>
                </c:pt>
              </c:numCache>
            </c:numRef>
          </c:val>
        </c:ser>
        <c:ser>
          <c:idx val="2"/>
          <c:order val="2"/>
          <c:tx>
            <c:strRef>
              <c:f>Sheet2!$R$5</c:f>
              <c:strCache>
                <c:ptCount val="1"/>
                <c:pt idx="0">
                  <c:v>Quintile 3</c:v>
                </c:pt>
              </c:strCache>
            </c:strRef>
          </c:tx>
          <c:spPr>
            <a:ln w="28575" cap="rnd">
              <a:solidFill>
                <a:schemeClr val="accent3"/>
              </a:solidFill>
              <a:round/>
            </a:ln>
            <a:effectLst/>
          </c:spPr>
          <c:marker>
            <c:symbol val="none"/>
          </c:marker>
          <c:cat>
            <c:strRef>
              <c:f>Sheet2!$S$2:$V$2</c:f>
              <c:strCache>
                <c:ptCount val="4"/>
                <c:pt idx="0">
                  <c:v>comments</c:v>
                </c:pt>
                <c:pt idx="1">
                  <c:v>likes</c:v>
                </c:pt>
                <c:pt idx="2">
                  <c:v>shares</c:v>
                </c:pt>
                <c:pt idx="3">
                  <c:v>link clicks</c:v>
                </c:pt>
              </c:strCache>
            </c:strRef>
          </c:cat>
          <c:val>
            <c:numRef>
              <c:f>Sheet2!$S$5:$V$5</c:f>
              <c:numCache>
                <c:formatCode>0</c:formatCode>
                <c:ptCount val="4"/>
                <c:pt idx="0">
                  <c:v>29.772058823529413</c:v>
                </c:pt>
                <c:pt idx="1">
                  <c:v>793.55514705882354</c:v>
                </c:pt>
                <c:pt idx="2">
                  <c:v>83.40959409594096</c:v>
                </c:pt>
                <c:pt idx="3">
                  <c:v>417.6360294117647</c:v>
                </c:pt>
              </c:numCache>
            </c:numRef>
          </c:val>
        </c:ser>
        <c:ser>
          <c:idx val="3"/>
          <c:order val="3"/>
          <c:tx>
            <c:strRef>
              <c:f>Sheet2!$R$6</c:f>
              <c:strCache>
                <c:ptCount val="1"/>
                <c:pt idx="0">
                  <c:v>Quintile 4</c:v>
                </c:pt>
              </c:strCache>
            </c:strRef>
          </c:tx>
          <c:spPr>
            <a:ln w="28575" cap="rnd">
              <a:solidFill>
                <a:schemeClr val="accent4"/>
              </a:solidFill>
              <a:round/>
            </a:ln>
            <a:effectLst/>
          </c:spPr>
          <c:marker>
            <c:symbol val="none"/>
          </c:marker>
          <c:cat>
            <c:strRef>
              <c:f>Sheet2!$S$2:$V$2</c:f>
              <c:strCache>
                <c:ptCount val="4"/>
                <c:pt idx="0">
                  <c:v>comments</c:v>
                </c:pt>
                <c:pt idx="1">
                  <c:v>likes</c:v>
                </c:pt>
                <c:pt idx="2">
                  <c:v>shares</c:v>
                </c:pt>
                <c:pt idx="3">
                  <c:v>link clicks</c:v>
                </c:pt>
              </c:strCache>
            </c:strRef>
          </c:cat>
          <c:val>
            <c:numRef>
              <c:f>Sheet2!$S$6:$V$6</c:f>
              <c:numCache>
                <c:formatCode>0</c:formatCode>
                <c:ptCount val="4"/>
                <c:pt idx="0">
                  <c:v>16.110294117647058</c:v>
                </c:pt>
                <c:pt idx="1">
                  <c:v>533.85714285714289</c:v>
                </c:pt>
                <c:pt idx="2">
                  <c:v>50.966789667896677</c:v>
                </c:pt>
                <c:pt idx="3">
                  <c:v>256.76556776556777</c:v>
                </c:pt>
              </c:numCache>
            </c:numRef>
          </c:val>
        </c:ser>
        <c:ser>
          <c:idx val="4"/>
          <c:order val="4"/>
          <c:tx>
            <c:strRef>
              <c:f>Sheet2!$R$7</c:f>
              <c:strCache>
                <c:ptCount val="1"/>
                <c:pt idx="0">
                  <c:v>Quintile 5</c:v>
                </c:pt>
              </c:strCache>
            </c:strRef>
          </c:tx>
          <c:spPr>
            <a:ln w="28575" cap="rnd">
              <a:solidFill>
                <a:schemeClr val="accent5"/>
              </a:solidFill>
              <a:round/>
            </a:ln>
            <a:effectLst/>
          </c:spPr>
          <c:marker>
            <c:symbol val="none"/>
          </c:marker>
          <c:cat>
            <c:strRef>
              <c:f>Sheet2!$S$2:$V$2</c:f>
              <c:strCache>
                <c:ptCount val="4"/>
                <c:pt idx="0">
                  <c:v>comments</c:v>
                </c:pt>
                <c:pt idx="1">
                  <c:v>likes</c:v>
                </c:pt>
                <c:pt idx="2">
                  <c:v>shares</c:v>
                </c:pt>
                <c:pt idx="3">
                  <c:v>link clicks</c:v>
                </c:pt>
              </c:strCache>
            </c:strRef>
          </c:cat>
          <c:val>
            <c:numRef>
              <c:f>Sheet2!$S$7:$V$7</c:f>
              <c:numCache>
                <c:formatCode>0</c:formatCode>
                <c:ptCount val="4"/>
                <c:pt idx="0">
                  <c:v>7.090551181102362</c:v>
                </c:pt>
                <c:pt idx="1">
                  <c:v>299.8937728937729</c:v>
                </c:pt>
                <c:pt idx="2">
                  <c:v>23.576923076923077</c:v>
                </c:pt>
                <c:pt idx="3">
                  <c:v>106.47985347985347</c:v>
                </c:pt>
              </c:numCache>
            </c:numRef>
          </c:val>
        </c:ser>
        <c:dLbls>
          <c:showLegendKey val="0"/>
          <c:showVal val="0"/>
          <c:showCatName val="0"/>
          <c:showSerName val="0"/>
          <c:showPercent val="0"/>
          <c:showBubbleSize val="0"/>
        </c:dLbls>
        <c:axId val="293063040"/>
        <c:axId val="293063432"/>
      </c:radarChart>
      <c:catAx>
        <c:axId val="2930630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endParaRPr lang="en-US"/>
          </a:p>
        </c:txPr>
        <c:crossAx val="293063432"/>
        <c:crosses val="autoZero"/>
        <c:auto val="1"/>
        <c:lblAlgn val="ctr"/>
        <c:lblOffset val="100"/>
        <c:noMultiLvlLbl val="0"/>
      </c:catAx>
      <c:valAx>
        <c:axId val="293063432"/>
        <c:scaling>
          <c:logBase val="10"/>
          <c:orientation val="minMax"/>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solidFill>
            <a:schemeClr val="bg1"/>
          </a:solidFill>
          <a:ln>
            <a:noFill/>
          </a:ln>
          <a:effectLst/>
        </c:spPr>
        <c:txPr>
          <a:bodyPr rot="-60000000" spcFirstLastPara="1" vertOverflow="ellipsis" vert="horz" wrap="square" anchor="ctr" anchorCtr="1"/>
          <a:lstStyle/>
          <a:p>
            <a:pPr>
              <a:defRPr sz="1050" b="0" i="0" u="none" strike="noStrike" kern="1200" baseline="0">
                <a:solidFill>
                  <a:schemeClr val="tx1">
                    <a:lumMod val="65000"/>
                    <a:lumOff val="35000"/>
                  </a:schemeClr>
                </a:solidFill>
                <a:latin typeface="+mn-lt"/>
                <a:ea typeface="+mn-ea"/>
                <a:cs typeface="+mn-cs"/>
              </a:defRPr>
            </a:pPr>
            <a:endParaRPr lang="en-US"/>
          </a:p>
        </c:txPr>
        <c:crossAx val="293063040"/>
        <c:crosses val="autoZero"/>
        <c:crossBetween val="between"/>
      </c:valAx>
      <c:spPr>
        <a:noFill/>
        <a:ln>
          <a:noFill/>
        </a:ln>
        <a:effectLst/>
      </c:spPr>
    </c:plotArea>
    <c:legend>
      <c:legendPos val="t"/>
      <c:layout>
        <c:manualLayout>
          <c:xMode val="edge"/>
          <c:yMode val="edge"/>
          <c:x val="0.49869963910761156"/>
          <c:y val="0.73497254811498225"/>
          <c:w val="9.2428313648293944E-2"/>
          <c:h val="0.17235800121872283"/>
        </c:manualLayout>
      </c:layout>
      <c:overlay val="0"/>
      <c:spPr>
        <a:noFill/>
        <a:ln>
          <a:noFill/>
        </a:ln>
        <a:effectLst/>
      </c:spPr>
      <c:txPr>
        <a:bodyPr rot="0" spcFirstLastPara="1" vertOverflow="ellipsis" vert="horz" wrap="square" anchor="ctr" anchorCtr="1"/>
        <a:lstStyle/>
        <a:p>
          <a:pPr>
            <a:defRPr sz="105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8.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lineChart>
        <c:grouping val="standard"/>
        <c:varyColors val="0"/>
        <c:ser>
          <c:idx val="0"/>
          <c:order val="0"/>
          <c:tx>
            <c:strRef>
              <c:f>'Monthly Cancel Saves'!$A$3</c:f>
              <c:strCache>
                <c:ptCount val="1"/>
                <c:pt idx="0">
                  <c:v>Call Volume</c:v>
                </c:pt>
              </c:strCache>
            </c:strRef>
          </c:tx>
          <c:spPr>
            <a:ln w="28575" cap="rnd">
              <a:solidFill>
                <a:schemeClr val="accent1"/>
              </a:solidFill>
              <a:round/>
            </a:ln>
            <a:effectLst/>
          </c:spPr>
          <c:marker>
            <c:symbol val="none"/>
          </c:marker>
          <c:cat>
            <c:strRef>
              <c:f>'Monthly Cancel Saves'!$B$2:$I$2</c:f>
              <c:strCache>
                <c:ptCount val="8"/>
                <c:pt idx="0">
                  <c:v>August</c:v>
                </c:pt>
                <c:pt idx="1">
                  <c:v>September</c:v>
                </c:pt>
                <c:pt idx="2">
                  <c:v>October</c:v>
                </c:pt>
                <c:pt idx="3">
                  <c:v>November</c:v>
                </c:pt>
                <c:pt idx="4">
                  <c:v>December</c:v>
                </c:pt>
                <c:pt idx="5">
                  <c:v>January</c:v>
                </c:pt>
                <c:pt idx="6">
                  <c:v>February</c:v>
                </c:pt>
                <c:pt idx="7">
                  <c:v>March</c:v>
                </c:pt>
              </c:strCache>
            </c:strRef>
          </c:cat>
          <c:val>
            <c:numRef>
              <c:f>'Monthly Cancel Saves'!$B$3:$I$3</c:f>
              <c:numCache>
                <c:formatCode>General</c:formatCode>
                <c:ptCount val="8"/>
                <c:pt idx="0">
                  <c:v>188</c:v>
                </c:pt>
                <c:pt idx="1">
                  <c:v>256</c:v>
                </c:pt>
                <c:pt idx="2">
                  <c:v>189</c:v>
                </c:pt>
                <c:pt idx="3">
                  <c:v>184</c:v>
                </c:pt>
                <c:pt idx="4">
                  <c:v>203</c:v>
                </c:pt>
                <c:pt idx="5">
                  <c:v>195</c:v>
                </c:pt>
                <c:pt idx="6">
                  <c:v>193</c:v>
                </c:pt>
                <c:pt idx="7">
                  <c:v>187</c:v>
                </c:pt>
              </c:numCache>
            </c:numRef>
          </c:val>
          <c:smooth val="0"/>
        </c:ser>
        <c:ser>
          <c:idx val="1"/>
          <c:order val="1"/>
          <c:tx>
            <c:strRef>
              <c:f>'Monthly Cancel Saves'!$A$14</c:f>
              <c:strCache>
                <c:ptCount val="1"/>
                <c:pt idx="0">
                  <c:v>Save Volume</c:v>
                </c:pt>
              </c:strCache>
            </c:strRef>
          </c:tx>
          <c:spPr>
            <a:ln w="28575" cap="rnd">
              <a:solidFill>
                <a:schemeClr val="accent2"/>
              </a:solidFill>
              <a:round/>
            </a:ln>
            <a:effectLst/>
          </c:spPr>
          <c:marker>
            <c:symbol val="none"/>
          </c:marker>
          <c:val>
            <c:numRef>
              <c:f>'Monthly Cancel Saves'!$B$14:$I$14</c:f>
              <c:numCache>
                <c:formatCode>General</c:formatCode>
                <c:ptCount val="8"/>
                <c:pt idx="0">
                  <c:v>34</c:v>
                </c:pt>
                <c:pt idx="1">
                  <c:v>38</c:v>
                </c:pt>
                <c:pt idx="2">
                  <c:v>25</c:v>
                </c:pt>
                <c:pt idx="3">
                  <c:v>28</c:v>
                </c:pt>
                <c:pt idx="4">
                  <c:v>29</c:v>
                </c:pt>
                <c:pt idx="5">
                  <c:v>22</c:v>
                </c:pt>
                <c:pt idx="6">
                  <c:v>24</c:v>
                </c:pt>
                <c:pt idx="7">
                  <c:v>14</c:v>
                </c:pt>
              </c:numCache>
            </c:numRef>
          </c:val>
          <c:smooth val="0"/>
        </c:ser>
        <c:dLbls>
          <c:showLegendKey val="0"/>
          <c:showVal val="0"/>
          <c:showCatName val="0"/>
          <c:showSerName val="0"/>
          <c:showPercent val="0"/>
          <c:showBubbleSize val="0"/>
        </c:dLbls>
        <c:marker val="1"/>
        <c:smooth val="0"/>
        <c:axId val="293064216"/>
        <c:axId val="293064608"/>
      </c:lineChart>
      <c:lineChart>
        <c:grouping val="standard"/>
        <c:varyColors val="0"/>
        <c:ser>
          <c:idx val="2"/>
          <c:order val="2"/>
          <c:tx>
            <c:strRef>
              <c:f>'Monthly Cancel Saves'!$A$13</c:f>
              <c:strCache>
                <c:ptCount val="1"/>
                <c:pt idx="0">
                  <c:v>Cancel Save Rate</c:v>
                </c:pt>
              </c:strCache>
            </c:strRef>
          </c:tx>
          <c:spPr>
            <a:ln w="28575" cap="rnd">
              <a:solidFill>
                <a:schemeClr val="accent3"/>
              </a:solidFill>
              <a:round/>
            </a:ln>
            <a:effectLst/>
          </c:spPr>
          <c:marker>
            <c:symbol val="none"/>
          </c:marker>
          <c:val>
            <c:numRef>
              <c:f>'Monthly Cancel Saves'!$B$13:$I$13</c:f>
              <c:numCache>
                <c:formatCode>0%</c:formatCode>
                <c:ptCount val="8"/>
                <c:pt idx="0">
                  <c:v>0.18085106382978725</c:v>
                </c:pt>
                <c:pt idx="1">
                  <c:v>0.1484375</c:v>
                </c:pt>
                <c:pt idx="2">
                  <c:v>0.13227513227513227</c:v>
                </c:pt>
                <c:pt idx="3">
                  <c:v>0.15217391304347827</c:v>
                </c:pt>
                <c:pt idx="4">
                  <c:v>0.14285714285714285</c:v>
                </c:pt>
                <c:pt idx="5">
                  <c:v>0.11282051282051282</c:v>
                </c:pt>
                <c:pt idx="6">
                  <c:v>0.12435233160621761</c:v>
                </c:pt>
                <c:pt idx="7">
                  <c:v>7.4866310160427801E-2</c:v>
                </c:pt>
              </c:numCache>
            </c:numRef>
          </c:val>
          <c:smooth val="0"/>
        </c:ser>
        <c:dLbls>
          <c:showLegendKey val="0"/>
          <c:showVal val="0"/>
          <c:showCatName val="0"/>
          <c:showSerName val="0"/>
          <c:showPercent val="0"/>
          <c:showBubbleSize val="0"/>
        </c:dLbls>
        <c:marker val="1"/>
        <c:smooth val="0"/>
        <c:axId val="293151968"/>
        <c:axId val="293065000"/>
      </c:lineChart>
      <c:catAx>
        <c:axId val="2930642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293064608"/>
        <c:crosses val="autoZero"/>
        <c:auto val="1"/>
        <c:lblAlgn val="ctr"/>
        <c:lblOffset val="100"/>
        <c:noMultiLvlLbl val="0"/>
      </c:catAx>
      <c:valAx>
        <c:axId val="2930646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293064216"/>
        <c:crosses val="autoZero"/>
        <c:crossBetween val="between"/>
      </c:valAx>
      <c:valAx>
        <c:axId val="293065000"/>
        <c:scaling>
          <c:orientation val="minMax"/>
        </c:scaling>
        <c:delete val="0"/>
        <c:axPos val="r"/>
        <c:numFmt formatCode="0%"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293151968"/>
        <c:crosses val="max"/>
        <c:crossBetween val="between"/>
      </c:valAx>
      <c:catAx>
        <c:axId val="293151968"/>
        <c:scaling>
          <c:orientation val="minMax"/>
        </c:scaling>
        <c:delete val="1"/>
        <c:axPos val="b"/>
        <c:majorTickMark val="out"/>
        <c:minorTickMark val="none"/>
        <c:tickLblPos val="nextTo"/>
        <c:crossAx val="293065000"/>
        <c:crosses val="autoZero"/>
        <c:auto val="1"/>
        <c:lblAlgn val="ctr"/>
        <c:lblOffset val="100"/>
        <c:noMultiLvlLbl val="0"/>
      </c:catAx>
      <c:spPr>
        <a:noFill/>
        <a:ln>
          <a:noFill/>
        </a:ln>
        <a:effectLst/>
      </c:spPr>
    </c:plotArea>
    <c:legend>
      <c:legendPos val="r"/>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A36239D-0B37-49A2-BAEB-DC47E1F4FE34}" type="doc">
      <dgm:prSet loTypeId="urn:microsoft.com/office/officeart/2011/layout/HexagonRadial" loCatId="cycle" qsTypeId="urn:microsoft.com/office/officeart/2005/8/quickstyle/simple1" qsCatId="simple" csTypeId="urn:microsoft.com/office/officeart/2005/8/colors/accent1_2" csCatId="accent1" phldr="1"/>
      <dgm:spPr/>
      <dgm:t>
        <a:bodyPr/>
        <a:lstStyle/>
        <a:p>
          <a:endParaRPr lang="en-GB"/>
        </a:p>
      </dgm:t>
    </dgm:pt>
    <dgm:pt modelId="{14FE2BE1-076C-4511-A288-7ED954857E13}">
      <dgm:prSet phldrT="[Text]" custT="1"/>
      <dgm:spPr>
        <a:solidFill>
          <a:schemeClr val="bg2">
            <a:lumMod val="90000"/>
          </a:schemeClr>
        </a:solidFill>
      </dgm:spPr>
      <dgm:t>
        <a:bodyPr/>
        <a:lstStyle/>
        <a:p>
          <a:r>
            <a:rPr lang="en-US" sz="1200" b="1" dirty="0" smtClean="0">
              <a:solidFill>
                <a:schemeClr val="tx1"/>
              </a:solidFill>
              <a:latin typeface="Lato" panose="020F0502020204030203" pitchFamily="34" charset="0"/>
            </a:rPr>
            <a:t>Consumer market &amp; competition</a:t>
          </a:r>
          <a:endParaRPr lang="en-GB" sz="1200" b="1" dirty="0">
            <a:solidFill>
              <a:schemeClr val="tx1"/>
            </a:solidFill>
            <a:latin typeface="Lato" panose="020F0502020204030203" pitchFamily="34" charset="0"/>
          </a:endParaRPr>
        </a:p>
      </dgm:t>
    </dgm:pt>
    <dgm:pt modelId="{E6DC33A3-B453-46C9-92D0-2F78A8C97421}" type="parTrans" cxnId="{68F174F7-3DCC-4F31-ACF6-CF914E3730DA}">
      <dgm:prSet/>
      <dgm:spPr/>
      <dgm:t>
        <a:bodyPr/>
        <a:lstStyle/>
        <a:p>
          <a:endParaRPr lang="en-GB"/>
        </a:p>
      </dgm:t>
    </dgm:pt>
    <dgm:pt modelId="{D6E28112-5BB5-4ACF-9149-35CFE6E08ABA}" type="sibTrans" cxnId="{68F174F7-3DCC-4F31-ACF6-CF914E3730DA}">
      <dgm:prSet/>
      <dgm:spPr/>
      <dgm:t>
        <a:bodyPr/>
        <a:lstStyle/>
        <a:p>
          <a:endParaRPr lang="en-GB"/>
        </a:p>
      </dgm:t>
    </dgm:pt>
    <dgm:pt modelId="{E44C8E74-DD17-4236-8DAA-47FDCBEEAFDB}">
      <dgm:prSet phldrT="[Text]" custT="1"/>
      <dgm:spPr>
        <a:solidFill>
          <a:schemeClr val="bg2">
            <a:lumMod val="90000"/>
          </a:schemeClr>
        </a:solidFill>
      </dgm:spPr>
      <dgm:t>
        <a:bodyPr/>
        <a:lstStyle/>
        <a:p>
          <a:r>
            <a:rPr lang="en-US" sz="1200" b="1" dirty="0" smtClean="0">
              <a:solidFill>
                <a:schemeClr val="tx1"/>
              </a:solidFill>
              <a:latin typeface="Lato" panose="020F0502020204030203" pitchFamily="34" charset="0"/>
            </a:rPr>
            <a:t>Communication</a:t>
          </a:r>
          <a:r>
            <a:rPr lang="en-US" sz="1200" dirty="0" smtClean="0">
              <a:solidFill>
                <a:schemeClr val="tx1"/>
              </a:solidFill>
              <a:latin typeface="Lato" panose="020F0502020204030203" pitchFamily="34" charset="0"/>
            </a:rPr>
            <a:t> Brand values, Language, Tone, Visual, Content marketing/ amplification</a:t>
          </a:r>
        </a:p>
      </dgm:t>
    </dgm:pt>
    <dgm:pt modelId="{4F83EB9D-F72D-4355-929D-7690C93A1842}" type="parTrans" cxnId="{0BC09E8B-5D51-403F-BAE0-028DB8B12821}">
      <dgm:prSet/>
      <dgm:spPr/>
      <dgm:t>
        <a:bodyPr/>
        <a:lstStyle/>
        <a:p>
          <a:endParaRPr lang="en-GB"/>
        </a:p>
      </dgm:t>
    </dgm:pt>
    <dgm:pt modelId="{1C9EC5C3-9BF3-4449-ACC3-7DE9CB95FC3E}" type="sibTrans" cxnId="{0BC09E8B-5D51-403F-BAE0-028DB8B12821}">
      <dgm:prSet/>
      <dgm:spPr/>
      <dgm:t>
        <a:bodyPr/>
        <a:lstStyle/>
        <a:p>
          <a:endParaRPr lang="en-GB"/>
        </a:p>
      </dgm:t>
    </dgm:pt>
    <dgm:pt modelId="{4CA7949C-DC10-4007-8DB1-87B7AB1B4DA5}">
      <dgm:prSet phldrT="[Text]" custT="1"/>
      <dgm:spPr>
        <a:solidFill>
          <a:schemeClr val="bg2">
            <a:lumMod val="90000"/>
          </a:schemeClr>
        </a:solidFill>
      </dgm:spPr>
      <dgm:t>
        <a:bodyPr/>
        <a:lstStyle/>
        <a:p>
          <a:r>
            <a:rPr lang="en-US" sz="1200" b="1" dirty="0" smtClean="0">
              <a:solidFill>
                <a:schemeClr val="tx1"/>
              </a:solidFill>
              <a:latin typeface="Lato" panose="020F0502020204030203" pitchFamily="34" charset="0"/>
            </a:rPr>
            <a:t>Corporate</a:t>
          </a:r>
        </a:p>
        <a:p>
          <a:r>
            <a:rPr lang="en-US" sz="1200" dirty="0" smtClean="0">
              <a:solidFill>
                <a:schemeClr val="tx1"/>
              </a:solidFill>
              <a:latin typeface="Lato" panose="020F0502020204030203" pitchFamily="34" charset="0"/>
            </a:rPr>
            <a:t>HR</a:t>
          </a:r>
        </a:p>
        <a:p>
          <a:r>
            <a:rPr lang="en-US" sz="1200" dirty="0" smtClean="0">
              <a:solidFill>
                <a:schemeClr val="tx1"/>
              </a:solidFill>
              <a:latin typeface="Lato" panose="020F0502020204030203" pitchFamily="34" charset="0"/>
            </a:rPr>
            <a:t>Database</a:t>
          </a:r>
        </a:p>
        <a:p>
          <a:r>
            <a:rPr lang="en-US" sz="1200" dirty="0" smtClean="0">
              <a:solidFill>
                <a:schemeClr val="tx1"/>
              </a:solidFill>
              <a:latin typeface="Lato" panose="020F0502020204030203" pitchFamily="34" charset="0"/>
            </a:rPr>
            <a:t>Governance</a:t>
          </a:r>
        </a:p>
        <a:p>
          <a:r>
            <a:rPr lang="en-US" sz="1200" dirty="0" smtClean="0">
              <a:solidFill>
                <a:schemeClr val="tx1"/>
              </a:solidFill>
              <a:latin typeface="Lato" panose="020F0502020204030203" pitchFamily="34" charset="0"/>
            </a:rPr>
            <a:t>Finance</a:t>
          </a:r>
        </a:p>
        <a:p>
          <a:r>
            <a:rPr lang="en-US" sz="1200" dirty="0" smtClean="0">
              <a:solidFill>
                <a:schemeClr val="tx1"/>
              </a:solidFill>
              <a:latin typeface="Lato" panose="020F0502020204030203" pitchFamily="34" charset="0"/>
            </a:rPr>
            <a:t>Technology Systems</a:t>
          </a:r>
        </a:p>
      </dgm:t>
    </dgm:pt>
    <dgm:pt modelId="{29840985-38D8-4800-9234-BB912B623458}" type="parTrans" cxnId="{262B34E4-496D-497B-BEFF-43D52AFD136B}">
      <dgm:prSet/>
      <dgm:spPr/>
      <dgm:t>
        <a:bodyPr/>
        <a:lstStyle/>
        <a:p>
          <a:endParaRPr lang="en-GB"/>
        </a:p>
      </dgm:t>
    </dgm:pt>
    <dgm:pt modelId="{B0D1453F-A25D-440A-9271-82B418A5BA7B}" type="sibTrans" cxnId="{262B34E4-496D-497B-BEFF-43D52AFD136B}">
      <dgm:prSet/>
      <dgm:spPr/>
      <dgm:t>
        <a:bodyPr/>
        <a:lstStyle/>
        <a:p>
          <a:endParaRPr lang="en-GB"/>
        </a:p>
      </dgm:t>
    </dgm:pt>
    <dgm:pt modelId="{1FA9B0D0-586C-4284-AB51-0EA4060EAD05}">
      <dgm:prSet phldrT="[Text]" custT="1"/>
      <dgm:spPr>
        <a:solidFill>
          <a:schemeClr val="bg2">
            <a:lumMod val="90000"/>
          </a:schemeClr>
        </a:solidFill>
      </dgm:spPr>
      <dgm:t>
        <a:bodyPr/>
        <a:lstStyle/>
        <a:p>
          <a:r>
            <a:rPr lang="en-US" sz="1200" b="1" dirty="0" smtClean="0">
              <a:solidFill>
                <a:schemeClr val="tx1"/>
              </a:solidFill>
              <a:latin typeface="Lato" panose="020F0502020204030203" pitchFamily="34" charset="0"/>
            </a:rPr>
            <a:t>Consumer</a:t>
          </a:r>
        </a:p>
        <a:p>
          <a:r>
            <a:rPr lang="en-US" sz="1200" dirty="0" smtClean="0">
              <a:solidFill>
                <a:schemeClr val="tx1"/>
              </a:solidFill>
              <a:latin typeface="Lato" panose="020F0502020204030203" pitchFamily="34" charset="0"/>
            </a:rPr>
            <a:t>Geographic</a:t>
          </a:r>
        </a:p>
        <a:p>
          <a:r>
            <a:rPr lang="en-US" sz="1200" dirty="0" smtClean="0">
              <a:solidFill>
                <a:schemeClr val="tx1"/>
              </a:solidFill>
              <a:latin typeface="Lato" panose="020F0502020204030203" pitchFamily="34" charset="0"/>
            </a:rPr>
            <a:t>Demographic</a:t>
          </a:r>
        </a:p>
        <a:p>
          <a:r>
            <a:rPr lang="en-US" sz="1200" dirty="0" smtClean="0">
              <a:solidFill>
                <a:schemeClr val="tx1"/>
              </a:solidFill>
              <a:latin typeface="Lato" panose="020F0502020204030203" pitchFamily="34" charset="0"/>
            </a:rPr>
            <a:t>Behavioral</a:t>
          </a:r>
        </a:p>
        <a:p>
          <a:r>
            <a:rPr lang="en-US" sz="1200" dirty="0" smtClean="0">
              <a:solidFill>
                <a:schemeClr val="tx1"/>
              </a:solidFill>
              <a:latin typeface="Lato" panose="020F0502020204030203" pitchFamily="34" charset="0"/>
            </a:rPr>
            <a:t>Customer Service</a:t>
          </a:r>
        </a:p>
        <a:p>
          <a:r>
            <a:rPr lang="en-US" sz="1200" dirty="0" smtClean="0">
              <a:solidFill>
                <a:schemeClr val="tx1"/>
              </a:solidFill>
              <a:latin typeface="Lato" panose="020F0502020204030203" pitchFamily="34" charset="0"/>
            </a:rPr>
            <a:t>Customer Experience</a:t>
          </a:r>
        </a:p>
      </dgm:t>
    </dgm:pt>
    <dgm:pt modelId="{D4973212-8457-4794-83CB-D5644F4A8475}" type="parTrans" cxnId="{A76B2F1C-7947-45B5-A050-B78543F3F5DE}">
      <dgm:prSet/>
      <dgm:spPr/>
      <dgm:t>
        <a:bodyPr/>
        <a:lstStyle/>
        <a:p>
          <a:endParaRPr lang="en-GB"/>
        </a:p>
      </dgm:t>
    </dgm:pt>
    <dgm:pt modelId="{38D56AD1-8EC2-437E-8A99-CB682D797229}" type="sibTrans" cxnId="{A76B2F1C-7947-45B5-A050-B78543F3F5DE}">
      <dgm:prSet/>
      <dgm:spPr/>
      <dgm:t>
        <a:bodyPr/>
        <a:lstStyle/>
        <a:p>
          <a:endParaRPr lang="en-GB"/>
        </a:p>
      </dgm:t>
    </dgm:pt>
    <dgm:pt modelId="{84FE2086-CDEE-44BA-8093-07AD4CF7A603}">
      <dgm:prSet phldrT="[Text]" custT="1"/>
      <dgm:spPr>
        <a:solidFill>
          <a:schemeClr val="bg2">
            <a:lumMod val="90000"/>
          </a:schemeClr>
        </a:solidFill>
      </dgm:spPr>
      <dgm:t>
        <a:bodyPr/>
        <a:lstStyle/>
        <a:p>
          <a:r>
            <a:rPr lang="en-US" sz="1200" b="1" dirty="0" smtClean="0">
              <a:solidFill>
                <a:schemeClr val="tx1"/>
              </a:solidFill>
              <a:latin typeface="Lato" panose="020F0502020204030203" pitchFamily="34" charset="0"/>
            </a:rPr>
            <a:t>Commodity &amp; Convenience</a:t>
          </a:r>
        </a:p>
        <a:p>
          <a:r>
            <a:rPr lang="en-US" sz="1200" dirty="0" smtClean="0">
              <a:solidFill>
                <a:schemeClr val="tx1"/>
              </a:solidFill>
              <a:latin typeface="Lato" panose="020F0502020204030203" pitchFamily="34" charset="0"/>
            </a:rPr>
            <a:t>Product development</a:t>
          </a:r>
        </a:p>
        <a:p>
          <a:r>
            <a:rPr lang="en-US" sz="1200" dirty="0" smtClean="0">
              <a:solidFill>
                <a:schemeClr val="tx1"/>
              </a:solidFill>
              <a:latin typeface="Lato" panose="020F0502020204030203" pitchFamily="34" charset="0"/>
            </a:rPr>
            <a:t>Product bundling</a:t>
          </a:r>
        </a:p>
        <a:p>
          <a:r>
            <a:rPr lang="en-US" sz="1200" dirty="0" smtClean="0">
              <a:solidFill>
                <a:schemeClr val="tx1"/>
              </a:solidFill>
              <a:latin typeface="Lato" panose="020F0502020204030203" pitchFamily="34" charset="0"/>
            </a:rPr>
            <a:t>Platforms</a:t>
          </a:r>
          <a:endParaRPr lang="en-GB" sz="1200" dirty="0">
            <a:solidFill>
              <a:schemeClr val="tx1"/>
            </a:solidFill>
            <a:latin typeface="Lato" panose="020F0502020204030203" pitchFamily="34" charset="0"/>
          </a:endParaRPr>
        </a:p>
      </dgm:t>
    </dgm:pt>
    <dgm:pt modelId="{13F97332-EC1C-4A72-9C86-AF2853E93D8B}" type="parTrans" cxnId="{FEA2D690-9583-43E1-9471-88A144809E8B}">
      <dgm:prSet/>
      <dgm:spPr/>
      <dgm:t>
        <a:bodyPr/>
        <a:lstStyle/>
        <a:p>
          <a:endParaRPr lang="en-GB"/>
        </a:p>
      </dgm:t>
    </dgm:pt>
    <dgm:pt modelId="{E7AD2D30-FBB1-432E-A2CC-482E20BACF34}" type="sibTrans" cxnId="{FEA2D690-9583-43E1-9471-88A144809E8B}">
      <dgm:prSet/>
      <dgm:spPr/>
      <dgm:t>
        <a:bodyPr/>
        <a:lstStyle/>
        <a:p>
          <a:endParaRPr lang="en-GB"/>
        </a:p>
      </dgm:t>
    </dgm:pt>
    <dgm:pt modelId="{687A10BE-9952-42EA-8A4F-C5ACB13BF952}">
      <dgm:prSet phldrT="[Text]" custT="1"/>
      <dgm:spPr>
        <a:solidFill>
          <a:schemeClr val="bg2">
            <a:lumMod val="90000"/>
          </a:schemeClr>
        </a:solidFill>
      </dgm:spPr>
      <dgm:t>
        <a:bodyPr/>
        <a:lstStyle/>
        <a:p>
          <a:r>
            <a:rPr lang="en-US" sz="1200" b="1" dirty="0" smtClean="0">
              <a:solidFill>
                <a:schemeClr val="tx1"/>
              </a:solidFill>
              <a:latin typeface="Lato" panose="020F0502020204030203" pitchFamily="34" charset="0"/>
            </a:rPr>
            <a:t>Cost</a:t>
          </a:r>
        </a:p>
        <a:p>
          <a:r>
            <a:rPr lang="en-US" sz="1200" dirty="0" smtClean="0">
              <a:solidFill>
                <a:schemeClr val="tx1"/>
              </a:solidFill>
              <a:latin typeface="Lato" panose="020F0502020204030203" pitchFamily="34" charset="0"/>
            </a:rPr>
            <a:t>Price testing</a:t>
          </a:r>
        </a:p>
        <a:p>
          <a:r>
            <a:rPr lang="en-US" sz="1200" dirty="0" smtClean="0">
              <a:solidFill>
                <a:schemeClr val="tx1"/>
              </a:solidFill>
              <a:latin typeface="Lato" panose="020F0502020204030203" pitchFamily="34" charset="0"/>
            </a:rPr>
            <a:t>Pricing plans</a:t>
          </a:r>
        </a:p>
        <a:p>
          <a:r>
            <a:rPr lang="en-US" sz="1200" dirty="0" smtClean="0">
              <a:solidFill>
                <a:schemeClr val="tx1"/>
              </a:solidFill>
              <a:latin typeface="Lato" panose="020F0502020204030203" pitchFamily="34" charset="0"/>
            </a:rPr>
            <a:t>Payment methods</a:t>
          </a:r>
        </a:p>
        <a:p>
          <a:r>
            <a:rPr lang="en-US" sz="1200" dirty="0" smtClean="0">
              <a:solidFill>
                <a:schemeClr val="tx1"/>
              </a:solidFill>
              <a:latin typeface="Lato" panose="020F0502020204030203" pitchFamily="34" charset="0"/>
            </a:rPr>
            <a:t>Renewals</a:t>
          </a:r>
          <a:endParaRPr lang="en-GB" sz="1200" dirty="0">
            <a:solidFill>
              <a:schemeClr val="tx1"/>
            </a:solidFill>
            <a:latin typeface="Lato" panose="020F0502020204030203" pitchFamily="34" charset="0"/>
          </a:endParaRPr>
        </a:p>
      </dgm:t>
    </dgm:pt>
    <dgm:pt modelId="{61687FC2-6B13-48B1-ACA7-44700DCBEF09}" type="parTrans" cxnId="{AA941024-1B83-42BD-B1B5-2B3FFAAEFDC3}">
      <dgm:prSet/>
      <dgm:spPr/>
      <dgm:t>
        <a:bodyPr/>
        <a:lstStyle/>
        <a:p>
          <a:endParaRPr lang="en-GB"/>
        </a:p>
      </dgm:t>
    </dgm:pt>
    <dgm:pt modelId="{09C975D4-0FBC-4CE7-AD89-B518EA214B53}" type="sibTrans" cxnId="{AA941024-1B83-42BD-B1B5-2B3FFAAEFDC3}">
      <dgm:prSet/>
      <dgm:spPr/>
      <dgm:t>
        <a:bodyPr/>
        <a:lstStyle/>
        <a:p>
          <a:endParaRPr lang="en-GB"/>
        </a:p>
      </dgm:t>
    </dgm:pt>
    <dgm:pt modelId="{2C8B890F-9999-4ACD-B9DF-4F1F12A6A74D}">
      <dgm:prSet phldrT="[Text]" custT="1"/>
      <dgm:spPr>
        <a:solidFill>
          <a:schemeClr val="bg2">
            <a:lumMod val="90000"/>
          </a:schemeClr>
        </a:solidFill>
        <a:ln>
          <a:solidFill>
            <a:schemeClr val="tx2">
              <a:lumMod val="10000"/>
              <a:lumOff val="90000"/>
            </a:schemeClr>
          </a:solidFill>
        </a:ln>
      </dgm:spPr>
      <dgm:t>
        <a:bodyPr/>
        <a:lstStyle/>
        <a:p>
          <a:r>
            <a:rPr lang="en-US" sz="1200" b="1" dirty="0" smtClean="0">
              <a:solidFill>
                <a:schemeClr val="tx1"/>
              </a:solidFill>
              <a:latin typeface="Lato" panose="020F0502020204030203" pitchFamily="34" charset="0"/>
            </a:rPr>
            <a:t>Channels</a:t>
          </a:r>
        </a:p>
        <a:p>
          <a:r>
            <a:rPr lang="en-US" sz="1200" dirty="0" smtClean="0">
              <a:solidFill>
                <a:schemeClr val="tx1"/>
              </a:solidFill>
              <a:latin typeface="Lato" panose="020F0502020204030203" pitchFamily="34" charset="0"/>
            </a:rPr>
            <a:t>Web</a:t>
          </a:r>
        </a:p>
        <a:p>
          <a:r>
            <a:rPr lang="en-US" sz="1200" dirty="0" smtClean="0">
              <a:solidFill>
                <a:schemeClr val="tx1"/>
              </a:solidFill>
              <a:latin typeface="Lato" panose="020F0502020204030203" pitchFamily="34" charset="0"/>
            </a:rPr>
            <a:t>PPC</a:t>
          </a:r>
        </a:p>
        <a:p>
          <a:r>
            <a:rPr lang="en-US" sz="1200" dirty="0" smtClean="0">
              <a:solidFill>
                <a:schemeClr val="tx1"/>
              </a:solidFill>
              <a:latin typeface="Lato" panose="020F0502020204030203" pitchFamily="34" charset="0"/>
            </a:rPr>
            <a:t>Email</a:t>
          </a:r>
        </a:p>
        <a:p>
          <a:r>
            <a:rPr lang="en-US" sz="1200" dirty="0" smtClean="0">
              <a:solidFill>
                <a:schemeClr val="tx1"/>
              </a:solidFill>
              <a:latin typeface="Lato" panose="020F0502020204030203" pitchFamily="34" charset="0"/>
            </a:rPr>
            <a:t>Inserts</a:t>
          </a:r>
        </a:p>
        <a:p>
          <a:r>
            <a:rPr lang="en-US" sz="1200" dirty="0" smtClean="0">
              <a:solidFill>
                <a:schemeClr val="tx1"/>
              </a:solidFill>
              <a:latin typeface="Lato" panose="020F0502020204030203" pitchFamily="34" charset="0"/>
            </a:rPr>
            <a:t>House ads</a:t>
          </a:r>
          <a:endParaRPr lang="en-GB" sz="1200" dirty="0">
            <a:solidFill>
              <a:schemeClr val="tx1"/>
            </a:solidFill>
            <a:latin typeface="Lato" panose="020F0502020204030203" pitchFamily="34" charset="0"/>
          </a:endParaRPr>
        </a:p>
      </dgm:t>
    </dgm:pt>
    <dgm:pt modelId="{A31DE158-759A-408F-822C-149F3D919F0E}" type="parTrans" cxnId="{C527BCD5-9D27-4FDA-BF3C-F702D65D43D6}">
      <dgm:prSet/>
      <dgm:spPr/>
      <dgm:t>
        <a:bodyPr/>
        <a:lstStyle/>
        <a:p>
          <a:endParaRPr lang="en-GB"/>
        </a:p>
      </dgm:t>
    </dgm:pt>
    <dgm:pt modelId="{450BAA0A-BDB9-4D2D-8D22-D4D087CDD5B6}" type="sibTrans" cxnId="{C527BCD5-9D27-4FDA-BF3C-F702D65D43D6}">
      <dgm:prSet/>
      <dgm:spPr/>
      <dgm:t>
        <a:bodyPr/>
        <a:lstStyle/>
        <a:p>
          <a:endParaRPr lang="en-GB"/>
        </a:p>
      </dgm:t>
    </dgm:pt>
    <dgm:pt modelId="{3F9CACCE-84D9-4F4B-AE79-9E94FD6107E2}" type="pres">
      <dgm:prSet presAssocID="{5A36239D-0B37-49A2-BAEB-DC47E1F4FE34}" presName="Name0" presStyleCnt="0">
        <dgm:presLayoutVars>
          <dgm:chMax val="1"/>
          <dgm:chPref val="1"/>
          <dgm:dir/>
          <dgm:animOne val="branch"/>
          <dgm:animLvl val="lvl"/>
        </dgm:presLayoutVars>
      </dgm:prSet>
      <dgm:spPr/>
      <dgm:t>
        <a:bodyPr/>
        <a:lstStyle/>
        <a:p>
          <a:endParaRPr lang="en-GB"/>
        </a:p>
      </dgm:t>
    </dgm:pt>
    <dgm:pt modelId="{C8D8A96F-34D5-497C-9998-955E379A2702}" type="pres">
      <dgm:prSet presAssocID="{14FE2BE1-076C-4511-A288-7ED954857E13}" presName="Parent" presStyleLbl="node0" presStyleIdx="0" presStyleCnt="1" custScaleX="85535" custScaleY="93118">
        <dgm:presLayoutVars>
          <dgm:chMax val="6"/>
          <dgm:chPref val="6"/>
        </dgm:presLayoutVars>
      </dgm:prSet>
      <dgm:spPr/>
      <dgm:t>
        <a:bodyPr/>
        <a:lstStyle/>
        <a:p>
          <a:endParaRPr lang="en-GB"/>
        </a:p>
      </dgm:t>
    </dgm:pt>
    <dgm:pt modelId="{B9ECE530-3AA2-4155-B3A1-B374A3EAFC19}" type="pres">
      <dgm:prSet presAssocID="{E44C8E74-DD17-4236-8DAA-47FDCBEEAFDB}" presName="Accent1" presStyleCnt="0"/>
      <dgm:spPr/>
    </dgm:pt>
    <dgm:pt modelId="{4B171D21-695F-4906-B9BB-9E248621C80B}" type="pres">
      <dgm:prSet presAssocID="{E44C8E74-DD17-4236-8DAA-47FDCBEEAFDB}" presName="Accent" presStyleLbl="bgShp" presStyleIdx="0" presStyleCnt="6"/>
      <dgm:spPr/>
    </dgm:pt>
    <dgm:pt modelId="{6508077F-E473-40AF-9924-19715A559295}" type="pres">
      <dgm:prSet presAssocID="{E44C8E74-DD17-4236-8DAA-47FDCBEEAFDB}" presName="Child1" presStyleLbl="node1" presStyleIdx="0" presStyleCnt="6">
        <dgm:presLayoutVars>
          <dgm:chMax val="0"/>
          <dgm:chPref val="0"/>
          <dgm:bulletEnabled val="1"/>
        </dgm:presLayoutVars>
      </dgm:prSet>
      <dgm:spPr/>
      <dgm:t>
        <a:bodyPr/>
        <a:lstStyle/>
        <a:p>
          <a:endParaRPr lang="en-GB"/>
        </a:p>
      </dgm:t>
    </dgm:pt>
    <dgm:pt modelId="{C6B69AD9-8AE8-481E-ABC1-CDDB43318B54}" type="pres">
      <dgm:prSet presAssocID="{4CA7949C-DC10-4007-8DB1-87B7AB1B4DA5}" presName="Accent2" presStyleCnt="0"/>
      <dgm:spPr/>
    </dgm:pt>
    <dgm:pt modelId="{699095E6-9FEC-4783-9926-92009D0F2A62}" type="pres">
      <dgm:prSet presAssocID="{4CA7949C-DC10-4007-8DB1-87B7AB1B4DA5}" presName="Accent" presStyleLbl="bgShp" presStyleIdx="1" presStyleCnt="6"/>
      <dgm:spPr/>
    </dgm:pt>
    <dgm:pt modelId="{F64FE2A3-5F75-4AF8-A03A-3940190AD335}" type="pres">
      <dgm:prSet presAssocID="{4CA7949C-DC10-4007-8DB1-87B7AB1B4DA5}" presName="Child2" presStyleLbl="node1" presStyleIdx="1" presStyleCnt="6" custScaleX="117901" custScaleY="93881">
        <dgm:presLayoutVars>
          <dgm:chMax val="0"/>
          <dgm:chPref val="0"/>
          <dgm:bulletEnabled val="1"/>
        </dgm:presLayoutVars>
      </dgm:prSet>
      <dgm:spPr/>
      <dgm:t>
        <a:bodyPr/>
        <a:lstStyle/>
        <a:p>
          <a:endParaRPr lang="en-GB"/>
        </a:p>
      </dgm:t>
    </dgm:pt>
    <dgm:pt modelId="{54DFD0D6-6E84-40D6-AA9F-E3DD6001A265}" type="pres">
      <dgm:prSet presAssocID="{1FA9B0D0-586C-4284-AB51-0EA4060EAD05}" presName="Accent3" presStyleCnt="0"/>
      <dgm:spPr/>
    </dgm:pt>
    <dgm:pt modelId="{DB068A19-7639-407D-AB07-A57A409CDDD4}" type="pres">
      <dgm:prSet presAssocID="{1FA9B0D0-586C-4284-AB51-0EA4060EAD05}" presName="Accent" presStyleLbl="bgShp" presStyleIdx="2" presStyleCnt="6"/>
      <dgm:spPr/>
    </dgm:pt>
    <dgm:pt modelId="{FF86EFD5-A2E8-448D-97D3-C84E93E9DBA3}" type="pres">
      <dgm:prSet presAssocID="{1FA9B0D0-586C-4284-AB51-0EA4060EAD05}" presName="Child3" presStyleLbl="node1" presStyleIdx="2" presStyleCnt="6" custScaleX="127271" custScaleY="95637">
        <dgm:presLayoutVars>
          <dgm:chMax val="0"/>
          <dgm:chPref val="0"/>
          <dgm:bulletEnabled val="1"/>
        </dgm:presLayoutVars>
      </dgm:prSet>
      <dgm:spPr/>
      <dgm:t>
        <a:bodyPr/>
        <a:lstStyle/>
        <a:p>
          <a:endParaRPr lang="en-GB"/>
        </a:p>
      </dgm:t>
    </dgm:pt>
    <dgm:pt modelId="{55E8B909-5082-419F-9A0B-F6D8BA605231}" type="pres">
      <dgm:prSet presAssocID="{84FE2086-CDEE-44BA-8093-07AD4CF7A603}" presName="Accent4" presStyleCnt="0"/>
      <dgm:spPr/>
    </dgm:pt>
    <dgm:pt modelId="{E0EDEBD0-4786-4BFA-96AE-03D17970C024}" type="pres">
      <dgm:prSet presAssocID="{84FE2086-CDEE-44BA-8093-07AD4CF7A603}" presName="Accent" presStyleLbl="bgShp" presStyleIdx="3" presStyleCnt="6"/>
      <dgm:spPr/>
    </dgm:pt>
    <dgm:pt modelId="{072ABC6A-B297-4965-9106-141A61DDF4F0}" type="pres">
      <dgm:prSet presAssocID="{84FE2086-CDEE-44BA-8093-07AD4CF7A603}" presName="Child4" presStyleLbl="node1" presStyleIdx="3" presStyleCnt="6" custScaleX="114536" custScaleY="102865">
        <dgm:presLayoutVars>
          <dgm:chMax val="0"/>
          <dgm:chPref val="0"/>
          <dgm:bulletEnabled val="1"/>
        </dgm:presLayoutVars>
      </dgm:prSet>
      <dgm:spPr/>
      <dgm:t>
        <a:bodyPr/>
        <a:lstStyle/>
        <a:p>
          <a:endParaRPr lang="en-GB"/>
        </a:p>
      </dgm:t>
    </dgm:pt>
    <dgm:pt modelId="{09587F3B-F133-4AEB-8D62-F7B5297320F2}" type="pres">
      <dgm:prSet presAssocID="{687A10BE-9952-42EA-8A4F-C5ACB13BF952}" presName="Accent5" presStyleCnt="0"/>
      <dgm:spPr/>
    </dgm:pt>
    <dgm:pt modelId="{1C798C85-876E-43FD-9114-DD7E59EB6513}" type="pres">
      <dgm:prSet presAssocID="{687A10BE-9952-42EA-8A4F-C5ACB13BF952}" presName="Accent" presStyleLbl="bgShp" presStyleIdx="4" presStyleCnt="6"/>
      <dgm:spPr/>
    </dgm:pt>
    <dgm:pt modelId="{8C97F843-9B95-4234-8F1F-817DE15A67AD}" type="pres">
      <dgm:prSet presAssocID="{687A10BE-9952-42EA-8A4F-C5ACB13BF952}" presName="Child5" presStyleLbl="node1" presStyleIdx="4" presStyleCnt="6" custScaleX="112218" custScaleY="94342">
        <dgm:presLayoutVars>
          <dgm:chMax val="0"/>
          <dgm:chPref val="0"/>
          <dgm:bulletEnabled val="1"/>
        </dgm:presLayoutVars>
      </dgm:prSet>
      <dgm:spPr/>
      <dgm:t>
        <a:bodyPr/>
        <a:lstStyle/>
        <a:p>
          <a:endParaRPr lang="en-GB"/>
        </a:p>
      </dgm:t>
    </dgm:pt>
    <dgm:pt modelId="{5BCF600F-3037-45FA-8502-B88C7279E890}" type="pres">
      <dgm:prSet presAssocID="{2C8B890F-9999-4ACD-B9DF-4F1F12A6A74D}" presName="Accent6" presStyleCnt="0"/>
      <dgm:spPr/>
    </dgm:pt>
    <dgm:pt modelId="{48EFEA0C-56D1-4209-9E09-AA3E3CA1E209}" type="pres">
      <dgm:prSet presAssocID="{2C8B890F-9999-4ACD-B9DF-4F1F12A6A74D}" presName="Accent" presStyleLbl="bgShp" presStyleIdx="5" presStyleCnt="6"/>
      <dgm:spPr/>
    </dgm:pt>
    <dgm:pt modelId="{EE4504B2-A37B-4631-83B9-308388FD8664}" type="pres">
      <dgm:prSet presAssocID="{2C8B890F-9999-4ACD-B9DF-4F1F12A6A74D}" presName="Child6" presStyleLbl="node1" presStyleIdx="5" presStyleCnt="6" custScaleX="114098" custLinFactNeighborX="8321" custLinFactNeighborY="-2349">
        <dgm:presLayoutVars>
          <dgm:chMax val="0"/>
          <dgm:chPref val="0"/>
          <dgm:bulletEnabled val="1"/>
        </dgm:presLayoutVars>
      </dgm:prSet>
      <dgm:spPr/>
      <dgm:t>
        <a:bodyPr/>
        <a:lstStyle/>
        <a:p>
          <a:endParaRPr lang="en-GB"/>
        </a:p>
      </dgm:t>
    </dgm:pt>
  </dgm:ptLst>
  <dgm:cxnLst>
    <dgm:cxn modelId="{263E9E73-37BF-4C80-A6C7-911CB7D2121D}" type="presOf" srcId="{5A36239D-0B37-49A2-BAEB-DC47E1F4FE34}" destId="{3F9CACCE-84D9-4F4B-AE79-9E94FD6107E2}" srcOrd="0" destOrd="0" presId="urn:microsoft.com/office/officeart/2011/layout/HexagonRadial"/>
    <dgm:cxn modelId="{C527BCD5-9D27-4FDA-BF3C-F702D65D43D6}" srcId="{14FE2BE1-076C-4511-A288-7ED954857E13}" destId="{2C8B890F-9999-4ACD-B9DF-4F1F12A6A74D}" srcOrd="5" destOrd="0" parTransId="{A31DE158-759A-408F-822C-149F3D919F0E}" sibTransId="{450BAA0A-BDB9-4D2D-8D22-D4D087CDD5B6}"/>
    <dgm:cxn modelId="{FEA2D690-9583-43E1-9471-88A144809E8B}" srcId="{14FE2BE1-076C-4511-A288-7ED954857E13}" destId="{84FE2086-CDEE-44BA-8093-07AD4CF7A603}" srcOrd="3" destOrd="0" parTransId="{13F97332-EC1C-4A72-9C86-AF2853E93D8B}" sibTransId="{E7AD2D30-FBB1-432E-A2CC-482E20BACF34}"/>
    <dgm:cxn modelId="{AA941024-1B83-42BD-B1B5-2B3FFAAEFDC3}" srcId="{14FE2BE1-076C-4511-A288-7ED954857E13}" destId="{687A10BE-9952-42EA-8A4F-C5ACB13BF952}" srcOrd="4" destOrd="0" parTransId="{61687FC2-6B13-48B1-ACA7-44700DCBEF09}" sibTransId="{09C975D4-0FBC-4CE7-AD89-B518EA214B53}"/>
    <dgm:cxn modelId="{01D0239F-E35A-4996-A98A-AE829307E295}" type="presOf" srcId="{1FA9B0D0-586C-4284-AB51-0EA4060EAD05}" destId="{FF86EFD5-A2E8-448D-97D3-C84E93E9DBA3}" srcOrd="0" destOrd="0" presId="urn:microsoft.com/office/officeart/2011/layout/HexagonRadial"/>
    <dgm:cxn modelId="{A76B2F1C-7947-45B5-A050-B78543F3F5DE}" srcId="{14FE2BE1-076C-4511-A288-7ED954857E13}" destId="{1FA9B0D0-586C-4284-AB51-0EA4060EAD05}" srcOrd="2" destOrd="0" parTransId="{D4973212-8457-4794-83CB-D5644F4A8475}" sibTransId="{38D56AD1-8EC2-437E-8A99-CB682D797229}"/>
    <dgm:cxn modelId="{68F174F7-3DCC-4F31-ACF6-CF914E3730DA}" srcId="{5A36239D-0B37-49A2-BAEB-DC47E1F4FE34}" destId="{14FE2BE1-076C-4511-A288-7ED954857E13}" srcOrd="0" destOrd="0" parTransId="{E6DC33A3-B453-46C9-92D0-2F78A8C97421}" sibTransId="{D6E28112-5BB5-4ACF-9149-35CFE6E08ABA}"/>
    <dgm:cxn modelId="{56344019-3ECD-475F-B77F-DD79266367F7}" type="presOf" srcId="{14FE2BE1-076C-4511-A288-7ED954857E13}" destId="{C8D8A96F-34D5-497C-9998-955E379A2702}" srcOrd="0" destOrd="0" presId="urn:microsoft.com/office/officeart/2011/layout/HexagonRadial"/>
    <dgm:cxn modelId="{A5C380D7-42B5-4461-886C-CE7965E25E9D}" type="presOf" srcId="{2C8B890F-9999-4ACD-B9DF-4F1F12A6A74D}" destId="{EE4504B2-A37B-4631-83B9-308388FD8664}" srcOrd="0" destOrd="0" presId="urn:microsoft.com/office/officeart/2011/layout/HexagonRadial"/>
    <dgm:cxn modelId="{344617A0-3DC8-4B44-B625-D8467495AB4A}" type="presOf" srcId="{4CA7949C-DC10-4007-8DB1-87B7AB1B4DA5}" destId="{F64FE2A3-5F75-4AF8-A03A-3940190AD335}" srcOrd="0" destOrd="0" presId="urn:microsoft.com/office/officeart/2011/layout/HexagonRadial"/>
    <dgm:cxn modelId="{D13CA6CB-7076-472D-A54E-26CED232DBEF}" type="presOf" srcId="{E44C8E74-DD17-4236-8DAA-47FDCBEEAFDB}" destId="{6508077F-E473-40AF-9924-19715A559295}" srcOrd="0" destOrd="0" presId="urn:microsoft.com/office/officeart/2011/layout/HexagonRadial"/>
    <dgm:cxn modelId="{0BC09E8B-5D51-403F-BAE0-028DB8B12821}" srcId="{14FE2BE1-076C-4511-A288-7ED954857E13}" destId="{E44C8E74-DD17-4236-8DAA-47FDCBEEAFDB}" srcOrd="0" destOrd="0" parTransId="{4F83EB9D-F72D-4355-929D-7690C93A1842}" sibTransId="{1C9EC5C3-9BF3-4449-ACC3-7DE9CB95FC3E}"/>
    <dgm:cxn modelId="{262B34E4-496D-497B-BEFF-43D52AFD136B}" srcId="{14FE2BE1-076C-4511-A288-7ED954857E13}" destId="{4CA7949C-DC10-4007-8DB1-87B7AB1B4DA5}" srcOrd="1" destOrd="0" parTransId="{29840985-38D8-4800-9234-BB912B623458}" sibTransId="{B0D1453F-A25D-440A-9271-82B418A5BA7B}"/>
    <dgm:cxn modelId="{0146F685-6E42-41C1-976C-2878B43EDBFD}" type="presOf" srcId="{687A10BE-9952-42EA-8A4F-C5ACB13BF952}" destId="{8C97F843-9B95-4234-8F1F-817DE15A67AD}" srcOrd="0" destOrd="0" presId="urn:microsoft.com/office/officeart/2011/layout/HexagonRadial"/>
    <dgm:cxn modelId="{01A85642-F421-4362-B962-6CBC7775FEB6}" type="presOf" srcId="{84FE2086-CDEE-44BA-8093-07AD4CF7A603}" destId="{072ABC6A-B297-4965-9106-141A61DDF4F0}" srcOrd="0" destOrd="0" presId="urn:microsoft.com/office/officeart/2011/layout/HexagonRadial"/>
    <dgm:cxn modelId="{47C5524B-9CA0-44C3-B38A-C836973648B2}" type="presParOf" srcId="{3F9CACCE-84D9-4F4B-AE79-9E94FD6107E2}" destId="{C8D8A96F-34D5-497C-9998-955E379A2702}" srcOrd="0" destOrd="0" presId="urn:microsoft.com/office/officeart/2011/layout/HexagonRadial"/>
    <dgm:cxn modelId="{ABDB7451-C48A-424B-B934-64AD330C3097}" type="presParOf" srcId="{3F9CACCE-84D9-4F4B-AE79-9E94FD6107E2}" destId="{B9ECE530-3AA2-4155-B3A1-B374A3EAFC19}" srcOrd="1" destOrd="0" presId="urn:microsoft.com/office/officeart/2011/layout/HexagonRadial"/>
    <dgm:cxn modelId="{956016BB-69D0-44B9-A3B0-2D4460DA7092}" type="presParOf" srcId="{B9ECE530-3AA2-4155-B3A1-B374A3EAFC19}" destId="{4B171D21-695F-4906-B9BB-9E248621C80B}" srcOrd="0" destOrd="0" presId="urn:microsoft.com/office/officeart/2011/layout/HexagonRadial"/>
    <dgm:cxn modelId="{2A71C2F7-4B2F-44DA-AF7D-753495F78FDB}" type="presParOf" srcId="{3F9CACCE-84D9-4F4B-AE79-9E94FD6107E2}" destId="{6508077F-E473-40AF-9924-19715A559295}" srcOrd="2" destOrd="0" presId="urn:microsoft.com/office/officeart/2011/layout/HexagonRadial"/>
    <dgm:cxn modelId="{3E715B73-A29E-4B6C-B8D1-96435B7F845D}" type="presParOf" srcId="{3F9CACCE-84D9-4F4B-AE79-9E94FD6107E2}" destId="{C6B69AD9-8AE8-481E-ABC1-CDDB43318B54}" srcOrd="3" destOrd="0" presId="urn:microsoft.com/office/officeart/2011/layout/HexagonRadial"/>
    <dgm:cxn modelId="{2D82D65E-41AB-40FB-B4E5-F1747FCD6A9B}" type="presParOf" srcId="{C6B69AD9-8AE8-481E-ABC1-CDDB43318B54}" destId="{699095E6-9FEC-4783-9926-92009D0F2A62}" srcOrd="0" destOrd="0" presId="urn:microsoft.com/office/officeart/2011/layout/HexagonRadial"/>
    <dgm:cxn modelId="{11BD7891-3B8E-46F4-8FEE-6B88900C7CC6}" type="presParOf" srcId="{3F9CACCE-84D9-4F4B-AE79-9E94FD6107E2}" destId="{F64FE2A3-5F75-4AF8-A03A-3940190AD335}" srcOrd="4" destOrd="0" presId="urn:microsoft.com/office/officeart/2011/layout/HexagonRadial"/>
    <dgm:cxn modelId="{925F6816-F1CF-4E68-9C28-B693399C87E3}" type="presParOf" srcId="{3F9CACCE-84D9-4F4B-AE79-9E94FD6107E2}" destId="{54DFD0D6-6E84-40D6-AA9F-E3DD6001A265}" srcOrd="5" destOrd="0" presId="urn:microsoft.com/office/officeart/2011/layout/HexagonRadial"/>
    <dgm:cxn modelId="{BC3FACA5-08B4-431E-A8BA-CA4B2482DD68}" type="presParOf" srcId="{54DFD0D6-6E84-40D6-AA9F-E3DD6001A265}" destId="{DB068A19-7639-407D-AB07-A57A409CDDD4}" srcOrd="0" destOrd="0" presId="urn:microsoft.com/office/officeart/2011/layout/HexagonRadial"/>
    <dgm:cxn modelId="{208FC469-0215-47E3-B296-FB001752D03C}" type="presParOf" srcId="{3F9CACCE-84D9-4F4B-AE79-9E94FD6107E2}" destId="{FF86EFD5-A2E8-448D-97D3-C84E93E9DBA3}" srcOrd="6" destOrd="0" presId="urn:microsoft.com/office/officeart/2011/layout/HexagonRadial"/>
    <dgm:cxn modelId="{534CC285-0BCF-4374-AB76-E415DECE53EF}" type="presParOf" srcId="{3F9CACCE-84D9-4F4B-AE79-9E94FD6107E2}" destId="{55E8B909-5082-419F-9A0B-F6D8BA605231}" srcOrd="7" destOrd="0" presId="urn:microsoft.com/office/officeart/2011/layout/HexagonRadial"/>
    <dgm:cxn modelId="{F9B695C0-4B4F-487C-94DC-839AA747A972}" type="presParOf" srcId="{55E8B909-5082-419F-9A0B-F6D8BA605231}" destId="{E0EDEBD0-4786-4BFA-96AE-03D17970C024}" srcOrd="0" destOrd="0" presId="urn:microsoft.com/office/officeart/2011/layout/HexagonRadial"/>
    <dgm:cxn modelId="{C69886BA-2C90-4042-ADC7-A876D8F7D4A1}" type="presParOf" srcId="{3F9CACCE-84D9-4F4B-AE79-9E94FD6107E2}" destId="{072ABC6A-B297-4965-9106-141A61DDF4F0}" srcOrd="8" destOrd="0" presId="urn:microsoft.com/office/officeart/2011/layout/HexagonRadial"/>
    <dgm:cxn modelId="{6A0593E9-C0F6-43C6-AB7B-F1B66E6EF38C}" type="presParOf" srcId="{3F9CACCE-84D9-4F4B-AE79-9E94FD6107E2}" destId="{09587F3B-F133-4AEB-8D62-F7B5297320F2}" srcOrd="9" destOrd="0" presId="urn:microsoft.com/office/officeart/2011/layout/HexagonRadial"/>
    <dgm:cxn modelId="{6F2B2382-E4A2-4ED8-A8F2-AFDADA540486}" type="presParOf" srcId="{09587F3B-F133-4AEB-8D62-F7B5297320F2}" destId="{1C798C85-876E-43FD-9114-DD7E59EB6513}" srcOrd="0" destOrd="0" presId="urn:microsoft.com/office/officeart/2011/layout/HexagonRadial"/>
    <dgm:cxn modelId="{55E6B739-CC4C-4316-816A-B1CE00D0BF39}" type="presParOf" srcId="{3F9CACCE-84D9-4F4B-AE79-9E94FD6107E2}" destId="{8C97F843-9B95-4234-8F1F-817DE15A67AD}" srcOrd="10" destOrd="0" presId="urn:microsoft.com/office/officeart/2011/layout/HexagonRadial"/>
    <dgm:cxn modelId="{0471EB4E-772A-4A27-9856-051FFDA3F167}" type="presParOf" srcId="{3F9CACCE-84D9-4F4B-AE79-9E94FD6107E2}" destId="{5BCF600F-3037-45FA-8502-B88C7279E890}" srcOrd="11" destOrd="0" presId="urn:microsoft.com/office/officeart/2011/layout/HexagonRadial"/>
    <dgm:cxn modelId="{96234F12-84F8-4AC0-B5BF-29A77F06FA3B}" type="presParOf" srcId="{5BCF600F-3037-45FA-8502-B88C7279E890}" destId="{48EFEA0C-56D1-4209-9E09-AA3E3CA1E209}" srcOrd="0" destOrd="0" presId="urn:microsoft.com/office/officeart/2011/layout/HexagonRadial"/>
    <dgm:cxn modelId="{266AB9CA-2A18-40F5-AC59-F4FAE90D0A51}" type="presParOf" srcId="{3F9CACCE-84D9-4F4B-AE79-9E94FD6107E2}" destId="{EE4504B2-A37B-4631-83B9-308388FD8664}" srcOrd="12" destOrd="0" presId="urn:microsoft.com/office/officeart/2011/layout/HexagonRadial"/>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8D8A96F-34D5-497C-9998-955E379A2702}">
      <dsp:nvSpPr>
        <dsp:cNvPr id="0" name=""/>
        <dsp:cNvSpPr/>
      </dsp:nvSpPr>
      <dsp:spPr>
        <a:xfrm>
          <a:off x="3148137" y="1706318"/>
          <a:ext cx="1798646" cy="1693838"/>
        </a:xfrm>
        <a:prstGeom prst="hexagon">
          <a:avLst>
            <a:gd name="adj" fmla="val 28570"/>
            <a:gd name="vf" fmla="val 115470"/>
          </a:avLst>
        </a:prstGeom>
        <a:solidFill>
          <a:schemeClr val="bg2">
            <a:lumMod val="9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en-US" sz="1200" b="1" kern="1200" dirty="0" smtClean="0">
              <a:solidFill>
                <a:schemeClr val="tx1"/>
              </a:solidFill>
              <a:latin typeface="Lato" panose="020F0502020204030203" pitchFamily="34" charset="0"/>
            </a:rPr>
            <a:t>Consumer market &amp; competition</a:t>
          </a:r>
          <a:endParaRPr lang="en-GB" sz="1200" b="1" kern="1200" dirty="0">
            <a:solidFill>
              <a:schemeClr val="tx1"/>
            </a:solidFill>
            <a:latin typeface="Lato" panose="020F0502020204030203" pitchFamily="34" charset="0"/>
          </a:endParaRPr>
        </a:p>
      </dsp:txBody>
      <dsp:txXfrm>
        <a:off x="3465045" y="2004760"/>
        <a:ext cx="1164830" cy="1096954"/>
      </dsp:txXfrm>
    </dsp:sp>
    <dsp:sp modelId="{699095E6-9FEC-4783-9926-92009D0F2A62}">
      <dsp:nvSpPr>
        <dsp:cNvPr id="0" name=""/>
        <dsp:cNvSpPr/>
      </dsp:nvSpPr>
      <dsp:spPr>
        <a:xfrm>
          <a:off x="4312819" y="773445"/>
          <a:ext cx="793387" cy="683608"/>
        </a:xfrm>
        <a:prstGeom prst="hexagon">
          <a:avLst>
            <a:gd name="adj" fmla="val 28900"/>
            <a:gd name="vf" fmla="val 11547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508077F-E473-40AF-9924-19715A559295}">
      <dsp:nvSpPr>
        <dsp:cNvPr id="0" name=""/>
        <dsp:cNvSpPr/>
      </dsp:nvSpPr>
      <dsp:spPr>
        <a:xfrm>
          <a:off x="3189751" y="-10677"/>
          <a:ext cx="1723245" cy="1490809"/>
        </a:xfrm>
        <a:prstGeom prst="hexagon">
          <a:avLst>
            <a:gd name="adj" fmla="val 28570"/>
            <a:gd name="vf" fmla="val 115470"/>
          </a:avLst>
        </a:prstGeom>
        <a:solidFill>
          <a:schemeClr val="bg2">
            <a:lumMod val="9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en-US" sz="1200" b="1" kern="1200" dirty="0" smtClean="0">
              <a:solidFill>
                <a:schemeClr val="tx1"/>
              </a:solidFill>
              <a:latin typeface="Lato" panose="020F0502020204030203" pitchFamily="34" charset="0"/>
            </a:rPr>
            <a:t>Communication</a:t>
          </a:r>
          <a:r>
            <a:rPr lang="en-US" sz="1200" kern="1200" dirty="0" smtClean="0">
              <a:solidFill>
                <a:schemeClr val="tx1"/>
              </a:solidFill>
              <a:latin typeface="Lato" panose="020F0502020204030203" pitchFamily="34" charset="0"/>
            </a:rPr>
            <a:t> Brand values, Language, Tone, Visual, Content marketing/ amplification</a:t>
          </a:r>
        </a:p>
      </dsp:txBody>
      <dsp:txXfrm>
        <a:off x="3475329" y="236382"/>
        <a:ext cx="1152089" cy="996691"/>
      </dsp:txXfrm>
    </dsp:sp>
    <dsp:sp modelId="{DB068A19-7639-407D-AB07-A57A409CDDD4}">
      <dsp:nvSpPr>
        <dsp:cNvPr id="0" name=""/>
        <dsp:cNvSpPr/>
      </dsp:nvSpPr>
      <dsp:spPr>
        <a:xfrm>
          <a:off x="5238764" y="2051429"/>
          <a:ext cx="793387" cy="683608"/>
        </a:xfrm>
        <a:prstGeom prst="hexagon">
          <a:avLst>
            <a:gd name="adj" fmla="val 28900"/>
            <a:gd name="vf" fmla="val 11547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64FE2A3-5F75-4AF8-A03A-3940190AD335}">
      <dsp:nvSpPr>
        <dsp:cNvPr id="0" name=""/>
        <dsp:cNvSpPr/>
      </dsp:nvSpPr>
      <dsp:spPr>
        <a:xfrm>
          <a:off x="4615928" y="951881"/>
          <a:ext cx="2031723" cy="1399586"/>
        </a:xfrm>
        <a:prstGeom prst="hexagon">
          <a:avLst>
            <a:gd name="adj" fmla="val 28570"/>
            <a:gd name="vf" fmla="val 115470"/>
          </a:avLst>
        </a:prstGeom>
        <a:solidFill>
          <a:schemeClr val="bg2">
            <a:lumMod val="9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en-US" sz="1200" b="1" kern="1200" dirty="0" smtClean="0">
              <a:solidFill>
                <a:schemeClr val="tx1"/>
              </a:solidFill>
              <a:latin typeface="Lato" panose="020F0502020204030203" pitchFamily="34" charset="0"/>
            </a:rPr>
            <a:t>Corporate</a:t>
          </a:r>
        </a:p>
        <a:p>
          <a:pPr lvl="0" algn="ctr" defTabSz="533400">
            <a:lnSpc>
              <a:spcPct val="90000"/>
            </a:lnSpc>
            <a:spcBef>
              <a:spcPct val="0"/>
            </a:spcBef>
            <a:spcAft>
              <a:spcPct val="35000"/>
            </a:spcAft>
          </a:pPr>
          <a:r>
            <a:rPr lang="en-US" sz="1200" kern="1200" dirty="0" smtClean="0">
              <a:solidFill>
                <a:schemeClr val="tx1"/>
              </a:solidFill>
              <a:latin typeface="Lato" panose="020F0502020204030203" pitchFamily="34" charset="0"/>
            </a:rPr>
            <a:t>HR</a:t>
          </a:r>
        </a:p>
        <a:p>
          <a:pPr lvl="0" algn="ctr" defTabSz="533400">
            <a:lnSpc>
              <a:spcPct val="90000"/>
            </a:lnSpc>
            <a:spcBef>
              <a:spcPct val="0"/>
            </a:spcBef>
            <a:spcAft>
              <a:spcPct val="35000"/>
            </a:spcAft>
          </a:pPr>
          <a:r>
            <a:rPr lang="en-US" sz="1200" kern="1200" dirty="0" smtClean="0">
              <a:solidFill>
                <a:schemeClr val="tx1"/>
              </a:solidFill>
              <a:latin typeface="Lato" panose="020F0502020204030203" pitchFamily="34" charset="0"/>
            </a:rPr>
            <a:t>Database</a:t>
          </a:r>
        </a:p>
        <a:p>
          <a:pPr lvl="0" algn="ctr" defTabSz="533400">
            <a:lnSpc>
              <a:spcPct val="90000"/>
            </a:lnSpc>
            <a:spcBef>
              <a:spcPct val="0"/>
            </a:spcBef>
            <a:spcAft>
              <a:spcPct val="35000"/>
            </a:spcAft>
          </a:pPr>
          <a:r>
            <a:rPr lang="en-US" sz="1200" kern="1200" dirty="0" smtClean="0">
              <a:solidFill>
                <a:schemeClr val="tx1"/>
              </a:solidFill>
              <a:latin typeface="Lato" panose="020F0502020204030203" pitchFamily="34" charset="0"/>
            </a:rPr>
            <a:t>Governance</a:t>
          </a:r>
        </a:p>
        <a:p>
          <a:pPr lvl="0" algn="ctr" defTabSz="533400">
            <a:lnSpc>
              <a:spcPct val="90000"/>
            </a:lnSpc>
            <a:spcBef>
              <a:spcPct val="0"/>
            </a:spcBef>
            <a:spcAft>
              <a:spcPct val="35000"/>
            </a:spcAft>
          </a:pPr>
          <a:r>
            <a:rPr lang="en-US" sz="1200" kern="1200" dirty="0" smtClean="0">
              <a:solidFill>
                <a:schemeClr val="tx1"/>
              </a:solidFill>
              <a:latin typeface="Lato" panose="020F0502020204030203" pitchFamily="34" charset="0"/>
            </a:rPr>
            <a:t>Finance</a:t>
          </a:r>
        </a:p>
        <a:p>
          <a:pPr lvl="0" algn="ctr" defTabSz="533400">
            <a:lnSpc>
              <a:spcPct val="90000"/>
            </a:lnSpc>
            <a:spcBef>
              <a:spcPct val="0"/>
            </a:spcBef>
            <a:spcAft>
              <a:spcPct val="35000"/>
            </a:spcAft>
          </a:pPr>
          <a:r>
            <a:rPr lang="en-US" sz="1200" kern="1200" dirty="0" smtClean="0">
              <a:solidFill>
                <a:schemeClr val="tx1"/>
              </a:solidFill>
              <a:latin typeface="Lato" panose="020F0502020204030203" pitchFamily="34" charset="0"/>
            </a:rPr>
            <a:t>Technology Systems</a:t>
          </a:r>
        </a:p>
      </dsp:txBody>
      <dsp:txXfrm>
        <a:off x="4918525" y="1160330"/>
        <a:ext cx="1426529" cy="982688"/>
      </dsp:txXfrm>
    </dsp:sp>
    <dsp:sp modelId="{E0EDEBD0-4786-4BFA-96AE-03D17970C024}">
      <dsp:nvSpPr>
        <dsp:cNvPr id="0" name=""/>
        <dsp:cNvSpPr/>
      </dsp:nvSpPr>
      <dsp:spPr>
        <a:xfrm>
          <a:off x="4595543" y="3494032"/>
          <a:ext cx="793387" cy="683608"/>
        </a:xfrm>
        <a:prstGeom prst="hexagon">
          <a:avLst>
            <a:gd name="adj" fmla="val 28900"/>
            <a:gd name="vf" fmla="val 11547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F86EFD5-A2E8-448D-97D3-C84E93E9DBA3}">
      <dsp:nvSpPr>
        <dsp:cNvPr id="0" name=""/>
        <dsp:cNvSpPr/>
      </dsp:nvSpPr>
      <dsp:spPr>
        <a:xfrm>
          <a:off x="4535194" y="2741404"/>
          <a:ext cx="2193191" cy="1425765"/>
        </a:xfrm>
        <a:prstGeom prst="hexagon">
          <a:avLst>
            <a:gd name="adj" fmla="val 28570"/>
            <a:gd name="vf" fmla="val 115470"/>
          </a:avLst>
        </a:prstGeom>
        <a:solidFill>
          <a:schemeClr val="bg2">
            <a:lumMod val="9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en-US" sz="1200" b="1" kern="1200" dirty="0" smtClean="0">
              <a:solidFill>
                <a:schemeClr val="tx1"/>
              </a:solidFill>
              <a:latin typeface="Lato" panose="020F0502020204030203" pitchFamily="34" charset="0"/>
            </a:rPr>
            <a:t>Consumer</a:t>
          </a:r>
        </a:p>
        <a:p>
          <a:pPr lvl="0" algn="ctr" defTabSz="533400">
            <a:lnSpc>
              <a:spcPct val="90000"/>
            </a:lnSpc>
            <a:spcBef>
              <a:spcPct val="0"/>
            </a:spcBef>
            <a:spcAft>
              <a:spcPct val="35000"/>
            </a:spcAft>
          </a:pPr>
          <a:r>
            <a:rPr lang="en-US" sz="1200" kern="1200" dirty="0" smtClean="0">
              <a:solidFill>
                <a:schemeClr val="tx1"/>
              </a:solidFill>
              <a:latin typeface="Lato" panose="020F0502020204030203" pitchFamily="34" charset="0"/>
            </a:rPr>
            <a:t>Geographic</a:t>
          </a:r>
        </a:p>
        <a:p>
          <a:pPr lvl="0" algn="ctr" defTabSz="533400">
            <a:lnSpc>
              <a:spcPct val="90000"/>
            </a:lnSpc>
            <a:spcBef>
              <a:spcPct val="0"/>
            </a:spcBef>
            <a:spcAft>
              <a:spcPct val="35000"/>
            </a:spcAft>
          </a:pPr>
          <a:r>
            <a:rPr lang="en-US" sz="1200" kern="1200" dirty="0" smtClean="0">
              <a:solidFill>
                <a:schemeClr val="tx1"/>
              </a:solidFill>
              <a:latin typeface="Lato" panose="020F0502020204030203" pitchFamily="34" charset="0"/>
            </a:rPr>
            <a:t>Demographic</a:t>
          </a:r>
        </a:p>
        <a:p>
          <a:pPr lvl="0" algn="ctr" defTabSz="533400">
            <a:lnSpc>
              <a:spcPct val="90000"/>
            </a:lnSpc>
            <a:spcBef>
              <a:spcPct val="0"/>
            </a:spcBef>
            <a:spcAft>
              <a:spcPct val="35000"/>
            </a:spcAft>
          </a:pPr>
          <a:r>
            <a:rPr lang="en-US" sz="1200" kern="1200" dirty="0" smtClean="0">
              <a:solidFill>
                <a:schemeClr val="tx1"/>
              </a:solidFill>
              <a:latin typeface="Lato" panose="020F0502020204030203" pitchFamily="34" charset="0"/>
            </a:rPr>
            <a:t>Behavioral</a:t>
          </a:r>
        </a:p>
        <a:p>
          <a:pPr lvl="0" algn="ctr" defTabSz="533400">
            <a:lnSpc>
              <a:spcPct val="90000"/>
            </a:lnSpc>
            <a:spcBef>
              <a:spcPct val="0"/>
            </a:spcBef>
            <a:spcAft>
              <a:spcPct val="35000"/>
            </a:spcAft>
          </a:pPr>
          <a:r>
            <a:rPr lang="en-US" sz="1200" kern="1200" dirty="0" smtClean="0">
              <a:solidFill>
                <a:schemeClr val="tx1"/>
              </a:solidFill>
              <a:latin typeface="Lato" panose="020F0502020204030203" pitchFamily="34" charset="0"/>
            </a:rPr>
            <a:t>Customer Service</a:t>
          </a:r>
        </a:p>
        <a:p>
          <a:pPr lvl="0" algn="ctr" defTabSz="533400">
            <a:lnSpc>
              <a:spcPct val="90000"/>
            </a:lnSpc>
            <a:spcBef>
              <a:spcPct val="0"/>
            </a:spcBef>
            <a:spcAft>
              <a:spcPct val="35000"/>
            </a:spcAft>
          </a:pPr>
          <a:r>
            <a:rPr lang="en-US" sz="1200" kern="1200" dirty="0" smtClean="0">
              <a:solidFill>
                <a:schemeClr val="tx1"/>
              </a:solidFill>
              <a:latin typeface="Lato" panose="020F0502020204030203" pitchFamily="34" charset="0"/>
            </a:rPr>
            <a:t>Customer Experience</a:t>
          </a:r>
        </a:p>
      </dsp:txBody>
      <dsp:txXfrm>
        <a:off x="4853740" y="2948487"/>
        <a:ext cx="1556099" cy="1011599"/>
      </dsp:txXfrm>
    </dsp:sp>
    <dsp:sp modelId="{1C798C85-876E-43FD-9114-DD7E59EB6513}">
      <dsp:nvSpPr>
        <dsp:cNvPr id="0" name=""/>
        <dsp:cNvSpPr/>
      </dsp:nvSpPr>
      <dsp:spPr>
        <a:xfrm>
          <a:off x="2999964" y="3643780"/>
          <a:ext cx="793387" cy="683608"/>
        </a:xfrm>
        <a:prstGeom prst="hexagon">
          <a:avLst>
            <a:gd name="adj" fmla="val 28900"/>
            <a:gd name="vf" fmla="val 11547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72ABC6A-B297-4965-9106-141A61DDF4F0}">
      <dsp:nvSpPr>
        <dsp:cNvPr id="0" name=""/>
        <dsp:cNvSpPr/>
      </dsp:nvSpPr>
      <dsp:spPr>
        <a:xfrm>
          <a:off x="3064505" y="3605500"/>
          <a:ext cx="1973736" cy="1533521"/>
        </a:xfrm>
        <a:prstGeom prst="hexagon">
          <a:avLst>
            <a:gd name="adj" fmla="val 28570"/>
            <a:gd name="vf" fmla="val 115470"/>
          </a:avLst>
        </a:prstGeom>
        <a:solidFill>
          <a:schemeClr val="bg2">
            <a:lumMod val="9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en-US" sz="1200" b="1" kern="1200" dirty="0" smtClean="0">
              <a:solidFill>
                <a:schemeClr val="tx1"/>
              </a:solidFill>
              <a:latin typeface="Lato" panose="020F0502020204030203" pitchFamily="34" charset="0"/>
            </a:rPr>
            <a:t>Commodity &amp; Convenience</a:t>
          </a:r>
        </a:p>
        <a:p>
          <a:pPr lvl="0" algn="ctr" defTabSz="533400">
            <a:lnSpc>
              <a:spcPct val="90000"/>
            </a:lnSpc>
            <a:spcBef>
              <a:spcPct val="0"/>
            </a:spcBef>
            <a:spcAft>
              <a:spcPct val="35000"/>
            </a:spcAft>
          </a:pPr>
          <a:r>
            <a:rPr lang="en-US" sz="1200" kern="1200" dirty="0" smtClean="0">
              <a:solidFill>
                <a:schemeClr val="tx1"/>
              </a:solidFill>
              <a:latin typeface="Lato" panose="020F0502020204030203" pitchFamily="34" charset="0"/>
            </a:rPr>
            <a:t>Product development</a:t>
          </a:r>
        </a:p>
        <a:p>
          <a:pPr lvl="0" algn="ctr" defTabSz="533400">
            <a:lnSpc>
              <a:spcPct val="90000"/>
            </a:lnSpc>
            <a:spcBef>
              <a:spcPct val="0"/>
            </a:spcBef>
            <a:spcAft>
              <a:spcPct val="35000"/>
            </a:spcAft>
          </a:pPr>
          <a:r>
            <a:rPr lang="en-US" sz="1200" kern="1200" dirty="0" smtClean="0">
              <a:solidFill>
                <a:schemeClr val="tx1"/>
              </a:solidFill>
              <a:latin typeface="Lato" panose="020F0502020204030203" pitchFamily="34" charset="0"/>
            </a:rPr>
            <a:t>Product bundling</a:t>
          </a:r>
        </a:p>
        <a:p>
          <a:pPr lvl="0" algn="ctr" defTabSz="533400">
            <a:lnSpc>
              <a:spcPct val="90000"/>
            </a:lnSpc>
            <a:spcBef>
              <a:spcPct val="0"/>
            </a:spcBef>
            <a:spcAft>
              <a:spcPct val="35000"/>
            </a:spcAft>
          </a:pPr>
          <a:r>
            <a:rPr lang="en-US" sz="1200" kern="1200" dirty="0" smtClean="0">
              <a:solidFill>
                <a:schemeClr val="tx1"/>
              </a:solidFill>
              <a:latin typeface="Lato" panose="020F0502020204030203" pitchFamily="34" charset="0"/>
            </a:rPr>
            <a:t>Platforms</a:t>
          </a:r>
          <a:endParaRPr lang="en-GB" sz="1200" kern="1200" dirty="0">
            <a:solidFill>
              <a:schemeClr val="tx1"/>
            </a:solidFill>
            <a:latin typeface="Lato" panose="020F0502020204030203" pitchFamily="34" charset="0"/>
          </a:endParaRPr>
        </a:p>
      </dsp:txBody>
      <dsp:txXfrm>
        <a:off x="3375025" y="3846763"/>
        <a:ext cx="1352696" cy="1050995"/>
      </dsp:txXfrm>
    </dsp:sp>
    <dsp:sp modelId="{48EFEA0C-56D1-4209-9E09-AA3E3CA1E209}">
      <dsp:nvSpPr>
        <dsp:cNvPr id="0" name=""/>
        <dsp:cNvSpPr/>
      </dsp:nvSpPr>
      <dsp:spPr>
        <a:xfrm>
          <a:off x="2058856" y="2366309"/>
          <a:ext cx="793387" cy="683608"/>
        </a:xfrm>
        <a:prstGeom prst="hexagon">
          <a:avLst>
            <a:gd name="adj" fmla="val 28900"/>
            <a:gd name="vf" fmla="val 11547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C97F843-9B95-4234-8F1F-817DE15A67AD}">
      <dsp:nvSpPr>
        <dsp:cNvPr id="0" name=""/>
        <dsp:cNvSpPr/>
      </dsp:nvSpPr>
      <dsp:spPr>
        <a:xfrm>
          <a:off x="1496724" y="2752083"/>
          <a:ext cx="1933791" cy="1406459"/>
        </a:xfrm>
        <a:prstGeom prst="hexagon">
          <a:avLst>
            <a:gd name="adj" fmla="val 28570"/>
            <a:gd name="vf" fmla="val 115470"/>
          </a:avLst>
        </a:prstGeom>
        <a:solidFill>
          <a:schemeClr val="bg2">
            <a:lumMod val="9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en-US" sz="1200" b="1" kern="1200" dirty="0" smtClean="0">
              <a:solidFill>
                <a:schemeClr val="tx1"/>
              </a:solidFill>
              <a:latin typeface="Lato" panose="020F0502020204030203" pitchFamily="34" charset="0"/>
            </a:rPr>
            <a:t>Cost</a:t>
          </a:r>
        </a:p>
        <a:p>
          <a:pPr lvl="0" algn="ctr" defTabSz="533400">
            <a:lnSpc>
              <a:spcPct val="90000"/>
            </a:lnSpc>
            <a:spcBef>
              <a:spcPct val="0"/>
            </a:spcBef>
            <a:spcAft>
              <a:spcPct val="35000"/>
            </a:spcAft>
          </a:pPr>
          <a:r>
            <a:rPr lang="en-US" sz="1200" kern="1200" dirty="0" smtClean="0">
              <a:solidFill>
                <a:schemeClr val="tx1"/>
              </a:solidFill>
              <a:latin typeface="Lato" panose="020F0502020204030203" pitchFamily="34" charset="0"/>
            </a:rPr>
            <a:t>Price testing</a:t>
          </a:r>
        </a:p>
        <a:p>
          <a:pPr lvl="0" algn="ctr" defTabSz="533400">
            <a:lnSpc>
              <a:spcPct val="90000"/>
            </a:lnSpc>
            <a:spcBef>
              <a:spcPct val="0"/>
            </a:spcBef>
            <a:spcAft>
              <a:spcPct val="35000"/>
            </a:spcAft>
          </a:pPr>
          <a:r>
            <a:rPr lang="en-US" sz="1200" kern="1200" dirty="0" smtClean="0">
              <a:solidFill>
                <a:schemeClr val="tx1"/>
              </a:solidFill>
              <a:latin typeface="Lato" panose="020F0502020204030203" pitchFamily="34" charset="0"/>
            </a:rPr>
            <a:t>Pricing plans</a:t>
          </a:r>
        </a:p>
        <a:p>
          <a:pPr lvl="0" algn="ctr" defTabSz="533400">
            <a:lnSpc>
              <a:spcPct val="90000"/>
            </a:lnSpc>
            <a:spcBef>
              <a:spcPct val="0"/>
            </a:spcBef>
            <a:spcAft>
              <a:spcPct val="35000"/>
            </a:spcAft>
          </a:pPr>
          <a:r>
            <a:rPr lang="en-US" sz="1200" kern="1200" dirty="0" smtClean="0">
              <a:solidFill>
                <a:schemeClr val="tx1"/>
              </a:solidFill>
              <a:latin typeface="Lato" panose="020F0502020204030203" pitchFamily="34" charset="0"/>
            </a:rPr>
            <a:t>Payment methods</a:t>
          </a:r>
        </a:p>
        <a:p>
          <a:pPr lvl="0" algn="ctr" defTabSz="533400">
            <a:lnSpc>
              <a:spcPct val="90000"/>
            </a:lnSpc>
            <a:spcBef>
              <a:spcPct val="0"/>
            </a:spcBef>
            <a:spcAft>
              <a:spcPct val="35000"/>
            </a:spcAft>
          </a:pPr>
          <a:r>
            <a:rPr lang="en-US" sz="1200" kern="1200" dirty="0" smtClean="0">
              <a:solidFill>
                <a:schemeClr val="tx1"/>
              </a:solidFill>
              <a:latin typeface="Lato" panose="020F0502020204030203" pitchFamily="34" charset="0"/>
            </a:rPr>
            <a:t>Renewals</a:t>
          </a:r>
          <a:endParaRPr lang="en-GB" sz="1200" kern="1200" dirty="0">
            <a:solidFill>
              <a:schemeClr val="tx1"/>
            </a:solidFill>
            <a:latin typeface="Lato" panose="020F0502020204030203" pitchFamily="34" charset="0"/>
          </a:endParaRPr>
        </a:p>
      </dsp:txBody>
      <dsp:txXfrm>
        <a:off x="1791815" y="2966705"/>
        <a:ext cx="1343609" cy="977215"/>
      </dsp:txXfrm>
    </dsp:sp>
    <dsp:sp modelId="{EE4504B2-A37B-4631-83B9-308388FD8664}">
      <dsp:nvSpPr>
        <dsp:cNvPr id="0" name=""/>
        <dsp:cNvSpPr/>
      </dsp:nvSpPr>
      <dsp:spPr>
        <a:xfrm>
          <a:off x="1623917" y="869199"/>
          <a:ext cx="1966188" cy="1490809"/>
        </a:xfrm>
        <a:prstGeom prst="hexagon">
          <a:avLst>
            <a:gd name="adj" fmla="val 28570"/>
            <a:gd name="vf" fmla="val 115470"/>
          </a:avLst>
        </a:prstGeom>
        <a:solidFill>
          <a:schemeClr val="bg2">
            <a:lumMod val="90000"/>
          </a:schemeClr>
        </a:solidFill>
        <a:ln w="25400" cap="flat" cmpd="sng" algn="ctr">
          <a:solidFill>
            <a:schemeClr val="tx2">
              <a:lumMod val="10000"/>
              <a:lumOff val="9000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en-US" sz="1200" b="1" kern="1200" dirty="0" smtClean="0">
              <a:solidFill>
                <a:schemeClr val="tx1"/>
              </a:solidFill>
              <a:latin typeface="Lato" panose="020F0502020204030203" pitchFamily="34" charset="0"/>
            </a:rPr>
            <a:t>Channels</a:t>
          </a:r>
        </a:p>
        <a:p>
          <a:pPr lvl="0" algn="ctr" defTabSz="533400">
            <a:lnSpc>
              <a:spcPct val="90000"/>
            </a:lnSpc>
            <a:spcBef>
              <a:spcPct val="0"/>
            </a:spcBef>
            <a:spcAft>
              <a:spcPct val="35000"/>
            </a:spcAft>
          </a:pPr>
          <a:r>
            <a:rPr lang="en-US" sz="1200" kern="1200" dirty="0" smtClean="0">
              <a:solidFill>
                <a:schemeClr val="tx1"/>
              </a:solidFill>
              <a:latin typeface="Lato" panose="020F0502020204030203" pitchFamily="34" charset="0"/>
            </a:rPr>
            <a:t>Web</a:t>
          </a:r>
        </a:p>
        <a:p>
          <a:pPr lvl="0" algn="ctr" defTabSz="533400">
            <a:lnSpc>
              <a:spcPct val="90000"/>
            </a:lnSpc>
            <a:spcBef>
              <a:spcPct val="0"/>
            </a:spcBef>
            <a:spcAft>
              <a:spcPct val="35000"/>
            </a:spcAft>
          </a:pPr>
          <a:r>
            <a:rPr lang="en-US" sz="1200" kern="1200" dirty="0" smtClean="0">
              <a:solidFill>
                <a:schemeClr val="tx1"/>
              </a:solidFill>
              <a:latin typeface="Lato" panose="020F0502020204030203" pitchFamily="34" charset="0"/>
            </a:rPr>
            <a:t>PPC</a:t>
          </a:r>
        </a:p>
        <a:p>
          <a:pPr lvl="0" algn="ctr" defTabSz="533400">
            <a:lnSpc>
              <a:spcPct val="90000"/>
            </a:lnSpc>
            <a:spcBef>
              <a:spcPct val="0"/>
            </a:spcBef>
            <a:spcAft>
              <a:spcPct val="35000"/>
            </a:spcAft>
          </a:pPr>
          <a:r>
            <a:rPr lang="en-US" sz="1200" kern="1200" dirty="0" smtClean="0">
              <a:solidFill>
                <a:schemeClr val="tx1"/>
              </a:solidFill>
              <a:latin typeface="Lato" panose="020F0502020204030203" pitchFamily="34" charset="0"/>
            </a:rPr>
            <a:t>Email</a:t>
          </a:r>
        </a:p>
        <a:p>
          <a:pPr lvl="0" algn="ctr" defTabSz="533400">
            <a:lnSpc>
              <a:spcPct val="90000"/>
            </a:lnSpc>
            <a:spcBef>
              <a:spcPct val="0"/>
            </a:spcBef>
            <a:spcAft>
              <a:spcPct val="35000"/>
            </a:spcAft>
          </a:pPr>
          <a:r>
            <a:rPr lang="en-US" sz="1200" kern="1200" dirty="0" smtClean="0">
              <a:solidFill>
                <a:schemeClr val="tx1"/>
              </a:solidFill>
              <a:latin typeface="Lato" panose="020F0502020204030203" pitchFamily="34" charset="0"/>
            </a:rPr>
            <a:t>Inserts</a:t>
          </a:r>
        </a:p>
        <a:p>
          <a:pPr lvl="0" algn="ctr" defTabSz="533400">
            <a:lnSpc>
              <a:spcPct val="90000"/>
            </a:lnSpc>
            <a:spcBef>
              <a:spcPct val="0"/>
            </a:spcBef>
            <a:spcAft>
              <a:spcPct val="35000"/>
            </a:spcAft>
          </a:pPr>
          <a:r>
            <a:rPr lang="en-US" sz="1200" kern="1200" dirty="0" smtClean="0">
              <a:solidFill>
                <a:schemeClr val="tx1"/>
              </a:solidFill>
              <a:latin typeface="Lato" panose="020F0502020204030203" pitchFamily="34" charset="0"/>
            </a:rPr>
            <a:t>House ads</a:t>
          </a:r>
          <a:endParaRPr lang="en-GB" sz="1200" kern="1200" dirty="0">
            <a:solidFill>
              <a:schemeClr val="tx1"/>
            </a:solidFill>
            <a:latin typeface="Lato" panose="020F0502020204030203" pitchFamily="34" charset="0"/>
          </a:endParaRPr>
        </a:p>
      </dsp:txBody>
      <dsp:txXfrm>
        <a:off x="1929741" y="1101082"/>
        <a:ext cx="1354540" cy="1027043"/>
      </dsp:txXfrm>
    </dsp:sp>
  </dsp:spTree>
</dsp:drawing>
</file>

<file path=ppt/diagrams/layout1.xml><?xml version="1.0" encoding="utf-8"?>
<dgm:layoutDef xmlns:dgm="http://schemas.openxmlformats.org/drawingml/2006/diagram" xmlns:a="http://schemas.openxmlformats.org/drawingml/2006/main" uniqueId="urn:microsoft.com/office/officeart/2011/layout/HexagonRadial">
  <dgm:title val="Hexagon Radial"/>
  <dgm:desc val="Use to show a sequential process that relates to a central idea or theme. Limited to six Level 2 shapes. Works best with small amounts of text. Unused text does not appear, but remains available if you switch layouts."/>
  <dgm:catLst>
    <dgm:cat type="cycle" pri="8500"/>
    <dgm:cat type="officeonline" pri="9000"/>
  </dgm:catLst>
  <dgm:sampData>
    <dgm:dataModel>
      <dgm:ptLst>
        <dgm:pt modelId="0" type="doc"/>
        <dgm:pt modelId="10">
          <dgm:prSet phldr="1"/>
        </dgm:pt>
        <dgm:pt modelId="11">
          <dgm:prSet phldr="1"/>
        </dgm:pt>
        <dgm:pt modelId="12">
          <dgm:prSet phldr="1"/>
        </dgm:pt>
        <dgm:pt modelId="13">
          <dgm:prSet phldr="1"/>
        </dgm:pt>
        <dgm:pt modelId="14">
          <dgm:prSet phldr="1"/>
        </dgm:pt>
        <dgm:pt modelId="15">
          <dgm:prSet phldr="1"/>
        </dgm:pt>
        <dgm:pt modelId="16">
          <dgm:prSet phldr="1"/>
        </dgm:pt>
      </dgm:ptLst>
      <dgm:cxnLst>
        <dgm:cxn modelId="40" srcId="0" destId="10" srcOrd="0" destOrd="0"/>
        <dgm:cxn modelId="50" srcId="10" destId="11" srcOrd="0" destOrd="0"/>
        <dgm:cxn modelId="60" srcId="10" destId="12" srcOrd="0" destOrd="0"/>
        <dgm:cxn modelId="70" srcId="10" destId="13" srcOrd="0" destOrd="0"/>
        <dgm:cxn modelId="80" srcId="10" destId="14" srcOrd="0" destOrd="0"/>
        <dgm:cxn modelId="90" srcId="10" destId="15" srcOrd="0" destOrd="0"/>
        <dgm:cxn modelId="100" srcId="10" destId="16" srcOrd="0" destOrd="0"/>
      </dgm:cxnLst>
      <dgm:bg/>
      <dgm:whole/>
    </dgm:dataModel>
  </dgm:sampData>
  <dgm:styleData>
    <dgm:dataModel>
      <dgm:ptLst>
        <dgm:pt modelId="0" type="doc"/>
        <dgm:pt modelId="10">
          <dgm:prSet phldr="1"/>
        </dgm:pt>
        <dgm:pt modelId="11">
          <dgm:prSet phldr="1"/>
        </dgm:pt>
        <dgm:pt modelId="12">
          <dgm:prSet phldr="1"/>
        </dgm:pt>
        <dgm:pt modelId="13">
          <dgm:prSet phldr="1"/>
        </dgm:pt>
      </dgm:ptLst>
      <dgm:cxnLst>
        <dgm:cxn modelId="40" srcId="0" destId="10" srcOrd="0" destOrd="0"/>
        <dgm:cxn modelId="50" srcId="10" destId="11" srcOrd="0" destOrd="0"/>
        <dgm:cxn modelId="60" srcId="10" destId="12" srcOrd="0" destOrd="0"/>
        <dgm:cxn modelId="70" srcId="10" destId="13" srcOrd="0" destOrd="0"/>
      </dgm:cxnLst>
      <dgm:bg/>
      <dgm:whole/>
    </dgm:dataModel>
  </dgm:styleData>
  <dgm:clrData>
    <dgm:dataModel>
      <dgm:ptLst>
        <dgm:pt modelId="0" type="doc"/>
        <dgm:pt modelId="10">
          <dgm:prSet phldr="1"/>
        </dgm:pt>
        <dgm:pt modelId="11">
          <dgm:prSet phldr="1"/>
        </dgm:pt>
        <dgm:pt modelId="12">
          <dgm:prSet phldr="1"/>
        </dgm:pt>
        <dgm:pt modelId="13">
          <dgm:prSet phldr="1"/>
        </dgm:pt>
        <dgm:pt modelId="14">
          <dgm:prSet phldr="1"/>
        </dgm:pt>
        <dgm:pt modelId="15">
          <dgm:prSet phldr="1"/>
        </dgm:pt>
        <dgm:pt modelId="16">
          <dgm:prSet phldr="1"/>
        </dgm:pt>
      </dgm:ptLst>
      <dgm:cxnLst>
        <dgm:cxn modelId="40" srcId="0" destId="10" srcOrd="0" destOrd="0"/>
        <dgm:cxn modelId="50" srcId="10" destId="11" srcOrd="0" destOrd="0"/>
        <dgm:cxn modelId="60" srcId="10" destId="12" srcOrd="0" destOrd="0"/>
        <dgm:cxn modelId="70" srcId="10" destId="13" srcOrd="0" destOrd="0"/>
        <dgm:cxn modelId="80" srcId="10" destId="14" srcOrd="0" destOrd="0"/>
        <dgm:cxn modelId="90" srcId="10" destId="15" srcOrd="0" destOrd="0"/>
        <dgm:cxn modelId="100" srcId="10" destId="16" srcOrd="0" destOrd="0"/>
      </dgm:cxnLst>
      <dgm:bg/>
      <dgm:whole/>
    </dgm:dataModel>
  </dgm:clrData>
  <dgm:layoutNode name="Name0">
    <dgm:varLst>
      <dgm:chMax val="1"/>
      <dgm:chPref val="1"/>
      <dgm:dir/>
      <dgm:animOne val="branch"/>
      <dgm:animLvl val="lvl"/>
    </dgm:varLst>
    <dgm:shape xmlns:r="http://schemas.openxmlformats.org/officeDocument/2006/relationships" r:blip="">
      <dgm:adjLst/>
    </dgm:shape>
    <dgm:choose name="Name1">
      <dgm:if name="Name2" func="var" arg="dir" op="equ" val="norm">
        <dgm:choose name="Name3">
          <dgm:if name="Name4" axis="ch ch" ptType="node node" st="1 1" cnt="1 0" func="cnt" op="equ" val="0">
            <dgm:alg type="composite">
              <dgm:param type="ar" val="1.1561"/>
            </dgm:alg>
            <dgm:constrLst>
              <dgm:constr type="primFontSz" for="des" forName="Parent" val="65"/>
              <dgm:constr type="l" for="ch" forName="Parent" refType="w" fact="0"/>
              <dgm:constr type="t" for="ch" forName="Parent" refType="h" fact="0"/>
              <dgm:constr type="w" for="ch" forName="Parent" refType="w"/>
              <dgm:constr type="h" for="ch" forName="Parent" refType="h"/>
            </dgm:constrLst>
          </dgm:if>
          <dgm:if name="Name5" axis="ch ch" ptType="node node" st="1 1" cnt="1 0" func="cnt" op="lte" val="1">
            <dgm:alg type="composite">
              <dgm:param type="ar" val="1.368"/>
            </dgm:alg>
            <dgm:constrLst>
              <dgm:constr type="primFontSz" for="des" forName="Parent" val="65"/>
              <dgm:constr type="primFontSz" for="des" forName="Child1" val="65"/>
              <dgm:constr type="primFontSz" for="des" forName="Child1" refType="primFontSz" refFor="des" refForName="Parent" op="lte"/>
              <dgm:constr type="l" for="ch" forName="Accent1" refType="w" fact="0.1685"/>
              <dgm:constr type="t" for="ch" forName="Accent1" refType="h" fact="0.2946"/>
              <dgm:constr type="w" for="ch" forName="Accent1" refType="w" fact="0.462"/>
              <dgm:constr type="h" for="ch" forName="Accent1" refType="h" fact="0.5472"/>
              <dgm:constr type="l" for="ch" forName="Parent" refType="w" fact="0"/>
              <dgm:constr type="t" for="ch" forName="Parent" refType="h" fact="0.2885"/>
              <dgm:constr type="w" for="ch" forName="Parent" refType="w" fact="0.6013"/>
              <dgm:constr type="h" for="ch" forName="Parent" refType="h" fact="0.7115"/>
              <dgm:constr type="l" for="ch" forName="Child1" refType="w" fact="0.5073"/>
              <dgm:constr type="t" for="ch" forName="Child1" refType="h" fact="0"/>
              <dgm:constr type="w" for="ch" forName="Child1" refType="w" fact="0.4927"/>
              <dgm:constr type="h" for="ch" forName="Child1" refType="h" fact="0.5831"/>
            </dgm:constrLst>
          </dgm:if>
          <dgm:if name="Name6" axis="ch ch" ptType="node node" st="1 1" cnt="1 0" func="cnt" op="equ" val="2">
            <dgm:alg type="composite">
              <dgm:param type="ar" val="1.0619"/>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2" refType="primFontSz" refFor="des" refForName="Child1" op="equ"/>
              <dgm:constr type="l" for="ch" forName="Accent2" refType="w" fact="0.6413"/>
              <dgm:constr type="t" for="ch" forName="Accent2" refType="h" fact="0.3477"/>
              <dgm:constr type="w" for="ch" forName="Accent2" refType="w" fact="0.2269"/>
              <dgm:constr type="h" for="ch" forName="Accent2" refType="h" fact="0.2076"/>
              <dgm:constr type="l" for="ch" forName="Accent1" refType="w" fact="0"/>
              <dgm:constr type="t" for="ch" forName="Accent1" refType="h" fact="0"/>
              <dgm:constr type="w" for="ch" forName="Accent1" refType="w" fact="0"/>
              <dgm:constr type="h" for="ch" forName="Accent1" refType="h" fact="0"/>
              <dgm:constr type="l" for="ch" forName="Parent" refType="w" fact="0"/>
              <dgm:constr type="t" for="ch" forName="Parent" refType="h" fact="0.2239"/>
              <dgm:constr type="w" for="ch" forName="Parent" refType="w" fact="0.6013"/>
              <dgm:constr type="h" for="ch" forName="Parent" refType="h" fact="0.5523"/>
              <dgm:constr type="l" for="ch" forName="Child1" refType="w" fact="0.5073"/>
              <dgm:constr type="t" for="ch" forName="Child1" refType="h" fact="0"/>
              <dgm:constr type="w" for="ch" forName="Child1" refType="w" fact="0.4927"/>
              <dgm:constr type="h" for="ch" forName="Child1" refType="h" fact="0.4527"/>
              <dgm:constr type="l" for="ch" forName="Child2" refType="w" fact="0.5073"/>
              <dgm:constr type="t" for="ch" forName="Child2" refType="h" fact="0.5473"/>
              <dgm:constr type="w" for="ch" forName="Child2" refType="w" fact="0.4927"/>
              <dgm:constr type="h" for="ch" forName="Child2" refType="h" fact="0.4527"/>
            </dgm:constrLst>
          </dgm:if>
          <dgm:if name="Name7" axis="ch ch" ptType="node node" st="1 1" cnt="1 0" func="cnt" op="equ" val="3">
            <dgm:alg type="composite">
              <dgm:param type="ar" val="0.8305"/>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2" refType="primFontSz" refFor="des" refForName="Child1" op="equ"/>
              <dgm:constr type="primFontSz" for="des" forName="Child3" refType="primFontSz" refFor="des" refForName="Child1" op="equ"/>
              <dgm:constr type="l" for="ch" forName="Accent3" refType="w" fact="0.4573"/>
              <dgm:constr type="t" for="ch" forName="Accent3" refType="h" fact="0.6145"/>
              <dgm:constr type="w" for="ch" forName="Accent3" refType="w" fact="0.2269"/>
              <dgm:constr type="h" for="ch" forName="Accent3" refType="h" fact="0.1623"/>
              <dgm:constr type="l" for="ch" forName="Accent2" refType="w" fact="0.6413"/>
              <dgm:constr type="t" for="ch" forName="Accent2" refType="h" fact="0.2719"/>
              <dgm:constr type="w" for="ch" forName="Accent2" refType="w" fact="0.2269"/>
              <dgm:constr type="h" for="ch" forName="Accent2" refType="h" fact="0.1623"/>
              <dgm:constr type="l" for="ch" forName="Accent1" refType="w" fact="0"/>
              <dgm:constr type="t" for="ch" forName="Accent1" refType="h" fact="0"/>
              <dgm:constr type="w" for="ch" forName="Accent1" refType="w" fact="0"/>
              <dgm:constr type="h" for="ch" forName="Accent1" refType="h" fact="0"/>
              <dgm:constr type="l" for="ch" forName="Child3" refType="w" fact="0.0554"/>
              <dgm:constr type="t" for="ch" forName="Child3" refType="h" fact="0.646"/>
              <dgm:constr type="w" for="ch" forName="Child3" refType="w" fact="0.4927"/>
              <dgm:constr type="h" for="ch" forName="Child3" refType="h" fact="0.354"/>
              <dgm:constr type="l" for="ch" forName="Parent" refType="w" fact="0"/>
              <dgm:constr type="t" for="ch" forName="Parent" refType="h" fact="0.1751"/>
              <dgm:constr type="w" for="ch" forName="Parent" refType="w" fact="0.6013"/>
              <dgm:constr type="h" for="ch" forName="Parent" refType="h" fact="0.4319"/>
              <dgm:constr type="l" for="ch" forName="Child1" refType="w" fact="0.5073"/>
              <dgm:constr type="t" for="ch" forName="Child1" refType="h" fact="0"/>
              <dgm:constr type="w" for="ch" forName="Child1" refType="w" fact="0.4927"/>
              <dgm:constr type="h" for="ch" forName="Child1" refType="h" fact="0.354"/>
              <dgm:constr type="l" for="ch" forName="Child2" refType="w" fact="0.5073"/>
              <dgm:constr type="t" for="ch" forName="Child2" refType="h" fact="0.428"/>
              <dgm:constr type="w" for="ch" forName="Child2" refType="w" fact="0.4927"/>
              <dgm:constr type="h" for="ch" forName="Child2" refType="h" fact="0.354"/>
            </dgm:constrLst>
          </dgm:if>
          <dgm:if name="Name8" axis="ch ch" ptType="node node" st="1 1" cnt="1 0" func="cnt" op="equ" val="4">
            <dgm:alg type="composite">
              <dgm:param type="ar" val="0.682"/>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4" refType="w" fact="0.4573"/>
              <dgm:constr type="t" for="ch" forName="Accent4" refType="h" fact="0.6834"/>
              <dgm:constr type="w" for="ch" forName="Accent4" refType="w" fact="0.2269"/>
              <dgm:constr type="h" for="ch" forName="Accent4" refType="h" fact="0.1333"/>
              <dgm:constr type="l" for="ch" forName="Accent3" refType="w" fact="0.6413"/>
              <dgm:constr type="t" for="ch" forName="Accent3" refType="h" fact="0.4021"/>
              <dgm:constr type="w" for="ch" forName="Accent3" refType="w" fact="0.2269"/>
              <dgm:constr type="h" for="ch" forName="Accent3" refType="h" fact="0.1333"/>
              <dgm:constr type="l" for="ch" forName="Accent2" refType="w" fact="0.3765"/>
              <dgm:constr type="t" for="ch" forName="Accent2" refType="h" fact="0.1529"/>
              <dgm:constr type="w" for="ch" forName="Accent2" refType="w" fact="0.2269"/>
              <dgm:constr type="h" for="ch" forName="Accent2" refType="h" fact="0.1333"/>
              <dgm:constr type="l" for="ch" forName="Accent1" refType="w" fact="0"/>
              <dgm:constr type="t" for="ch" forName="Accent1" refType="h" fact="0"/>
              <dgm:constr type="w" for="ch" forName="Accent1" refType="w" fact="0"/>
              <dgm:constr type="h" for="ch" forName="Accent1" refType="h" fact="0"/>
              <dgm:constr type="l" for="ch" forName="Child4" refType="w" fact="0.0554"/>
              <dgm:constr type="t" for="ch" forName="Child4" refType="h" fact="0.7093"/>
              <dgm:constr type="w" for="ch" forName="Child4" refType="w" fact="0.4927"/>
              <dgm:constr type="h" for="ch" forName="Child4" refType="h" fact="0.2907"/>
              <dgm:constr type="l" for="ch" forName="Parent" refType="w" fact="0"/>
              <dgm:constr type="t" for="ch" forName="Parent" refType="h" fact="0.3226"/>
              <dgm:constr type="w" for="ch" forName="Parent" refType="w" fact="0.6013"/>
              <dgm:constr type="h" for="ch" forName="Parent" refType="h" fact="0.3547"/>
              <dgm:constr type="l" for="ch" forName="Child2" refType="w" fact="0.5073"/>
              <dgm:constr type="t" for="ch" forName="Child2" refType="h" fact="0.1788"/>
              <dgm:constr type="w" for="ch" forName="Child2" refType="w" fact="0.4927"/>
              <dgm:constr type="h" for="ch" forName="Child2" refType="h" fact="0.2907"/>
              <dgm:constr type="l" for="ch" forName="Child3" refType="w" fact="0.5073"/>
              <dgm:constr type="t" for="ch" forName="Child3" refType="h" fact="0.5303"/>
              <dgm:constr type="w" for="ch" forName="Child3" refType="w" fact="0.4927"/>
              <dgm:constr type="h" for="ch" forName="Child3" refType="h" fact="0.2907"/>
              <dgm:constr type="l" for="ch" forName="Child1" refType="w" fact="0.0554"/>
              <dgm:constr type="t" for="ch" forName="Child1" refType="h" fact="0"/>
              <dgm:constr type="w" for="ch" forName="Child1" refType="w" fact="0.4927"/>
              <dgm:constr type="h" for="ch" forName="Child1" refType="h" fact="0.2907"/>
            </dgm:constrLst>
          </dgm:if>
          <dgm:if name="Name9" axis="ch ch" ptType="node node" st="1 1" cnt="1 0" func="cnt" op="equ" val="5">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5" refType="w" fact="0.2858"/>
              <dgm:constr type="t" for="ch" forName="Accent5" refType="h" fact="0.7126"/>
              <dgm:constr type="w" for="ch" forName="Accent5" refType="w" fact="0.1622"/>
              <dgm:constr type="h" for="ch" forName="Accent5" refType="h" fact="0.1333"/>
              <dgm:constr type="l" for="ch" forName="Accent4" refType="w" fact="0.612"/>
              <dgm:constr type="t" for="ch" forName="Accent4" refType="h" fact="0.6834"/>
              <dgm:constr type="w" for="ch" forName="Accent4" refType="w" fact="0.1622"/>
              <dgm:constr type="h" for="ch" forName="Accent4" refType="h" fact="0.1333"/>
              <dgm:constr type="l" for="ch" forName="Accent3" refType="w" fact="0.7435"/>
              <dgm:constr type="t" for="ch" forName="Accent3" refType="h" fact="0.4021"/>
              <dgm:constr type="w" for="ch" forName="Accent3" refType="w" fact="0.1622"/>
              <dgm:constr type="h" for="ch" forName="Accent3" refType="h" fact="0.1333"/>
              <dgm:constr type="l" for="ch" forName="Accent2" refType="w" fact="0.5542"/>
              <dgm:constr type="t" for="ch" forName="Accent2" refType="h" fact="0.1529"/>
              <dgm:constr type="w" for="ch" forName="Accent2" refType="w" fact="0.1622"/>
              <dgm:constr type="h" for="ch" forName="Accent2" refType="h" fact="0.1333"/>
              <dgm:constr type="l" for="ch" forName="Accent1" refType="w" fact="0"/>
              <dgm:constr type="t" for="ch" forName="Accent1" refType="h" fact="0"/>
              <dgm:constr type="w" for="ch" forName="Accent1" refType="w" fact="0"/>
              <dgm:constr type="h" for="ch" forName="Accent1" refType="h" fact="0"/>
              <dgm:constr type="l" for="ch" forName="Child4" refType="w" fact="0.3246"/>
              <dgm:constr type="t" for="ch" forName="Child4" refType="h" fact="0.7093"/>
              <dgm:constr type="w" for="ch" forName="Child4" refType="w" fact="0.3523"/>
              <dgm:constr type="h" for="ch" forName="Child4" refType="h" fact="0.2907"/>
              <dgm:constr type="l" for="ch" forName="Parent" refType="w" fact="0.285"/>
              <dgm:constr type="t" for="ch" forName="Parent" refType="h" fact="0.3226"/>
              <dgm:constr type="w" for="ch" forName="Parent" refType="w" fact="0.4299"/>
              <dgm:constr type="h" for="ch" forName="Parent" refType="h" fact="0.3547"/>
              <dgm:constr type="l" for="ch" forName="Child2" refType="w" fact="0.6477"/>
              <dgm:constr type="t" for="ch" forName="Child2" refType="h" fact="0.1788"/>
              <dgm:constr type="w" for="ch" forName="Child2" refType="w" fact="0.3523"/>
              <dgm:constr type="h" for="ch" forName="Child2" refType="h" fact="0.2907"/>
              <dgm:constr type="l" for="ch" forName="Child3" refType="w" fact="0.6477"/>
              <dgm:constr type="t" for="ch" forName="Child3" refType="h" fact="0.5303"/>
              <dgm:constr type="w" for="ch" forName="Child3" refType="w" fact="0.3523"/>
              <dgm:constr type="h" for="ch" forName="Child3" refType="h" fact="0.2907"/>
              <dgm:constr type="l" for="ch" forName="Child5" refType="w" fact="0"/>
              <dgm:constr type="t" for="ch" forName="Child5" refType="h" fact="0.5305"/>
              <dgm:constr type="w" for="ch" forName="Child5" refType="w" fact="0.3523"/>
              <dgm:constr type="h" for="ch" forName="Child5" refType="h" fact="0.2907"/>
              <dgm:constr type="l" for="ch" forName="Child1" refType="w" fact="0.3246"/>
              <dgm:constr type="t" for="ch" forName="Child1" refType="h" fact="0"/>
              <dgm:constr type="w" for="ch" forName="Child1" refType="w" fact="0.3523"/>
              <dgm:constr type="h" for="ch" forName="Child1" refType="h" fact="0.2907"/>
            </dgm:constrLst>
          </dgm:if>
          <dgm:else name="Name10">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6" refType="primFontSz" refFor="des" refForName="Parent" op="lte"/>
              <dgm:constr type="primFontSz" for="des" forName="Child7"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ptType="node" op="equ" val="65"/>
              <dgm:constr type="l" for="ch" forName="Accent6" refType="w" fact="0.0934"/>
              <dgm:constr type="t" for="ch" forName="Accent6" refType="h" fact="0.4635"/>
              <dgm:constr type="w" for="ch" forName="Accent6" refType="w" fact="0.1622"/>
              <dgm:constr type="h" for="ch" forName="Accent6" refType="h" fact="0.1333"/>
              <dgm:constr type="l" for="ch" forName="Accent5" refType="w" fact="0.2858"/>
              <dgm:constr type="t" for="ch" forName="Accent5" refType="h" fact="0.7126"/>
              <dgm:constr type="w" for="ch" forName="Accent5" refType="w" fact="0.1622"/>
              <dgm:constr type="h" for="ch" forName="Accent5" refType="h" fact="0.1333"/>
              <dgm:constr type="l" for="ch" forName="Accent4" refType="w" fact="0.612"/>
              <dgm:constr type="t" for="ch" forName="Accent4" refType="h" fact="0.6834"/>
              <dgm:constr type="w" for="ch" forName="Accent4" refType="w" fact="0.1622"/>
              <dgm:constr type="h" for="ch" forName="Accent4" refType="h" fact="0.1333"/>
              <dgm:constr type="l" for="ch" forName="Accent3" refType="w" fact="0.7435"/>
              <dgm:constr type="t" for="ch" forName="Accent3" refType="h" fact="0.4021"/>
              <dgm:constr type="w" for="ch" forName="Accent3" refType="w" fact="0.1622"/>
              <dgm:constr type="h" for="ch" forName="Accent3" refType="h" fact="0.1333"/>
              <dgm:constr type="l" for="ch" forName="Accent2" refType="w" fact="0.5542"/>
              <dgm:constr type="t" for="ch" forName="Accent2" refType="h" fact="0.1529"/>
              <dgm:constr type="w" for="ch" forName="Accent2" refType="w" fact="0.1622"/>
              <dgm:constr type="h" for="ch" forName="Accent2" refType="h" fact="0.1333"/>
              <dgm:constr type="l" for="ch" forName="Accent1" refType="w" fact="0"/>
              <dgm:constr type="t" for="ch" forName="Accent1" refType="h" fact="0"/>
              <dgm:constr type="w" for="ch" forName="Accent1" refType="w" fact="0"/>
              <dgm:constr type="h" for="ch" forName="Accent1" refType="h" fact="0"/>
              <dgm:constr type="l" for="ch" forName="Child4" refType="w" fact="0.3246"/>
              <dgm:constr type="t" for="ch" forName="Child4" refType="h" fact="0.7093"/>
              <dgm:constr type="w" for="ch" forName="Child4" refType="w" fact="0.3523"/>
              <dgm:constr type="h" for="ch" forName="Child4" refType="h" fact="0.2907"/>
              <dgm:constr type="l" for="ch" forName="Parent" refType="w" fact="0.285"/>
              <dgm:constr type="t" for="ch" forName="Parent" refType="h" fact="0.3226"/>
              <dgm:constr type="w" for="ch" forName="Parent" refType="w" fact="0.4299"/>
              <dgm:constr type="h" for="ch" forName="Parent" refType="h" fact="0.3547"/>
              <dgm:constr type="l" for="ch" forName="Child2" refType="w" fact="0.6477"/>
              <dgm:constr type="t" for="ch" forName="Child2" refType="h" fact="0.1788"/>
              <dgm:constr type="w" for="ch" forName="Child2" refType="w" fact="0.3523"/>
              <dgm:constr type="h" for="ch" forName="Child2" refType="h" fact="0.2907"/>
              <dgm:constr type="l" for="ch" forName="Child3" refType="w" fact="0.6477"/>
              <dgm:constr type="t" for="ch" forName="Child3" refType="h" fact="0.5303"/>
              <dgm:constr type="w" for="ch" forName="Child3" refType="w" fact="0.3523"/>
              <dgm:constr type="h" for="ch" forName="Child3" refType="h" fact="0.2907"/>
              <dgm:constr type="l" for="ch" forName="Child5" refType="w" fact="0"/>
              <dgm:constr type="t" for="ch" forName="Child5" refType="h" fact="0.5305"/>
              <dgm:constr type="w" for="ch" forName="Child5" refType="w" fact="0.3523"/>
              <dgm:constr type="h" for="ch" forName="Child5" refType="h" fact="0.2907"/>
              <dgm:constr type="l" for="ch" forName="Child6" refType="w" fact="0"/>
              <dgm:constr type="t" for="ch" forName="Child6" refType="h" fact="0.1784"/>
              <dgm:constr type="w" for="ch" forName="Child6" refType="w" fact="0.3523"/>
              <dgm:constr type="h" for="ch" forName="Child6" refType="h" fact="0.2907"/>
              <dgm:constr type="l" for="ch" forName="Child1" refType="w" fact="0.3246"/>
              <dgm:constr type="t" for="ch" forName="Child1" refType="h" fact="0"/>
              <dgm:constr type="w" for="ch" forName="Child1" refType="w" fact="0.3523"/>
              <dgm:constr type="h" for="ch" forName="Child1" refType="h" fact="0.2907"/>
            </dgm:constrLst>
          </dgm:else>
        </dgm:choose>
      </dgm:if>
      <dgm:else name="Name11">
        <dgm:choose name="Name12">
          <dgm:if name="Name13" axis="ch ch" ptType="node node" st="1 1" cnt="1 0" func="cnt" op="equ" val="0">
            <dgm:alg type="composite">
              <dgm:param type="ar" val="1.1561"/>
            </dgm:alg>
            <dgm:constrLst>
              <dgm:constr type="primFontSz" for="des" forName="Parent" val="65"/>
              <dgm:constr type="l" for="ch" forName="Parent" refType="w" fact="0"/>
              <dgm:constr type="t" for="ch" forName="Parent" refType="h" fact="0"/>
              <dgm:constr type="w" for="ch" forName="Parent" refType="w"/>
              <dgm:constr type="h" for="ch" forName="Parent" refType="h"/>
            </dgm:constrLst>
          </dgm:if>
          <dgm:if name="Name14" axis="ch ch" ptType="node node" st="1 1" cnt="1 0" func="cnt" op="lte" val="1">
            <dgm:alg type="composite">
              <dgm:param type="ar" val="1.368"/>
            </dgm:alg>
            <dgm:constrLst>
              <dgm:constr type="primFontSz" for="des" forName="Parent" val="65"/>
              <dgm:constr type="primFontSz" for="des" forName="Child1" val="65"/>
              <dgm:constr type="primFontSz" for="des" forName="Child1" refType="primFontSz" refFor="des" refForName="Parent" op="lte"/>
              <dgm:constr type="r" for="ch" forName="Accent1" refType="w" fact="0.8315"/>
              <dgm:constr type="t" for="ch" forName="Accent1" refType="h" fact="0.2946"/>
              <dgm:constr type="w" for="ch" forName="Accent1" refType="w" fact="0.462"/>
              <dgm:constr type="h" for="ch" forName="Accent1" refType="h" fact="0.5472"/>
              <dgm:constr type="r" for="ch" forName="Parent" refType="w"/>
              <dgm:constr type="t" for="ch" forName="Parent" refType="h" fact="0.2885"/>
              <dgm:constr type="w" for="ch" forName="Parent" refType="w" fact="0.6013"/>
              <dgm:constr type="h" for="ch" forName="Parent" refType="h" fact="0.7115"/>
              <dgm:constr type="r" for="ch" forName="Child1" refType="w" fact="0.4927"/>
              <dgm:constr type="t" for="ch" forName="Child1" refType="h" fact="0"/>
              <dgm:constr type="w" for="ch" forName="Child1" refType="w" fact="0.4927"/>
              <dgm:constr type="h" for="ch" forName="Child1" refType="h" fact="0.5831"/>
            </dgm:constrLst>
          </dgm:if>
          <dgm:if name="Name15" axis="ch ch" ptType="node node" st="1 1" cnt="1 0" func="cnt" op="equ" val="2">
            <dgm:alg type="composite">
              <dgm:param type="ar" val="1.0619"/>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2" refType="primFontSz" refFor="des" refForName="Child1" op="equ"/>
              <dgm:constr type="r" for="ch" forName="Accent2" refType="w" fact="0.3587"/>
              <dgm:constr type="t" for="ch" forName="Accent2" refType="h" fact="0.3477"/>
              <dgm:constr type="w" for="ch" forName="Accent2" refType="w" fact="0.2269"/>
              <dgm:constr type="h" for="ch" forName="Accent2" refType="h" fact="0.2076"/>
              <dgm:constr type="r" for="ch" forName="Accent1" refType="w" fact="0"/>
              <dgm:constr type="t" for="ch" forName="Accent1" refType="h" fact="0"/>
              <dgm:constr type="w" for="ch" forName="Accent1" refType="w" fact="0"/>
              <dgm:constr type="h" for="ch" forName="Accent1" refType="h" fact="0"/>
              <dgm:constr type="r" for="ch" forName="Parent" refType="w"/>
              <dgm:constr type="t" for="ch" forName="Parent" refType="h" fact="0.2239"/>
              <dgm:constr type="w" for="ch" forName="Parent" refType="w" fact="0.6013"/>
              <dgm:constr type="h" for="ch" forName="Parent" refType="h" fact="0.5523"/>
              <dgm:constr type="r" for="ch" forName="Child1" refType="w" fact="0.4927"/>
              <dgm:constr type="t" for="ch" forName="Child1" refType="h" fact="0"/>
              <dgm:constr type="w" for="ch" forName="Child1" refType="w" fact="0.4927"/>
              <dgm:constr type="h" for="ch" forName="Child1" refType="h" fact="0.4527"/>
              <dgm:constr type="r" for="ch" forName="Child2" refType="w" fact="0.5073"/>
              <dgm:constr type="t" for="ch" forName="Child2" refType="h" fact="0.5473"/>
              <dgm:constr type="w" for="ch" forName="Child2" refType="w" fact="0.4927"/>
              <dgm:constr type="h" for="ch" forName="Child2" refType="h" fact="0.4527"/>
            </dgm:constrLst>
          </dgm:if>
          <dgm:if name="Name16" axis="ch ch" ptType="node node" st="1 1" cnt="1 0" func="cnt" op="equ" val="3">
            <dgm:alg type="composite">
              <dgm:param type="ar" val="0.8305"/>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2" refType="primFontSz" refFor="des" refForName="Child1" op="equ"/>
              <dgm:constr type="primFontSz" for="des" forName="Child3" refType="primFontSz" refFor="des" refForName="Child1" op="equ"/>
              <dgm:constr type="r" for="ch" forName="Accent3" refType="w" fact="0.5427"/>
              <dgm:constr type="t" for="ch" forName="Accent3" refType="h" fact="0.6145"/>
              <dgm:constr type="w" for="ch" forName="Accent3" refType="w" fact="0.2269"/>
              <dgm:constr type="h" for="ch" forName="Accent3" refType="h" fact="0.1623"/>
              <dgm:constr type="r" for="ch" forName="Accent2" refType="w" fact="0.3587"/>
              <dgm:constr type="t" for="ch" forName="Accent2" refType="h" fact="0.2719"/>
              <dgm:constr type="w" for="ch" forName="Accent2" refType="w" fact="0.2269"/>
              <dgm:constr type="h" for="ch" forName="Accent2" refType="h" fact="0.1623"/>
              <dgm:constr type="r" for="ch" forName="Accent1" refType="w" fact="0"/>
              <dgm:constr type="t" for="ch" forName="Accent1" refType="h" fact="0"/>
              <dgm:constr type="w" for="ch" forName="Accent1" refType="w" fact="0"/>
              <dgm:constr type="h" for="ch" forName="Accent1" refType="h" fact="0"/>
              <dgm:constr type="r" for="ch" forName="Child3" refType="w" fact="0.9446"/>
              <dgm:constr type="t" for="ch" forName="Child3" refType="h" fact="0.646"/>
              <dgm:constr type="w" for="ch" forName="Child3" refType="w" fact="0.4927"/>
              <dgm:constr type="h" for="ch" forName="Child3" refType="h" fact="0.354"/>
              <dgm:constr type="r" for="ch" forName="Parent" refType="w"/>
              <dgm:constr type="t" for="ch" forName="Parent" refType="h" fact="0.1751"/>
              <dgm:constr type="w" for="ch" forName="Parent" refType="w" fact="0.6013"/>
              <dgm:constr type="h" for="ch" forName="Parent" refType="h" fact="0.4319"/>
              <dgm:constr type="r" for="ch" forName="Child1" refType="w" fact="0.4927"/>
              <dgm:constr type="t" for="ch" forName="Child1" refType="h" fact="0"/>
              <dgm:constr type="w" for="ch" forName="Child1" refType="w" fact="0.4927"/>
              <dgm:constr type="h" for="ch" forName="Child1" refType="h" fact="0.354"/>
              <dgm:constr type="r" for="ch" forName="Child2" refType="w" fact="0.4927"/>
              <dgm:constr type="t" for="ch" forName="Child2" refType="h" fact="0.428"/>
              <dgm:constr type="w" for="ch" forName="Child2" refType="w" fact="0.4927"/>
              <dgm:constr type="h" for="ch" forName="Child2" refType="h" fact="0.354"/>
            </dgm:constrLst>
          </dgm:if>
          <dgm:if name="Name17" axis="ch ch" ptType="node node" st="1 1" cnt="1 0" func="cnt" op="equ" val="4">
            <dgm:alg type="composite">
              <dgm:param type="ar" val="0.682"/>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r" for="ch" forName="Accent4" refType="w" fact="0.5427"/>
              <dgm:constr type="t" for="ch" forName="Accent4" refType="h" fact="0.6834"/>
              <dgm:constr type="w" for="ch" forName="Accent4" refType="w" fact="0.2269"/>
              <dgm:constr type="h" for="ch" forName="Accent4" refType="h" fact="0.1333"/>
              <dgm:constr type="r" for="ch" forName="Accent3" refType="w" fact="0.3587"/>
              <dgm:constr type="t" for="ch" forName="Accent3" refType="h" fact="0.4021"/>
              <dgm:constr type="w" for="ch" forName="Accent3" refType="w" fact="0.2269"/>
              <dgm:constr type="h" for="ch" forName="Accent3" refType="h" fact="0.1333"/>
              <dgm:constr type="r" for="ch" forName="Accent2" refType="w" fact="0.6235"/>
              <dgm:constr type="t" for="ch" forName="Accent2" refType="h" fact="0.1529"/>
              <dgm:constr type="w" for="ch" forName="Accent2" refType="w" fact="0.2269"/>
              <dgm:constr type="h" for="ch" forName="Accent2" refType="h" fact="0.1333"/>
              <dgm:constr type="r" for="ch" forName="Accent1" refType="w" fact="0"/>
              <dgm:constr type="t" for="ch" forName="Accent1" refType="h" fact="0"/>
              <dgm:constr type="w" for="ch" forName="Accent1" refType="w" fact="0"/>
              <dgm:constr type="h" for="ch" forName="Accent1" refType="h" fact="0"/>
              <dgm:constr type="r" for="ch" forName="Child4" refType="w" fact="0.9446"/>
              <dgm:constr type="t" for="ch" forName="Child4" refType="h" fact="0.7093"/>
              <dgm:constr type="w" for="ch" forName="Child4" refType="w" fact="0.4927"/>
              <dgm:constr type="h" for="ch" forName="Child4" refType="h" fact="0.2907"/>
              <dgm:constr type="r" for="ch" forName="Parent" refType="w"/>
              <dgm:constr type="t" for="ch" forName="Parent" refType="h" fact="0.3226"/>
              <dgm:constr type="w" for="ch" forName="Parent" refType="w" fact="0.6013"/>
              <dgm:constr type="h" for="ch" forName="Parent" refType="h" fact="0.3547"/>
              <dgm:constr type="r" for="ch" forName="Child2" refType="w" fact="0.4927"/>
              <dgm:constr type="t" for="ch" forName="Child2" refType="h" fact="0.1788"/>
              <dgm:constr type="w" for="ch" forName="Child2" refType="w" fact="0.4927"/>
              <dgm:constr type="h" for="ch" forName="Child2" refType="h" fact="0.2907"/>
              <dgm:constr type="r" for="ch" forName="Child3" refType="w" fact="0.4927"/>
              <dgm:constr type="t" for="ch" forName="Child3" refType="h" fact="0.5303"/>
              <dgm:constr type="w" for="ch" forName="Child3" refType="w" fact="0.4927"/>
              <dgm:constr type="h" for="ch" forName="Child3" refType="h" fact="0.2907"/>
              <dgm:constr type="r" for="ch" forName="Child1" refType="w" fact="0.9446"/>
              <dgm:constr type="t" for="ch" forName="Child1" refType="h" fact="0"/>
              <dgm:constr type="w" for="ch" forName="Child1" refType="w" fact="0.4927"/>
              <dgm:constr type="h" for="ch" forName="Child1" refType="h" fact="0.2907"/>
            </dgm:constrLst>
          </dgm:if>
          <dgm:if name="Name18" axis="ch ch" ptType="node node" st="1 1" cnt="1 0" func="cnt" op="equ" val="5">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r" for="ch" forName="Accent5" refType="w" fact="0.7142"/>
              <dgm:constr type="t" for="ch" forName="Accent5" refType="h" fact="0.7126"/>
              <dgm:constr type="w" for="ch" forName="Accent5" refType="w" fact="0.1622"/>
              <dgm:constr type="h" for="ch" forName="Accent5" refType="h" fact="0.1333"/>
              <dgm:constr type="r" for="ch" forName="Accent4" refType="w" fact="0.388"/>
              <dgm:constr type="t" for="ch" forName="Accent4" refType="h" fact="0.6834"/>
              <dgm:constr type="w" for="ch" forName="Accent4" refType="w" fact="0.1622"/>
              <dgm:constr type="h" for="ch" forName="Accent4" refType="h" fact="0.1333"/>
              <dgm:constr type="r" for="ch" forName="Accent3" refType="w" fact="0.2565"/>
              <dgm:constr type="t" for="ch" forName="Accent3" refType="h" fact="0.4021"/>
              <dgm:constr type="w" for="ch" forName="Accent3" refType="w" fact="0.1622"/>
              <dgm:constr type="h" for="ch" forName="Accent3" refType="h" fact="0.1333"/>
              <dgm:constr type="r" for="ch" forName="Accent2" refType="w" fact="0.4458"/>
              <dgm:constr type="t" for="ch" forName="Accent2" refType="h" fact="0.1529"/>
              <dgm:constr type="w" for="ch" forName="Accent2" refType="w" fact="0.1622"/>
              <dgm:constr type="h" for="ch" forName="Accent2" refType="h" fact="0.1333"/>
              <dgm:constr type="r" for="ch" forName="Accent1" refType="w" fact="0"/>
              <dgm:constr type="t" for="ch" forName="Accent1" refType="h" fact="0"/>
              <dgm:constr type="w" for="ch" forName="Accent1" refType="w" fact="0"/>
              <dgm:constr type="h" for="ch" forName="Accent1" refType="h" fact="0"/>
              <dgm:constr type="r" for="ch" forName="Child4" refType="w" fact="0.6754"/>
              <dgm:constr type="t" for="ch" forName="Child4" refType="h" fact="0.7093"/>
              <dgm:constr type="w" for="ch" forName="Child4" refType="w" fact="0.3523"/>
              <dgm:constr type="h" for="ch" forName="Child4" refType="h" fact="0.2907"/>
              <dgm:constr type="r" for="ch" forName="Parent" refType="w" fact="0.715"/>
              <dgm:constr type="t" for="ch" forName="Parent" refType="h" fact="0.3226"/>
              <dgm:constr type="w" for="ch" forName="Parent" refType="w" fact="0.4299"/>
              <dgm:constr type="h" for="ch" forName="Parent" refType="h" fact="0.3547"/>
              <dgm:constr type="r" for="ch" forName="Child2" refType="w" fact="0.3523"/>
              <dgm:constr type="t" for="ch" forName="Child2" refType="h" fact="0.1788"/>
              <dgm:constr type="w" for="ch" forName="Child2" refType="w" fact="0.3523"/>
              <dgm:constr type="h" for="ch" forName="Child2" refType="h" fact="0.2907"/>
              <dgm:constr type="r" for="ch" forName="Child3" refType="w" fact="0.3523"/>
              <dgm:constr type="t" for="ch" forName="Child3" refType="h" fact="0.5303"/>
              <dgm:constr type="w" for="ch" forName="Child3" refType="w" fact="0.3523"/>
              <dgm:constr type="h" for="ch" forName="Child3" refType="h" fact="0.2907"/>
              <dgm:constr type="r" for="ch" forName="Child5" refType="w"/>
              <dgm:constr type="t" for="ch" forName="Child5" refType="h" fact="0.5305"/>
              <dgm:constr type="w" for="ch" forName="Child5" refType="w" fact="0.3523"/>
              <dgm:constr type="h" for="ch" forName="Child5" refType="h" fact="0.2907"/>
              <dgm:constr type="r" for="ch" forName="Child1" refType="w" fact="0.6754"/>
              <dgm:constr type="t" for="ch" forName="Child1" refType="h" fact="0"/>
              <dgm:constr type="w" for="ch" forName="Child1" refType="w" fact="0.3523"/>
              <dgm:constr type="h" for="ch" forName="Child1" refType="h" fact="0.2907"/>
            </dgm:constrLst>
          </dgm:if>
          <dgm:else name="Name19">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6" refType="primFontSz" refFor="des" refForName="Parent" op="lte"/>
              <dgm:constr type="primFontSz" for="des" forName="Child7"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ptType="node" op="equ" val="65"/>
              <dgm:constr type="r" for="ch" forName="Accent6" refType="w" fact="0.9066"/>
              <dgm:constr type="t" for="ch" forName="Accent6" refType="h" fact="0.4635"/>
              <dgm:constr type="w" for="ch" forName="Accent6" refType="w" fact="0.1622"/>
              <dgm:constr type="h" for="ch" forName="Accent6" refType="h" fact="0.1333"/>
              <dgm:constr type="r" for="ch" forName="Accent5" refType="w" fact="0.7142"/>
              <dgm:constr type="t" for="ch" forName="Accent5" refType="h" fact="0.7126"/>
              <dgm:constr type="w" for="ch" forName="Accent5" refType="w" fact="0.1622"/>
              <dgm:constr type="h" for="ch" forName="Accent5" refType="h" fact="0.1333"/>
              <dgm:constr type="r" for="ch" forName="Accent4" refType="w" fact="0.388"/>
              <dgm:constr type="t" for="ch" forName="Accent4" refType="h" fact="0.6834"/>
              <dgm:constr type="w" for="ch" forName="Accent4" refType="w" fact="0.1622"/>
              <dgm:constr type="h" for="ch" forName="Accent4" refType="h" fact="0.1333"/>
              <dgm:constr type="r" for="ch" forName="Accent3" refType="w" fact="0.2565"/>
              <dgm:constr type="t" for="ch" forName="Accent3" refType="h" fact="0.4021"/>
              <dgm:constr type="w" for="ch" forName="Accent3" refType="w" fact="0.1622"/>
              <dgm:constr type="h" for="ch" forName="Accent3" refType="h" fact="0.1333"/>
              <dgm:constr type="r" for="ch" forName="Accent2" refType="w" fact="0.4458"/>
              <dgm:constr type="t" for="ch" forName="Accent2" refType="h" fact="0.1529"/>
              <dgm:constr type="w" for="ch" forName="Accent2" refType="w" fact="0.1622"/>
              <dgm:constr type="h" for="ch" forName="Accent2" refType="h" fact="0.1333"/>
              <dgm:constr type="r" for="ch" forName="Accent1" refType="w" fact="0"/>
              <dgm:constr type="t" for="ch" forName="Accent1" refType="h" fact="0"/>
              <dgm:constr type="w" for="ch" forName="Accent1" refType="w" fact="0"/>
              <dgm:constr type="h" for="ch" forName="Accent1" refType="h" fact="0"/>
              <dgm:constr type="r" for="ch" forName="Child4" refType="w" fact="0.6754"/>
              <dgm:constr type="t" for="ch" forName="Child4" refType="h" fact="0.7093"/>
              <dgm:constr type="w" for="ch" forName="Child4" refType="w" fact="0.3523"/>
              <dgm:constr type="h" for="ch" forName="Child4" refType="h" fact="0.2907"/>
              <dgm:constr type="r" for="ch" forName="Parent" refType="w" fact="0.715"/>
              <dgm:constr type="t" for="ch" forName="Parent" refType="h" fact="0.3226"/>
              <dgm:constr type="w" for="ch" forName="Parent" refType="w" fact="0.4299"/>
              <dgm:constr type="h" for="ch" forName="Parent" refType="h" fact="0.3547"/>
              <dgm:constr type="r" for="ch" forName="Child2" refType="w" fact="0.3523"/>
              <dgm:constr type="t" for="ch" forName="Child2" refType="h" fact="0.1788"/>
              <dgm:constr type="w" for="ch" forName="Child2" refType="w" fact="0.3523"/>
              <dgm:constr type="h" for="ch" forName="Child2" refType="h" fact="0.2907"/>
              <dgm:constr type="r" for="ch" forName="Child3" refType="w" fact="0.3523"/>
              <dgm:constr type="t" for="ch" forName="Child3" refType="h" fact="0.5303"/>
              <dgm:constr type="w" for="ch" forName="Child3" refType="w" fact="0.3523"/>
              <dgm:constr type="h" for="ch" forName="Child3" refType="h" fact="0.2907"/>
              <dgm:constr type="r" for="ch" forName="Child5" refType="w"/>
              <dgm:constr type="t" for="ch" forName="Child5" refType="h" fact="0.5305"/>
              <dgm:constr type="w" for="ch" forName="Child5" refType="w" fact="0.3523"/>
              <dgm:constr type="h" for="ch" forName="Child5" refType="h" fact="0.2907"/>
              <dgm:constr type="r" for="ch" forName="Child6" refType="w"/>
              <dgm:constr type="t" for="ch" forName="Child6" refType="h" fact="0.1784"/>
              <dgm:constr type="w" for="ch" forName="Child6" refType="w" fact="0.3523"/>
              <dgm:constr type="h" for="ch" forName="Child6" refType="h" fact="0.2907"/>
              <dgm:constr type="r" for="ch" forName="Child1" refType="w" fact="0.6754"/>
              <dgm:constr type="t" for="ch" forName="Child1" refType="h" fact="0"/>
              <dgm:constr type="w" for="ch" forName="Child1" refType="w" fact="0.3523"/>
              <dgm:constr type="h" for="ch" forName="Child1" refType="h" fact="0.2907"/>
            </dgm:constrLst>
          </dgm:else>
        </dgm:choose>
      </dgm:else>
    </dgm:choose>
    <dgm:forEach name="wrapper" axis="self" ptType="parTrans">
      <dgm:forEach name="accentRepeat" axis="self">
        <dgm:layoutNode name="Accent" styleLbl="bgShp">
          <dgm:alg type="sp"/>
          <dgm:shape xmlns:r="http://schemas.openxmlformats.org/officeDocument/2006/relationships" type="hexagon" r:blip="" zOrderOff="-2">
            <dgm:adjLst>
              <dgm:adj idx="1" val="0.289"/>
              <dgm:adj idx="2" val="1.1547"/>
            </dgm:adjLst>
          </dgm:shape>
          <dgm:presOf/>
        </dgm:layoutNode>
      </dgm:forEach>
    </dgm:forEach>
    <dgm:forEach name="Name20" axis="ch" ptType="node" cnt="1">
      <dgm:layoutNode name="Parent" styleLbl="node0">
        <dgm:varLst>
          <dgm:chMax val="6"/>
          <dgm:chPref val="6"/>
        </dgm:varLst>
        <dgm:alg type="tx"/>
        <dgm:shape xmlns:r="http://schemas.openxmlformats.org/officeDocument/2006/relationships" type="hexagon" r:blip="">
          <dgm:adjLst>
            <dgm:adj idx="1" val="0.2857"/>
            <dgm:adj idx="2" val="1.1547"/>
          </dgm:adjLst>
        </dgm:shape>
        <dgm:presOf axis="self"/>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1" axis="ch ch" ptType="node node" st="1 1" cnt="1 1">
      <dgm:layoutNode name="Accent1">
        <dgm:alg type="sp"/>
        <dgm:shape xmlns:r="http://schemas.openxmlformats.org/officeDocument/2006/relationships" r:blip="" zOrderOff="-2">
          <dgm:adjLst/>
        </dgm:shape>
        <dgm:presOf/>
        <dgm:constrLst/>
        <dgm:forEach name="Name22" ref="accentRepeat"/>
      </dgm:layoutNode>
      <dgm:layoutNode name="Child1"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3" axis="ch ch" ptType="node node" st="1 2" cnt="1 1">
      <dgm:layoutNode name="Accent2">
        <dgm:alg type="sp"/>
        <dgm:shape xmlns:r="http://schemas.openxmlformats.org/officeDocument/2006/relationships" r:blip="" zOrderOff="-2">
          <dgm:adjLst/>
        </dgm:shape>
        <dgm:presOf/>
        <dgm:constrLst/>
        <dgm:forEach name="Name24" ref="accentRepeat"/>
      </dgm:layoutNode>
      <dgm:layoutNode name="Child2"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5" axis="ch ch" ptType="node node" st="1 3" cnt="1 1">
      <dgm:layoutNode name="Accent3">
        <dgm:alg type="sp"/>
        <dgm:shape xmlns:r="http://schemas.openxmlformats.org/officeDocument/2006/relationships" r:blip="" zOrderOff="-2">
          <dgm:adjLst/>
        </dgm:shape>
        <dgm:presOf/>
        <dgm:constrLst/>
        <dgm:forEach name="Name26" ref="accentRepeat"/>
      </dgm:layoutNode>
      <dgm:layoutNode name="Child3"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7" axis="ch ch" ptType="node node" st="1 4" cnt="1 1">
      <dgm:layoutNode name="Accent4">
        <dgm:alg type="sp"/>
        <dgm:shape xmlns:r="http://schemas.openxmlformats.org/officeDocument/2006/relationships" r:blip="">
          <dgm:adjLst/>
        </dgm:shape>
        <dgm:presOf/>
        <dgm:constrLst/>
        <dgm:forEach name="Name28" ref="accentRepeat"/>
      </dgm:layoutNode>
      <dgm:layoutNode name="Child4"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9" axis="ch ch" ptType="node node" st="1 5" cnt="1 1">
      <dgm:layoutNode name="Accent5">
        <dgm:alg type="sp"/>
        <dgm:shape xmlns:r="http://schemas.openxmlformats.org/officeDocument/2006/relationships" r:blip="">
          <dgm:adjLst/>
        </dgm:shape>
        <dgm:presOf/>
        <dgm:constrLst/>
        <dgm:forEach name="Name30" ref="accentRepeat"/>
      </dgm:layoutNode>
      <dgm:layoutNode name="Child5"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31" axis="ch ch" ptType="node node" st="1 6" cnt="1 1">
      <dgm:layoutNode name="Accent6">
        <dgm:alg type="sp"/>
        <dgm:shape xmlns:r="http://schemas.openxmlformats.org/officeDocument/2006/relationships" r:blip="">
          <dgm:adjLst/>
        </dgm:shape>
        <dgm:presOf/>
        <dgm:constrLst/>
        <dgm:forEach name="Name32" ref="accentRepeat"/>
      </dgm:layoutNode>
      <dgm:layoutNode name="Child6"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2" Type="http://schemas.openxmlformats.org/officeDocument/2006/relationships/image" Target="../media/image83.png"/><Relationship Id="rId1" Type="http://schemas.openxmlformats.org/officeDocument/2006/relationships/image" Target="../media/image82.png"/></Relationships>
</file>

<file path=ppt/drawings/drawing1.xml><?xml version="1.0" encoding="utf-8"?>
<c:userShapes xmlns:c="http://schemas.openxmlformats.org/drawingml/2006/chart">
  <cdr:relSizeAnchor xmlns:cdr="http://schemas.openxmlformats.org/drawingml/2006/chartDrawing">
    <cdr:from>
      <cdr:x>0.21008</cdr:x>
      <cdr:y>0.90741</cdr:y>
    </cdr:from>
    <cdr:to>
      <cdr:x>0.32353</cdr:x>
      <cdr:y>0.98148</cdr:y>
    </cdr:to>
    <cdr:sp macro="" textlink="">
      <cdr:nvSpPr>
        <cdr:cNvPr id="2" name="TextBox 1"/>
        <cdr:cNvSpPr txBox="1"/>
      </cdr:nvSpPr>
      <cdr:spPr>
        <a:xfrm xmlns:a="http://schemas.openxmlformats.org/drawingml/2006/main">
          <a:off x="1800200" y="3528392"/>
          <a:ext cx="972108" cy="288032"/>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en-GB" sz="1100" dirty="0" smtClean="0"/>
            <a:t>January</a:t>
          </a:r>
          <a:endParaRPr lang="en-GB" sz="1100" dirty="0"/>
        </a:p>
      </cdr:txBody>
    </cdr:sp>
  </cdr:relSizeAnchor>
  <cdr:relSizeAnchor xmlns:cdr="http://schemas.openxmlformats.org/drawingml/2006/chartDrawing">
    <cdr:from>
      <cdr:x>0.47899</cdr:x>
      <cdr:y>0.90741</cdr:y>
    </cdr:from>
    <cdr:to>
      <cdr:x>0.56303</cdr:x>
      <cdr:y>0.99296</cdr:y>
    </cdr:to>
    <cdr:sp macro="" textlink="">
      <cdr:nvSpPr>
        <cdr:cNvPr id="3" name="TextBox 2"/>
        <cdr:cNvSpPr txBox="1"/>
      </cdr:nvSpPr>
      <cdr:spPr>
        <a:xfrm xmlns:a="http://schemas.openxmlformats.org/drawingml/2006/main">
          <a:off x="4104456" y="3528392"/>
          <a:ext cx="720080" cy="332656"/>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en-GB" dirty="0" smtClean="0"/>
            <a:t>February </a:t>
          </a:r>
          <a:endParaRPr lang="en-GB" sz="1100" dirty="0"/>
        </a:p>
      </cdr:txBody>
    </cdr:sp>
  </cdr:relSizeAnchor>
  <cdr:relSizeAnchor xmlns:cdr="http://schemas.openxmlformats.org/drawingml/2006/chartDrawing">
    <cdr:from>
      <cdr:x>0.77311</cdr:x>
      <cdr:y>0.90741</cdr:y>
    </cdr:from>
    <cdr:to>
      <cdr:x>0.87185</cdr:x>
      <cdr:y>0.98148</cdr:y>
    </cdr:to>
    <cdr:sp macro="" textlink="">
      <cdr:nvSpPr>
        <cdr:cNvPr id="4" name="TextBox 3"/>
        <cdr:cNvSpPr txBox="1"/>
      </cdr:nvSpPr>
      <cdr:spPr>
        <a:xfrm xmlns:a="http://schemas.openxmlformats.org/drawingml/2006/main">
          <a:off x="6624736" y="3528392"/>
          <a:ext cx="846094" cy="288032"/>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en-GB" sz="1100" dirty="0" smtClean="0"/>
            <a:t>March</a:t>
          </a:r>
          <a:endParaRPr lang="en-GB" sz="1100" dirty="0"/>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6411"/>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50443" y="0"/>
            <a:ext cx="2945659" cy="496411"/>
          </a:xfrm>
          <a:prstGeom prst="rect">
            <a:avLst/>
          </a:prstGeom>
        </p:spPr>
        <p:txBody>
          <a:bodyPr vert="horz" lIns="91440" tIns="45720" rIns="91440" bIns="45720" rtlCol="0"/>
          <a:lstStyle>
            <a:lvl1pPr algn="r">
              <a:defRPr sz="1200"/>
            </a:lvl1pPr>
          </a:lstStyle>
          <a:p>
            <a:fld id="{EC897AB1-9E84-464D-97D4-ABF31C6760F1}" type="datetimeFigureOut">
              <a:rPr lang="en-GB" smtClean="0"/>
              <a:t>06/04/2016</a:t>
            </a:fld>
            <a:endParaRPr lang="en-GB"/>
          </a:p>
        </p:txBody>
      </p:sp>
      <p:sp>
        <p:nvSpPr>
          <p:cNvPr id="4" name="Slide Image Placeholder 3"/>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79768" y="4715907"/>
            <a:ext cx="5438140" cy="4467701"/>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9430091"/>
            <a:ext cx="2945659" cy="496411"/>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50443" y="9430091"/>
            <a:ext cx="2945659" cy="496411"/>
          </a:xfrm>
          <a:prstGeom prst="rect">
            <a:avLst/>
          </a:prstGeom>
        </p:spPr>
        <p:txBody>
          <a:bodyPr vert="horz" lIns="91440" tIns="45720" rIns="91440" bIns="45720" rtlCol="0" anchor="b"/>
          <a:lstStyle>
            <a:lvl1pPr algn="r">
              <a:defRPr sz="1200"/>
            </a:lvl1pPr>
          </a:lstStyle>
          <a:p>
            <a:fld id="{5A61EBCA-2AA8-4E41-8710-84A7371A5FD8}" type="slidenum">
              <a:rPr lang="en-GB" smtClean="0"/>
              <a:t>‹#›</a:t>
            </a:fld>
            <a:endParaRPr lang="en-GB"/>
          </a:p>
        </p:txBody>
      </p:sp>
    </p:spTree>
    <p:extLst>
      <p:ext uri="{BB962C8B-B14F-4D97-AF65-F5344CB8AC3E}">
        <p14:creationId xmlns:p14="http://schemas.microsoft.com/office/powerpoint/2010/main" val="411328688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8" Type="http://schemas.openxmlformats.org/officeDocument/2006/relationships/hyperlink" Target="https://en.wikipedia.org/wiki/Poland" TargetMode="External"/><Relationship Id="rId3" Type="http://schemas.openxmlformats.org/officeDocument/2006/relationships/hyperlink" Target="https://en.wikipedia.org/wiki/Help:IPA_for_Italian" TargetMode="External"/><Relationship Id="rId7" Type="http://schemas.openxmlformats.org/officeDocument/2006/relationships/hyperlink" Target="https://en.wikipedia.org/wiki/Nazi_Germany" TargetMode="External"/><Relationship Id="rId2" Type="http://schemas.openxmlformats.org/officeDocument/2006/relationships/slide" Target="../slides/slide21.xml"/><Relationship Id="rId1" Type="http://schemas.openxmlformats.org/officeDocument/2006/relationships/notesMaster" Target="../notesMasters/notesMaster1.xml"/><Relationship Id="rId6" Type="http://schemas.openxmlformats.org/officeDocument/2006/relationships/hyperlink" Target="https://en.wikipedia.org/wiki/Auschwitz_concentration_camp" TargetMode="External"/><Relationship Id="rId11" Type="http://schemas.openxmlformats.org/officeDocument/2006/relationships/hyperlink" Target="https://en.wikipedia.org/wiki/Primo_Levi#cite_note-1" TargetMode="External"/><Relationship Id="rId5" Type="http://schemas.openxmlformats.org/officeDocument/2006/relationships/hyperlink" Target="https://en.wikipedia.org/wiki/If_This_Is_a_Man" TargetMode="External"/><Relationship Id="rId10" Type="http://schemas.openxmlformats.org/officeDocument/2006/relationships/hyperlink" Target="https://en.wikipedia.org/wiki/Royal_Institution_of_Great_Britain" TargetMode="External"/><Relationship Id="rId4" Type="http://schemas.openxmlformats.org/officeDocument/2006/relationships/hyperlink" Target="https://en.wikipedia.org/wiki/History_of_the_Jews_in_Italy" TargetMode="External"/><Relationship Id="rId9" Type="http://schemas.openxmlformats.org/officeDocument/2006/relationships/hyperlink" Target="https://en.wikipedia.org/wiki/The_Periodic_Table_(book)" TargetMode="Externa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2"/>
          <p:cNvSpPr>
            <a:spLocks noGrp="1" noRot="1" noChangeAspect="1"/>
          </p:cNvSpPr>
          <p:nvPr>
            <p:ph type="sldImg"/>
          </p:nvPr>
        </p:nvSpPr>
        <p:spPr bwMode="auto">
          <a:xfrm>
            <a:off x="1247775" y="1279525"/>
            <a:ext cx="4603750" cy="34544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8851" name="Rectangle 3"/>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spcBef>
                <a:spcPct val="0"/>
              </a:spcBef>
            </a:pPr>
            <a:r>
              <a:rPr lang="en-US" sz="2600" dirty="0">
                <a:latin typeface="Arial" pitchFamily="34" charset="0"/>
                <a:ea typeface="ＭＳ Ｐゴシック" pitchFamily="34" charset="-128"/>
              </a:rPr>
              <a:t>History values mission</a:t>
            </a:r>
          </a:p>
        </p:txBody>
      </p:sp>
    </p:spTree>
    <p:extLst>
      <p:ext uri="{BB962C8B-B14F-4D97-AF65-F5344CB8AC3E}">
        <p14:creationId xmlns:p14="http://schemas.microsoft.com/office/powerpoint/2010/main" val="223934551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2"/>
          <p:cNvSpPr>
            <a:spLocks noGrp="1" noRot="1" noChangeAspect="1"/>
          </p:cNvSpPr>
          <p:nvPr>
            <p:ph type="sldImg"/>
          </p:nvPr>
        </p:nvSpPr>
        <p:spPr bwMode="auto">
          <a:xfrm>
            <a:off x="1247775" y="1279525"/>
            <a:ext cx="4603750" cy="34544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8307" name="Rectangle 3"/>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dirty="0" smtClean="0">
              <a:ea typeface="ＭＳ Ｐゴシック" pitchFamily="34" charset="-128"/>
            </a:endParaRPr>
          </a:p>
        </p:txBody>
      </p:sp>
    </p:spTree>
    <p:extLst>
      <p:ext uri="{BB962C8B-B14F-4D97-AF65-F5344CB8AC3E}">
        <p14:creationId xmlns:p14="http://schemas.microsoft.com/office/powerpoint/2010/main" val="81174680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2"/>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8851" name="Rectangle 3"/>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spcBef>
                <a:spcPct val="0"/>
              </a:spcBef>
            </a:pPr>
            <a:endParaRPr lang="en-US" sz="2400" smtClean="0">
              <a:latin typeface="Arial" pitchFamily="34" charset="0"/>
              <a:ea typeface="ＭＳ Ｐゴシック" pitchFamily="34" charset="-128"/>
            </a:endParaRPr>
          </a:p>
        </p:txBody>
      </p:sp>
    </p:spTree>
    <p:extLst>
      <p:ext uri="{BB962C8B-B14F-4D97-AF65-F5344CB8AC3E}">
        <p14:creationId xmlns:p14="http://schemas.microsoft.com/office/powerpoint/2010/main" val="245329717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16682FE7-45AE-441D-95A3-9C838A5BD67A}" type="slidenum">
              <a:rPr lang="en-GB" smtClean="0"/>
              <a:pPr/>
              <a:t>8</a:t>
            </a:fld>
            <a:endParaRPr lang="en-GB"/>
          </a:p>
        </p:txBody>
      </p:sp>
    </p:spTree>
    <p:extLst>
      <p:ext uri="{BB962C8B-B14F-4D97-AF65-F5344CB8AC3E}">
        <p14:creationId xmlns:p14="http://schemas.microsoft.com/office/powerpoint/2010/main" val="170464421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7"/>
          <p:cNvSpPr>
            <a:spLocks noGrp="1" noChangeArrowheads="1"/>
          </p:cNvSpPr>
          <p:nvPr>
            <p:ph type="sldNum" sz="quarter" idx="5"/>
          </p:nvPr>
        </p:nvSpPr>
        <p:spPr>
          <a:noFill/>
        </p:spPr>
        <p:txBody>
          <a:bodyPr/>
          <a:lstStyle/>
          <a:p>
            <a:fld id="{BBB42FB7-FB33-49F1-8AB3-7ADA1BF3871D}" type="slidenum">
              <a:rPr lang="en-GB" smtClean="0">
                <a:latin typeface="Arial" charset="0"/>
              </a:rPr>
              <a:pPr/>
              <a:t>9</a:t>
            </a:fld>
            <a:endParaRPr lang="en-GB" smtClean="0">
              <a:latin typeface="Arial" charset="0"/>
            </a:endParaRPr>
          </a:p>
        </p:txBody>
      </p:sp>
      <p:sp>
        <p:nvSpPr>
          <p:cNvPr id="11267" name="Rectangle 2"/>
          <p:cNvSpPr>
            <a:spLocks noGrp="1" noRot="1" noChangeAspect="1" noChangeArrowheads="1" noTextEdit="1"/>
          </p:cNvSpPr>
          <p:nvPr>
            <p:ph type="sldImg"/>
          </p:nvPr>
        </p:nvSpPr>
        <p:spPr>
          <a:ln/>
        </p:spPr>
      </p:sp>
      <p:sp>
        <p:nvSpPr>
          <p:cNvPr id="11268" name="Rectangle 3"/>
          <p:cNvSpPr>
            <a:spLocks noGrp="1" noChangeArrowheads="1"/>
          </p:cNvSpPr>
          <p:nvPr>
            <p:ph type="body" idx="1"/>
          </p:nvPr>
        </p:nvSpPr>
        <p:spPr>
          <a:xfrm>
            <a:off x="684558" y="4343713"/>
            <a:ext cx="5488889" cy="4115425"/>
          </a:xfrm>
          <a:noFill/>
          <a:ln/>
        </p:spPr>
        <p:txBody>
          <a:bodyPr/>
          <a:lstStyle/>
          <a:p>
            <a:pPr eaLnBrk="1" hangingPunct="1"/>
            <a:endParaRPr lang="en-US" smtClean="0">
              <a:latin typeface="Arial" charset="0"/>
            </a:endParaRPr>
          </a:p>
        </p:txBody>
      </p:sp>
    </p:spTree>
    <p:extLst>
      <p:ext uri="{BB962C8B-B14F-4D97-AF65-F5344CB8AC3E}">
        <p14:creationId xmlns:p14="http://schemas.microsoft.com/office/powerpoint/2010/main" val="203165204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Women have 2times the purchasing power</a:t>
            </a:r>
            <a:r>
              <a:rPr lang="en-GB" baseline="0" dirty="0" smtClean="0"/>
              <a:t> within New Scientist UK audience</a:t>
            </a:r>
          </a:p>
          <a:p>
            <a:r>
              <a:rPr lang="en-GB" baseline="0" dirty="0" smtClean="0"/>
              <a:t>Over 55+ greatest cohort of users </a:t>
            </a:r>
          </a:p>
          <a:p>
            <a:r>
              <a:rPr lang="en-GB" dirty="0" smtClean="0"/>
              <a:t>3rds of retail spending growth will come from shoppers aged 55 plus</a:t>
            </a:r>
          </a:p>
          <a:p>
            <a:r>
              <a:rPr lang="en-GB" dirty="0" smtClean="0"/>
              <a:t>Ageing population will transform not only the face, but the role the high street plays in society</a:t>
            </a:r>
          </a:p>
          <a:p>
            <a:r>
              <a:rPr lang="en-GB" dirty="0" smtClean="0"/>
              <a:t> </a:t>
            </a:r>
          </a:p>
          <a:p>
            <a:r>
              <a:rPr lang="en-GB" dirty="0" smtClean="0"/>
              <a:t>With a rapidly ageing population and migration trends changing the ethnic makeup of our cities and towns, UK shopping habits too are beginning to evolve and reflect these wider demographic changes.</a:t>
            </a:r>
          </a:p>
          <a:p>
            <a:r>
              <a:rPr lang="en-GB" dirty="0" smtClean="0"/>
              <a:t> </a:t>
            </a:r>
          </a:p>
          <a:p>
            <a:endParaRPr lang="en-GB" dirty="0"/>
          </a:p>
        </p:txBody>
      </p:sp>
      <p:sp>
        <p:nvSpPr>
          <p:cNvPr id="4" name="Slide Number Placeholder 3"/>
          <p:cNvSpPr>
            <a:spLocks noGrp="1"/>
          </p:cNvSpPr>
          <p:nvPr>
            <p:ph type="sldNum" sz="quarter" idx="10"/>
          </p:nvPr>
        </p:nvSpPr>
        <p:spPr/>
        <p:txBody>
          <a:bodyPr/>
          <a:lstStyle/>
          <a:p>
            <a:fld id="{BB0BE15F-7600-4B2B-84B2-E473170E2EB7}" type="slidenum">
              <a:rPr lang="en-GB" smtClean="0"/>
              <a:t>13</a:t>
            </a:fld>
            <a:endParaRPr lang="en-GB"/>
          </a:p>
        </p:txBody>
      </p:sp>
    </p:spTree>
    <p:extLst>
      <p:ext uri="{BB962C8B-B14F-4D97-AF65-F5344CB8AC3E}">
        <p14:creationId xmlns:p14="http://schemas.microsoft.com/office/powerpoint/2010/main" val="141404909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247775" y="1279525"/>
            <a:ext cx="4603750" cy="3454400"/>
          </a:xfrm>
        </p:spPr>
      </p:sp>
      <p:sp>
        <p:nvSpPr>
          <p:cNvPr id="3" name="Notes Placeholder 2"/>
          <p:cNvSpPr>
            <a:spLocks noGrp="1"/>
          </p:cNvSpPr>
          <p:nvPr>
            <p:ph type="body" idx="1"/>
          </p:nvPr>
        </p:nvSpPr>
        <p:spPr/>
        <p:txBody>
          <a:bodyPr/>
          <a:lstStyle/>
          <a:p>
            <a:pPr>
              <a:buFont typeface="Arial" pitchFamily="34" charset="0"/>
              <a:buChar char="•"/>
            </a:pPr>
            <a:r>
              <a:rPr lang="en-GB" sz="1300" dirty="0"/>
              <a:t> The purpose of this new revenue stream is to offer something exciting for our core audience who already pay for New Scientist, whilst also exposing more people to the brand through content they might not expect from us.  </a:t>
            </a:r>
          </a:p>
          <a:p>
            <a:r>
              <a:rPr lang="en-GB" sz="1300" dirty="0"/>
              <a:t> </a:t>
            </a:r>
          </a:p>
          <a:p>
            <a:pPr>
              <a:buFont typeface="Arial" pitchFamily="34" charset="0"/>
              <a:buChar char="•"/>
            </a:pPr>
            <a:r>
              <a:rPr lang="en-GB" sz="1300" dirty="0"/>
              <a:t> As a print product it’s priced at £9.99 which is considerably higher than the weekly magazine (heard earlier), but at 128 pages (more than twice the amount of content) and better paper and nicer binding, it feels more collectable and of a higher quality.  </a:t>
            </a:r>
          </a:p>
          <a:p>
            <a:pPr>
              <a:buFont typeface="Arial" pitchFamily="34" charset="0"/>
              <a:buChar char="•"/>
            </a:pPr>
            <a:endParaRPr lang="en-GB" sz="1300" dirty="0"/>
          </a:p>
          <a:p>
            <a:pPr>
              <a:buFont typeface="Arial" pitchFamily="34" charset="0"/>
              <a:buNone/>
            </a:pPr>
            <a:r>
              <a:rPr lang="en-GB" sz="1300" b="1" dirty="0"/>
              <a:t>CLICK</a:t>
            </a:r>
          </a:p>
          <a:p>
            <a:pPr>
              <a:buFont typeface="Arial" pitchFamily="34" charset="0"/>
              <a:buChar char="•"/>
            </a:pPr>
            <a:endParaRPr lang="en-GB" sz="1300" dirty="0"/>
          </a:p>
          <a:p>
            <a:pPr>
              <a:buFont typeface="Arial" pitchFamily="34" charset="0"/>
              <a:buChar char="•"/>
            </a:pPr>
            <a:r>
              <a:rPr lang="en-GB" sz="1300" dirty="0"/>
              <a:t> This appeals to the “collectors instinct” inherently within the New Scientist reader.  They’re keen to own something that’s designed as collectable that they can hold onto, with the feeling more precious than a standard issue.  The higher price point reinforces this value.</a:t>
            </a:r>
          </a:p>
          <a:p>
            <a:r>
              <a:rPr lang="en-GB" sz="1300" dirty="0"/>
              <a:t> </a:t>
            </a:r>
          </a:p>
          <a:p>
            <a:pPr>
              <a:buFont typeface="Arial" pitchFamily="34" charset="0"/>
              <a:buChar char="•"/>
            </a:pPr>
            <a:r>
              <a:rPr lang="en-GB" sz="1300" dirty="0"/>
              <a:t> Display advertising in the product  provides an additional revenue stream, with 7 ad slots to sell and £4,500 revenue generated from this first issue.</a:t>
            </a:r>
          </a:p>
          <a:p>
            <a:pPr>
              <a:buFont typeface="Arial" pitchFamily="34" charset="0"/>
              <a:buNone/>
            </a:pPr>
            <a:endParaRPr lang="en-GB" sz="1300" dirty="0"/>
          </a:p>
          <a:p>
            <a:pPr>
              <a:buFont typeface="Arial" pitchFamily="34" charset="0"/>
              <a:buChar char="•"/>
            </a:pPr>
            <a:r>
              <a:rPr lang="en-GB" sz="1300" dirty="0"/>
              <a:t> Print distribution has been through the standard New Scientist retail channels, but... </a:t>
            </a:r>
          </a:p>
          <a:p>
            <a:pPr>
              <a:buFont typeface="Arial" pitchFamily="34" charset="0"/>
              <a:buChar char="•"/>
            </a:pPr>
            <a:endParaRPr lang="en-GB" sz="1300" dirty="0"/>
          </a:p>
          <a:p>
            <a:pPr>
              <a:buFont typeface="Arial" pitchFamily="34" charset="0"/>
              <a:buChar char="•"/>
            </a:pPr>
            <a:r>
              <a:rPr lang="en-GB" sz="1300" dirty="0"/>
              <a:t> …with the largest proportion of our audience being online globally, we’re limiting ourselves with an inherently UK facing print product  -  </a:t>
            </a:r>
            <a:r>
              <a:rPr lang="en-GB" sz="1300" b="1" dirty="0"/>
              <a:t>CLICK</a:t>
            </a:r>
          </a:p>
        </p:txBody>
      </p:sp>
      <p:sp>
        <p:nvSpPr>
          <p:cNvPr id="4" name="Slide Number Placeholder 3"/>
          <p:cNvSpPr>
            <a:spLocks noGrp="1"/>
          </p:cNvSpPr>
          <p:nvPr>
            <p:ph type="sldNum" sz="quarter" idx="10"/>
          </p:nvPr>
        </p:nvSpPr>
        <p:spPr/>
        <p:txBody>
          <a:bodyPr/>
          <a:lstStyle/>
          <a:p>
            <a:fld id="{1CA404C0-1E7F-4DC7-9294-990F8D5001D8}" type="slidenum">
              <a:rPr lang="en-GB" smtClean="0"/>
              <a:pPr/>
              <a:t>16</a:t>
            </a:fld>
            <a:endParaRPr lang="en-GB"/>
          </a:p>
        </p:txBody>
      </p:sp>
    </p:spTree>
    <p:extLst>
      <p:ext uri="{BB962C8B-B14F-4D97-AF65-F5344CB8AC3E}">
        <p14:creationId xmlns:p14="http://schemas.microsoft.com/office/powerpoint/2010/main" val="89343763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b="1" dirty="0" smtClean="0"/>
              <a:t>Primo Michele Levi</a:t>
            </a:r>
            <a:r>
              <a:rPr lang="en-GB" dirty="0" smtClean="0"/>
              <a:t> (Italian: </a:t>
            </a:r>
            <a:r>
              <a:rPr lang="en-GB" dirty="0" smtClean="0">
                <a:hlinkClick r:id="rId3" tooltip="Help:IPA for Italian"/>
              </a:rPr>
              <a:t>[ˈ</a:t>
            </a:r>
            <a:r>
              <a:rPr lang="en-GB" dirty="0" err="1" smtClean="0">
                <a:hlinkClick r:id="rId3" tooltip="Help:IPA for Italian"/>
              </a:rPr>
              <a:t>priːmo</a:t>
            </a:r>
            <a:r>
              <a:rPr lang="en-GB" dirty="0" smtClean="0">
                <a:hlinkClick r:id="rId3" tooltip="Help:IPA for Italian"/>
              </a:rPr>
              <a:t> ˈ</a:t>
            </a:r>
            <a:r>
              <a:rPr lang="en-GB" dirty="0" err="1" smtClean="0">
                <a:hlinkClick r:id="rId3" tooltip="Help:IPA for Italian"/>
              </a:rPr>
              <a:t>lɛːvi</a:t>
            </a:r>
            <a:r>
              <a:rPr lang="en-GB" dirty="0" smtClean="0">
                <a:hlinkClick r:id="rId3" tooltip="Help:IPA for Italian"/>
              </a:rPr>
              <a:t>]</a:t>
            </a:r>
            <a:r>
              <a:rPr lang="en-GB" dirty="0" smtClean="0"/>
              <a:t>; 31 July 1919 – 11 April 1987) was an </a:t>
            </a:r>
            <a:r>
              <a:rPr lang="en-GB" dirty="0" smtClean="0">
                <a:hlinkClick r:id="rId4" tooltip="History of the Jews in Italy"/>
              </a:rPr>
              <a:t>Italian Jewish</a:t>
            </a:r>
            <a:r>
              <a:rPr lang="en-GB" dirty="0" smtClean="0"/>
              <a:t> chemist, writer, and Holocaust survivor. He was the author of several books, novels, collections of short stories, essays, and poems. His best-known works include </a:t>
            </a:r>
            <a:r>
              <a:rPr lang="en-GB" i="1" dirty="0" smtClean="0">
                <a:hlinkClick r:id="rId5" tooltip="If This Is a Man"/>
              </a:rPr>
              <a:t>If This Is a Man</a:t>
            </a:r>
            <a:r>
              <a:rPr lang="en-GB" dirty="0" smtClean="0"/>
              <a:t> (1947) (U.S.: </a:t>
            </a:r>
            <a:r>
              <a:rPr lang="en-GB" i="1" dirty="0" smtClean="0"/>
              <a:t>Survival in Auschwitz</a:t>
            </a:r>
            <a:r>
              <a:rPr lang="en-GB" dirty="0" smtClean="0"/>
              <a:t>), his account of the year he spent as a prisoner in the </a:t>
            </a:r>
            <a:r>
              <a:rPr lang="en-GB" dirty="0" smtClean="0">
                <a:hlinkClick r:id="rId6" tooltip="Auschwitz concentration camp"/>
              </a:rPr>
              <a:t>Auschwitz concentration camp</a:t>
            </a:r>
            <a:r>
              <a:rPr lang="en-GB" dirty="0" smtClean="0"/>
              <a:t> in </a:t>
            </a:r>
            <a:r>
              <a:rPr lang="en-GB" dirty="0" smtClean="0">
                <a:hlinkClick r:id="rId7" tooltip="Nazi Germany"/>
              </a:rPr>
              <a:t>Nazi</a:t>
            </a:r>
            <a:r>
              <a:rPr lang="en-GB" dirty="0" smtClean="0"/>
              <a:t>-occupied </a:t>
            </a:r>
            <a:r>
              <a:rPr lang="en-GB" dirty="0" smtClean="0">
                <a:hlinkClick r:id="rId8" tooltip="Poland"/>
              </a:rPr>
              <a:t>Poland</a:t>
            </a:r>
            <a:r>
              <a:rPr lang="en-GB" dirty="0" smtClean="0"/>
              <a:t>; and his unique work, </a:t>
            </a:r>
            <a:r>
              <a:rPr lang="en-GB" i="1" dirty="0" smtClean="0">
                <a:hlinkClick r:id="rId9" tooltip="The Periodic Table (book)"/>
              </a:rPr>
              <a:t>The Periodic Table</a:t>
            </a:r>
            <a:r>
              <a:rPr lang="en-GB" dirty="0" smtClean="0"/>
              <a:t> (1975), linked to qualities of the elements, which the </a:t>
            </a:r>
            <a:r>
              <a:rPr lang="en-GB" dirty="0" smtClean="0">
                <a:hlinkClick r:id="rId10" tooltip="Royal Institution of Great Britain"/>
              </a:rPr>
              <a:t>Royal Institution of Great Britain</a:t>
            </a:r>
            <a:r>
              <a:rPr lang="en-GB" dirty="0" smtClean="0"/>
              <a:t> named the best science book ever written.</a:t>
            </a:r>
            <a:r>
              <a:rPr lang="en-GB" baseline="30000" dirty="0" smtClean="0">
                <a:hlinkClick r:id="rId11"/>
              </a:rPr>
              <a:t>[1]</a:t>
            </a:r>
            <a:endParaRPr lang="en-GB" dirty="0" smtClean="0"/>
          </a:p>
          <a:p>
            <a:endParaRPr lang="en-GB" dirty="0"/>
          </a:p>
        </p:txBody>
      </p:sp>
      <p:sp>
        <p:nvSpPr>
          <p:cNvPr id="4" name="Slide Number Placeholder 3"/>
          <p:cNvSpPr>
            <a:spLocks noGrp="1"/>
          </p:cNvSpPr>
          <p:nvPr>
            <p:ph type="sldNum" sz="quarter" idx="10"/>
          </p:nvPr>
        </p:nvSpPr>
        <p:spPr/>
        <p:txBody>
          <a:bodyPr/>
          <a:lstStyle/>
          <a:p>
            <a:fld id="{BB0BE15F-7600-4B2B-84B2-E473170E2EB7}" type="slidenum">
              <a:rPr lang="en-GB" smtClean="0"/>
              <a:t>21</a:t>
            </a:fld>
            <a:endParaRPr lang="en-GB"/>
          </a:p>
        </p:txBody>
      </p:sp>
    </p:spTree>
    <p:extLst>
      <p:ext uri="{BB962C8B-B14F-4D97-AF65-F5344CB8AC3E}">
        <p14:creationId xmlns:p14="http://schemas.microsoft.com/office/powerpoint/2010/main" val="371031743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E020AEEC-5454-4056-98CE-CB633DD8E6D1}" type="slidenum">
              <a:rPr lang="en-GB" smtClean="0">
                <a:solidFill>
                  <a:prstClr val="black"/>
                </a:solidFill>
              </a:rPr>
              <a:pPr/>
              <a:t>22</a:t>
            </a:fld>
            <a:endParaRPr lang="en-GB">
              <a:solidFill>
                <a:prstClr val="black"/>
              </a:solidFill>
            </a:endParaRPr>
          </a:p>
        </p:txBody>
      </p:sp>
    </p:spTree>
    <p:extLst>
      <p:ext uri="{BB962C8B-B14F-4D97-AF65-F5344CB8AC3E}">
        <p14:creationId xmlns:p14="http://schemas.microsoft.com/office/powerpoint/2010/main" val="363752367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E020AEEC-5454-4056-98CE-CB633DD8E6D1}" type="slidenum">
              <a:rPr lang="en-GB" smtClean="0"/>
              <a:t>74</a:t>
            </a:fld>
            <a:endParaRPr lang="en-GB"/>
          </a:p>
        </p:txBody>
      </p:sp>
    </p:spTree>
    <p:extLst>
      <p:ext uri="{BB962C8B-B14F-4D97-AF65-F5344CB8AC3E}">
        <p14:creationId xmlns:p14="http://schemas.microsoft.com/office/powerpoint/2010/main" val="77671138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E020AEEC-5454-4056-98CE-CB633DD8E6D1}" type="slidenum">
              <a:rPr lang="en-GB" smtClean="0"/>
              <a:t>75</a:t>
            </a:fld>
            <a:endParaRPr lang="en-GB"/>
          </a:p>
        </p:txBody>
      </p:sp>
    </p:spTree>
    <p:extLst>
      <p:ext uri="{BB962C8B-B14F-4D97-AF65-F5344CB8AC3E}">
        <p14:creationId xmlns:p14="http://schemas.microsoft.com/office/powerpoint/2010/main" val="378994577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001C638B-9451-4282-93CC-4BDE0C0B02E9}" type="datetimeFigureOut">
              <a:rPr lang="en-GB" smtClean="0"/>
              <a:t>06/04/2016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B85A79F-4D3B-4973-956E-6CCB681A1C4F}" type="slidenum">
              <a:rPr lang="en-GB" smtClean="0"/>
              <a:t>‹#›</a:t>
            </a:fld>
            <a:endParaRPr lang="en-GB"/>
          </a:p>
        </p:txBody>
      </p:sp>
    </p:spTree>
    <p:extLst>
      <p:ext uri="{BB962C8B-B14F-4D97-AF65-F5344CB8AC3E}">
        <p14:creationId xmlns:p14="http://schemas.microsoft.com/office/powerpoint/2010/main" val="4198194732"/>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Lato" panose="020F0502020204030203" pitchFamily="34" charset="0"/>
              </a:defRPr>
            </a:lvl1pPr>
          </a:lstStyle>
          <a:p>
            <a:r>
              <a:rPr lang="en-US" dirty="0" smtClean="0"/>
              <a:t>Click to edit Master title style</a:t>
            </a:r>
            <a:endParaRPr lang="en-GB" dirty="0"/>
          </a:p>
        </p:txBody>
      </p:sp>
      <p:sp>
        <p:nvSpPr>
          <p:cNvPr id="3" name="Content Placeholder 2"/>
          <p:cNvSpPr>
            <a:spLocks noGrp="1"/>
          </p:cNvSpPr>
          <p:nvPr>
            <p:ph idx="1"/>
          </p:nvPr>
        </p:nvSpPr>
        <p:spPr/>
        <p:txBody>
          <a:bodyPr/>
          <a:lstStyle>
            <a:lvl1pPr>
              <a:defRPr>
                <a:latin typeface="Lato" panose="020F0502020204030203" pitchFamily="34" charset="0"/>
              </a:defRPr>
            </a:lvl1pPr>
            <a:lvl2pPr>
              <a:defRPr>
                <a:latin typeface="Lato" panose="020F0502020204030203" pitchFamily="34" charset="0"/>
              </a:defRPr>
            </a:lvl2pPr>
            <a:lvl3pPr>
              <a:defRPr>
                <a:latin typeface="Lato" panose="020F0502020204030203" pitchFamily="34" charset="0"/>
              </a:defRPr>
            </a:lvl3pPr>
            <a:lvl4pPr>
              <a:defRPr>
                <a:latin typeface="Lato" panose="020F0502020204030203" pitchFamily="34" charset="0"/>
              </a:defRPr>
            </a:lvl4pPr>
            <a:lvl5pPr>
              <a:defRPr>
                <a:latin typeface="Lato" panose="020F0502020204030203" pitchFamily="34"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 name="Date Placeholder 3"/>
          <p:cNvSpPr>
            <a:spLocks noGrp="1"/>
          </p:cNvSpPr>
          <p:nvPr>
            <p:ph type="dt" sz="half" idx="10"/>
          </p:nvPr>
        </p:nvSpPr>
        <p:spPr/>
        <p:txBody>
          <a:bodyPr/>
          <a:lstStyle/>
          <a:p>
            <a:fld id="{001C638B-9451-4282-93CC-4BDE0C0B02E9}" type="datetimeFigureOut">
              <a:rPr lang="en-GB" smtClean="0"/>
              <a:t>06/04/2016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B85A79F-4D3B-4973-956E-6CCB681A1C4F}" type="slidenum">
              <a:rPr lang="en-GB" smtClean="0"/>
              <a:t>‹#›</a:t>
            </a:fld>
            <a:endParaRPr lang="en-GB"/>
          </a:p>
        </p:txBody>
      </p:sp>
    </p:spTree>
    <p:extLst>
      <p:ext uri="{BB962C8B-B14F-4D97-AF65-F5344CB8AC3E}">
        <p14:creationId xmlns:p14="http://schemas.microsoft.com/office/powerpoint/2010/main" val="3680776078"/>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01C638B-9451-4282-93CC-4BDE0C0B02E9}" type="datetimeFigureOut">
              <a:rPr lang="en-GB" smtClean="0"/>
              <a:t>06/04/2016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B85A79F-4D3B-4973-956E-6CCB681A1C4F}" type="slidenum">
              <a:rPr lang="en-GB" smtClean="0"/>
              <a:t>‹#›</a:t>
            </a:fld>
            <a:endParaRPr lang="en-GB"/>
          </a:p>
        </p:txBody>
      </p:sp>
    </p:spTree>
    <p:extLst>
      <p:ext uri="{BB962C8B-B14F-4D97-AF65-F5344CB8AC3E}">
        <p14:creationId xmlns:p14="http://schemas.microsoft.com/office/powerpoint/2010/main" val="2955290795"/>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001C638B-9451-4282-93CC-4BDE0C0B02E9}" type="datetimeFigureOut">
              <a:rPr lang="en-GB" smtClean="0"/>
              <a:t>06/04/2016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7B85A79F-4D3B-4973-956E-6CCB681A1C4F}" type="slidenum">
              <a:rPr lang="en-GB" smtClean="0"/>
              <a:t>‹#›</a:t>
            </a:fld>
            <a:endParaRPr lang="en-GB"/>
          </a:p>
        </p:txBody>
      </p:sp>
    </p:spTree>
    <p:extLst>
      <p:ext uri="{BB962C8B-B14F-4D97-AF65-F5344CB8AC3E}">
        <p14:creationId xmlns:p14="http://schemas.microsoft.com/office/powerpoint/2010/main" val="1368804005"/>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001C638B-9451-4282-93CC-4BDE0C0B02E9}" type="datetimeFigureOut">
              <a:rPr lang="en-GB" smtClean="0"/>
              <a:t>06/04/2016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7B85A79F-4D3B-4973-956E-6CCB681A1C4F}" type="slidenum">
              <a:rPr lang="en-GB" smtClean="0"/>
              <a:t>‹#›</a:t>
            </a:fld>
            <a:endParaRPr lang="en-GB"/>
          </a:p>
        </p:txBody>
      </p:sp>
    </p:spTree>
    <p:extLst>
      <p:ext uri="{BB962C8B-B14F-4D97-AF65-F5344CB8AC3E}">
        <p14:creationId xmlns:p14="http://schemas.microsoft.com/office/powerpoint/2010/main" val="143776221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001C638B-9451-4282-93CC-4BDE0C0B02E9}" type="datetimeFigureOut">
              <a:rPr lang="en-GB" smtClean="0"/>
              <a:t>06/04/2016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7B85A79F-4D3B-4973-956E-6CCB681A1C4F}" type="slidenum">
              <a:rPr lang="en-GB" smtClean="0"/>
              <a:t>‹#›</a:t>
            </a:fld>
            <a:endParaRPr lang="en-GB"/>
          </a:p>
        </p:txBody>
      </p:sp>
    </p:spTree>
    <p:extLst>
      <p:ext uri="{BB962C8B-B14F-4D97-AF65-F5344CB8AC3E}">
        <p14:creationId xmlns:p14="http://schemas.microsoft.com/office/powerpoint/2010/main" val="18526970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01C638B-9451-4282-93CC-4BDE0C0B02E9}" type="datetimeFigureOut">
              <a:rPr lang="en-GB" smtClean="0"/>
              <a:t>06/04/2016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7B85A79F-4D3B-4973-956E-6CCB681A1C4F}" type="slidenum">
              <a:rPr lang="en-GB" smtClean="0"/>
              <a:t>‹#›</a:t>
            </a:fld>
            <a:endParaRPr lang="en-GB"/>
          </a:p>
        </p:txBody>
      </p:sp>
    </p:spTree>
    <p:extLst>
      <p:ext uri="{BB962C8B-B14F-4D97-AF65-F5344CB8AC3E}">
        <p14:creationId xmlns:p14="http://schemas.microsoft.com/office/powerpoint/2010/main" val="94990624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01C638B-9451-4282-93CC-4BDE0C0B02E9}" type="datetimeFigureOut">
              <a:rPr lang="en-GB" smtClean="0"/>
              <a:t>06/04/2016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7B85A79F-4D3B-4973-956E-6CCB681A1C4F}" type="slidenum">
              <a:rPr lang="en-GB" smtClean="0"/>
              <a:t>‹#›</a:t>
            </a:fld>
            <a:endParaRPr lang="en-GB"/>
          </a:p>
        </p:txBody>
      </p:sp>
    </p:spTree>
    <p:extLst>
      <p:ext uri="{BB962C8B-B14F-4D97-AF65-F5344CB8AC3E}">
        <p14:creationId xmlns:p14="http://schemas.microsoft.com/office/powerpoint/2010/main" val="188866917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01C638B-9451-4282-93CC-4BDE0C0B02E9}" type="datetimeFigureOut">
              <a:rPr lang="en-GB" smtClean="0"/>
              <a:t>06/04/2016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7B85A79F-4D3B-4973-956E-6CCB681A1C4F}" type="slidenum">
              <a:rPr lang="en-GB" smtClean="0"/>
              <a:t>‹#›</a:t>
            </a:fld>
            <a:endParaRPr lang="en-GB"/>
          </a:p>
        </p:txBody>
      </p:sp>
    </p:spTree>
    <p:extLst>
      <p:ext uri="{BB962C8B-B14F-4D97-AF65-F5344CB8AC3E}">
        <p14:creationId xmlns:p14="http://schemas.microsoft.com/office/powerpoint/2010/main" val="80103702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001C638B-9451-4282-93CC-4BDE0C0B02E9}" type="datetimeFigureOut">
              <a:rPr lang="en-GB" smtClean="0"/>
              <a:t>06/04/2016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B85A79F-4D3B-4973-956E-6CCB681A1C4F}" type="slidenum">
              <a:rPr lang="en-GB" smtClean="0"/>
              <a:t>‹#›</a:t>
            </a:fld>
            <a:endParaRPr lang="en-GB"/>
          </a:p>
        </p:txBody>
      </p:sp>
    </p:spTree>
    <p:extLst>
      <p:ext uri="{BB962C8B-B14F-4D97-AF65-F5344CB8AC3E}">
        <p14:creationId xmlns:p14="http://schemas.microsoft.com/office/powerpoint/2010/main" val="201824555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001C638B-9451-4282-93CC-4BDE0C0B02E9}" type="datetimeFigureOut">
              <a:rPr lang="en-GB" smtClean="0"/>
              <a:t>06/04/2016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B85A79F-4D3B-4973-956E-6CCB681A1C4F}" type="slidenum">
              <a:rPr lang="en-GB" smtClean="0"/>
              <a:t>‹#›</a:t>
            </a:fld>
            <a:endParaRPr lang="en-GB"/>
          </a:p>
        </p:txBody>
      </p:sp>
    </p:spTree>
    <p:extLst>
      <p:ext uri="{BB962C8B-B14F-4D97-AF65-F5344CB8AC3E}">
        <p14:creationId xmlns:p14="http://schemas.microsoft.com/office/powerpoint/2010/main" val="7227463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01C638B-9451-4282-93CC-4BDE0C0B02E9}" type="datetimeFigureOut">
              <a:rPr lang="en-GB" smtClean="0"/>
              <a:t>06/04/2016</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B85A79F-4D3B-4973-956E-6CCB681A1C4F}" type="slidenum">
              <a:rPr lang="en-GB" smtClean="0"/>
              <a:t>‹#›</a:t>
            </a:fld>
            <a:endParaRPr lang="en-GB"/>
          </a:p>
        </p:txBody>
      </p:sp>
    </p:spTree>
    <p:extLst>
      <p:ext uri="{BB962C8B-B14F-4D97-AF65-F5344CB8AC3E}">
        <p14:creationId xmlns:p14="http://schemas.microsoft.com/office/powerpoint/2010/main" val="53749700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8" Type="http://schemas.openxmlformats.org/officeDocument/2006/relationships/image" Target="../media/image6.png"/><Relationship Id="rId13" Type="http://schemas.openxmlformats.org/officeDocument/2006/relationships/image" Target="../media/image11.png"/><Relationship Id="rId3" Type="http://schemas.openxmlformats.org/officeDocument/2006/relationships/image" Target="../media/image1.png"/><Relationship Id="rId7" Type="http://schemas.openxmlformats.org/officeDocument/2006/relationships/image" Target="../media/image5.png"/><Relationship Id="rId12" Type="http://schemas.openxmlformats.org/officeDocument/2006/relationships/image" Target="../media/image10.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11" Type="http://schemas.openxmlformats.org/officeDocument/2006/relationships/image" Target="../media/image9.png"/><Relationship Id="rId5" Type="http://schemas.openxmlformats.org/officeDocument/2006/relationships/image" Target="../media/image3.png"/><Relationship Id="rId15" Type="http://schemas.openxmlformats.org/officeDocument/2006/relationships/image" Target="../media/image13.png"/><Relationship Id="rId10" Type="http://schemas.openxmlformats.org/officeDocument/2006/relationships/image" Target="../media/image8.png"/><Relationship Id="rId4" Type="http://schemas.openxmlformats.org/officeDocument/2006/relationships/image" Target="../media/image2.png"/><Relationship Id="rId9" Type="http://schemas.openxmlformats.org/officeDocument/2006/relationships/image" Target="../media/image7.png"/><Relationship Id="rId14" Type="http://schemas.openxmlformats.org/officeDocument/2006/relationships/image" Target="../media/image12.png"/></Relationships>
</file>

<file path=ppt/slides/_rels/slide3.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jpeg"/></Relationships>
</file>

<file path=ppt/slides/_rels/slide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6.xml.rels><?xml version="1.0" encoding="UTF-8" standalone="yes"?>
<Relationships xmlns="http://schemas.openxmlformats.org/package/2006/relationships"><Relationship Id="rId8" Type="http://schemas.openxmlformats.org/officeDocument/2006/relationships/image" Target="../media/image26.png"/><Relationship Id="rId3" Type="http://schemas.openxmlformats.org/officeDocument/2006/relationships/image" Target="../media/image21.png"/><Relationship Id="rId7" Type="http://schemas.openxmlformats.org/officeDocument/2006/relationships/image" Target="../media/image25.jpeg"/><Relationship Id="rId2" Type="http://schemas.openxmlformats.org/officeDocument/2006/relationships/image" Target="../media/image20.gif"/><Relationship Id="rId1" Type="http://schemas.openxmlformats.org/officeDocument/2006/relationships/slideLayout" Target="../slideLayouts/slideLayout2.xml"/><Relationship Id="rId6" Type="http://schemas.openxmlformats.org/officeDocument/2006/relationships/image" Target="../media/image24.png"/><Relationship Id="rId5" Type="http://schemas.openxmlformats.org/officeDocument/2006/relationships/image" Target="../media/image23.gif"/><Relationship Id="rId10" Type="http://schemas.openxmlformats.org/officeDocument/2006/relationships/image" Target="../media/image28.png"/><Relationship Id="rId4" Type="http://schemas.openxmlformats.org/officeDocument/2006/relationships/image" Target="../media/image22.png"/><Relationship Id="rId9" Type="http://schemas.openxmlformats.org/officeDocument/2006/relationships/image" Target="../media/image27.jpe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32.jpg"/><Relationship Id="rId5" Type="http://schemas.openxmlformats.org/officeDocument/2006/relationships/image" Target="../media/image31.jpg"/><Relationship Id="rId4" Type="http://schemas.openxmlformats.org/officeDocument/2006/relationships/image" Target="../media/image30.jpg"/></Relationships>
</file>

<file path=ppt/slides/_rels/slide9.xml.rels><?xml version="1.0" encoding="UTF-8" standalone="yes"?>
<Relationships xmlns="http://schemas.openxmlformats.org/package/2006/relationships"><Relationship Id="rId8" Type="http://schemas.openxmlformats.org/officeDocument/2006/relationships/image" Target="../media/image37.png"/><Relationship Id="rId3" Type="http://schemas.openxmlformats.org/officeDocument/2006/relationships/chart" Target="../charts/chart1.xml"/><Relationship Id="rId7" Type="http://schemas.openxmlformats.org/officeDocument/2006/relationships/image" Target="../media/image36.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35.png"/><Relationship Id="rId11" Type="http://schemas.openxmlformats.org/officeDocument/2006/relationships/image" Target="../media/image40.jpeg"/><Relationship Id="rId5" Type="http://schemas.openxmlformats.org/officeDocument/2006/relationships/image" Target="../media/image34.jpeg"/><Relationship Id="rId10" Type="http://schemas.openxmlformats.org/officeDocument/2006/relationships/image" Target="../media/image39.jpeg"/><Relationship Id="rId4" Type="http://schemas.openxmlformats.org/officeDocument/2006/relationships/image" Target="../media/image33.jpeg"/><Relationship Id="rId9" Type="http://schemas.openxmlformats.org/officeDocument/2006/relationships/image" Target="../media/image38.png"/></Relationships>
</file>

<file path=ppt/slides/_rels/slide10.xml.rels><?xml version="1.0" encoding="UTF-8" standalone="yes"?>
<Relationships xmlns="http://schemas.openxmlformats.org/package/2006/relationships"><Relationship Id="rId8" Type="http://schemas.openxmlformats.org/officeDocument/2006/relationships/image" Target="../media/image37.png"/><Relationship Id="rId3" Type="http://schemas.openxmlformats.org/officeDocument/2006/relationships/chart" Target="../charts/chart2.xml"/><Relationship Id="rId7" Type="http://schemas.openxmlformats.org/officeDocument/2006/relationships/image" Target="../media/image36.png"/><Relationship Id="rId2" Type="http://schemas.openxmlformats.org/officeDocument/2006/relationships/image" Target="../media/image41.jpeg"/><Relationship Id="rId1" Type="http://schemas.openxmlformats.org/officeDocument/2006/relationships/slideLayout" Target="../slideLayouts/slideLayout2.xml"/><Relationship Id="rId6" Type="http://schemas.openxmlformats.org/officeDocument/2006/relationships/image" Target="../media/image35.png"/><Relationship Id="rId5" Type="http://schemas.openxmlformats.org/officeDocument/2006/relationships/image" Target="../media/image34.jpeg"/><Relationship Id="rId10" Type="http://schemas.openxmlformats.org/officeDocument/2006/relationships/image" Target="../media/image40.jpeg"/><Relationship Id="rId4" Type="http://schemas.openxmlformats.org/officeDocument/2006/relationships/image" Target="../media/image33.jpeg"/><Relationship Id="rId9" Type="http://schemas.openxmlformats.org/officeDocument/2006/relationships/image" Target="../media/image38.png"/></Relationships>
</file>

<file path=ppt/slides/_rels/slide11.xml.rels><?xml version="1.0" encoding="UTF-8" standalone="yes"?>
<Relationships xmlns="http://schemas.openxmlformats.org/package/2006/relationships"><Relationship Id="rId8" Type="http://schemas.openxmlformats.org/officeDocument/2006/relationships/image" Target="../media/image38.png"/><Relationship Id="rId3" Type="http://schemas.openxmlformats.org/officeDocument/2006/relationships/image" Target="../media/image33.jpeg"/><Relationship Id="rId7" Type="http://schemas.openxmlformats.org/officeDocument/2006/relationships/image" Target="../media/image37.png"/><Relationship Id="rId2" Type="http://schemas.openxmlformats.org/officeDocument/2006/relationships/chart" Target="../charts/chart3.xml"/><Relationship Id="rId1" Type="http://schemas.openxmlformats.org/officeDocument/2006/relationships/slideLayout" Target="../slideLayouts/slideLayout2.xml"/><Relationship Id="rId6" Type="http://schemas.openxmlformats.org/officeDocument/2006/relationships/image" Target="../media/image36.png"/><Relationship Id="rId5" Type="http://schemas.openxmlformats.org/officeDocument/2006/relationships/image" Target="../media/image35.png"/><Relationship Id="rId10" Type="http://schemas.openxmlformats.org/officeDocument/2006/relationships/image" Target="../media/image42.jpeg"/><Relationship Id="rId4" Type="http://schemas.openxmlformats.org/officeDocument/2006/relationships/image" Target="../media/image34.jpeg"/><Relationship Id="rId9" Type="http://schemas.openxmlformats.org/officeDocument/2006/relationships/image" Target="../media/image40.jpeg"/></Relationships>
</file>

<file path=ppt/slides/_rels/slide12.xml.rels><?xml version="1.0" encoding="UTF-8" standalone="yes"?>
<Relationships xmlns="http://schemas.openxmlformats.org/package/2006/relationships"><Relationship Id="rId8" Type="http://schemas.openxmlformats.org/officeDocument/2006/relationships/image" Target="../media/image37.png"/><Relationship Id="rId3" Type="http://schemas.openxmlformats.org/officeDocument/2006/relationships/chart" Target="../charts/chart4.xml"/><Relationship Id="rId7" Type="http://schemas.openxmlformats.org/officeDocument/2006/relationships/image" Target="../media/image36.png"/><Relationship Id="rId2" Type="http://schemas.openxmlformats.org/officeDocument/2006/relationships/image" Target="../media/image43.jpeg"/><Relationship Id="rId1" Type="http://schemas.openxmlformats.org/officeDocument/2006/relationships/slideLayout" Target="../slideLayouts/slideLayout2.xml"/><Relationship Id="rId6" Type="http://schemas.openxmlformats.org/officeDocument/2006/relationships/image" Target="../media/image35.png"/><Relationship Id="rId5" Type="http://schemas.openxmlformats.org/officeDocument/2006/relationships/image" Target="../media/image34.jpeg"/><Relationship Id="rId10" Type="http://schemas.openxmlformats.org/officeDocument/2006/relationships/image" Target="../media/image40.jpeg"/><Relationship Id="rId4" Type="http://schemas.openxmlformats.org/officeDocument/2006/relationships/image" Target="../media/image33.jpeg"/><Relationship Id="rId9" Type="http://schemas.openxmlformats.org/officeDocument/2006/relationships/image" Target="../media/image38.png"/></Relationships>
</file>

<file path=ppt/slides/_rels/slide13.xml.rels><?xml version="1.0" encoding="UTF-8" standalone="yes"?>
<Relationships xmlns="http://schemas.openxmlformats.org/package/2006/relationships"><Relationship Id="rId8" Type="http://schemas.openxmlformats.org/officeDocument/2006/relationships/image" Target="../media/image31.jpg"/><Relationship Id="rId3" Type="http://schemas.openxmlformats.org/officeDocument/2006/relationships/chart" Target="../charts/chart5.xml"/><Relationship Id="rId7" Type="http://schemas.openxmlformats.org/officeDocument/2006/relationships/image" Target="../media/image45.jpe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32.jpg"/><Relationship Id="rId5" Type="http://schemas.openxmlformats.org/officeDocument/2006/relationships/image" Target="../media/image30.jpg"/><Relationship Id="rId4" Type="http://schemas.openxmlformats.org/officeDocument/2006/relationships/image" Target="../media/image44.png"/></Relationships>
</file>

<file path=ppt/slides/_rels/slide14.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8" Type="http://schemas.openxmlformats.org/officeDocument/2006/relationships/image" Target="../media/image53.png"/><Relationship Id="rId3" Type="http://schemas.openxmlformats.org/officeDocument/2006/relationships/image" Target="../media/image48.png"/><Relationship Id="rId7" Type="http://schemas.openxmlformats.org/officeDocument/2006/relationships/image" Target="../media/image52.png"/><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image" Target="../media/image51.png"/><Relationship Id="rId5" Type="http://schemas.openxmlformats.org/officeDocument/2006/relationships/image" Target="../media/image50.jpeg"/><Relationship Id="rId4" Type="http://schemas.openxmlformats.org/officeDocument/2006/relationships/image" Target="../media/image49.jpeg"/></Relationships>
</file>

<file path=ppt/slides/_rels/slide17.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chart" Target="../charts/chart6.xml"/><Relationship Id="rId1" Type="http://schemas.openxmlformats.org/officeDocument/2006/relationships/slideLayout" Target="../slideLayouts/slideLayout2.xml"/><Relationship Id="rId4" Type="http://schemas.openxmlformats.org/officeDocument/2006/relationships/chart" Target="../charts/chart8.xml"/></Relationships>
</file>

<file path=ppt/slides/_rels/slide18.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56.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58.gif"/><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chart" Target="../charts/chart10.xml"/><Relationship Id="rId1" Type="http://schemas.openxmlformats.org/officeDocument/2006/relationships/slideLayout" Target="../slideLayouts/slideLayout2.xml"/><Relationship Id="rId4" Type="http://schemas.openxmlformats.org/officeDocument/2006/relationships/image" Target="../media/image62.png"/></Relationships>
</file>

<file path=ppt/slides/_rels/slide32.xml.rels><?xml version="1.0" encoding="UTF-8" standalone="yes"?>
<Relationships xmlns="http://schemas.openxmlformats.org/package/2006/relationships"><Relationship Id="rId3" Type="http://schemas.openxmlformats.org/officeDocument/2006/relationships/chart" Target="../charts/chart12.xml"/><Relationship Id="rId2" Type="http://schemas.openxmlformats.org/officeDocument/2006/relationships/chart" Target="../charts/chart11.xml"/><Relationship Id="rId1" Type="http://schemas.openxmlformats.org/officeDocument/2006/relationships/slideLayout" Target="../slideLayouts/slideLayout2.xml"/><Relationship Id="rId6" Type="http://schemas.openxmlformats.org/officeDocument/2006/relationships/image" Target="../media/image63.png"/><Relationship Id="rId5" Type="http://schemas.openxmlformats.org/officeDocument/2006/relationships/chart" Target="../charts/chart14.xml"/><Relationship Id="rId4" Type="http://schemas.openxmlformats.org/officeDocument/2006/relationships/chart" Target="../charts/chart13.xml"/></Relationships>
</file>

<file path=ppt/slides/_rels/slide33.xml.rels><?xml version="1.0" encoding="UTF-8" standalone="yes"?>
<Relationships xmlns="http://schemas.openxmlformats.org/package/2006/relationships"><Relationship Id="rId2" Type="http://schemas.openxmlformats.org/officeDocument/2006/relationships/image" Target="../media/image63.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chart" Target="../charts/chart15.xml"/><Relationship Id="rId2" Type="http://schemas.openxmlformats.org/officeDocument/2006/relationships/image" Target="../media/image64.jp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65.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66.jpe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68.jpg"/><Relationship Id="rId2" Type="http://schemas.openxmlformats.org/officeDocument/2006/relationships/image" Target="../media/image67.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69.jpe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hyperlink" Target="http://www.cafepress.com/newscientist" TargetMode="Externa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image" Target="../media/image70.jpe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image" Target="../media/image72.jpeg"/><Relationship Id="rId1" Type="http://schemas.openxmlformats.org/officeDocument/2006/relationships/slideLayout" Target="../slideLayouts/slideLayout2.xml"/><Relationship Id="rId4" Type="http://schemas.openxmlformats.org/officeDocument/2006/relationships/chart" Target="../charts/chart17.xml"/></Relationships>
</file>

<file path=ppt/slides/_rels/slide49.xml.rels><?xml version="1.0" encoding="UTF-8" standalone="yes"?>
<Relationships xmlns="http://schemas.openxmlformats.org/package/2006/relationships"><Relationship Id="rId3" Type="http://schemas.openxmlformats.org/officeDocument/2006/relationships/chart" Target="../charts/chart18.xml"/><Relationship Id="rId2" Type="http://schemas.openxmlformats.org/officeDocument/2006/relationships/image" Target="../media/image73.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chart" Target="../charts/chart19.xml"/><Relationship Id="rId2" Type="http://schemas.openxmlformats.org/officeDocument/2006/relationships/image" Target="../media/image73.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chart" Target="../charts/chart20.xml"/><Relationship Id="rId2" Type="http://schemas.openxmlformats.org/officeDocument/2006/relationships/image" Target="../media/image73.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chart" Target="../charts/chart21.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chart" Target="../charts/chart22.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chart" Target="../charts/chart23.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image" Target="../media/image74.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chart" Target="../charts/chart24.xml"/><Relationship Id="rId1" Type="http://schemas.openxmlformats.org/officeDocument/2006/relationships/slideLayout" Target="../slideLayouts/slideLayout2.xml"/><Relationship Id="rId5" Type="http://schemas.openxmlformats.org/officeDocument/2006/relationships/chart" Target="../charts/chart26.xml"/><Relationship Id="rId4" Type="http://schemas.openxmlformats.org/officeDocument/2006/relationships/chart" Target="../charts/chart25.xml"/></Relationships>
</file>

<file path=ppt/slides/_rels/slide57.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image" Target="../media/image77.pn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image" Target="../media/image79.png"/><Relationship Id="rId1" Type="http://schemas.openxmlformats.org/officeDocument/2006/relationships/slideLayout" Target="../slideLayouts/slideLayout2.xml"/><Relationship Id="rId4" Type="http://schemas.openxmlformats.org/officeDocument/2006/relationships/image" Target="../media/image81.png"/></Relationships>
</file>

<file path=ppt/slides/_rels/slide59.xml.rels><?xml version="1.0" encoding="UTF-8" standalone="yes"?>
<Relationships xmlns="http://schemas.openxmlformats.org/package/2006/relationships"><Relationship Id="rId3" Type="http://schemas.openxmlformats.org/officeDocument/2006/relationships/chart" Target="../charts/chart28.xml"/><Relationship Id="rId2" Type="http://schemas.openxmlformats.org/officeDocument/2006/relationships/chart" Target="../charts/chart27.xml"/><Relationship Id="rId1" Type="http://schemas.openxmlformats.org/officeDocument/2006/relationships/slideLayout" Target="../slideLayouts/slideLayout2.xml"/><Relationship Id="rId4" Type="http://schemas.openxmlformats.org/officeDocument/2006/relationships/chart" Target="../charts/chart29.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1.xml.rels><?xml version="1.0" encoding="UTF-8" standalone="yes"?>
<Relationships xmlns="http://schemas.openxmlformats.org/package/2006/relationships"><Relationship Id="rId3" Type="http://schemas.openxmlformats.org/officeDocument/2006/relationships/hyperlink" Target="http://www.newscientist.com/article/dn27325-baboon-bone-found-in-famous-lucy-skeleton.html" TargetMode="External"/><Relationship Id="rId2" Type="http://schemas.openxmlformats.org/officeDocument/2006/relationships/hyperlink" Target="http://www.newscientist.com/article/mg22630153.600-is-this-et-mystery-of-strange-radio-bursts-from-space.html" TargetMode="Externa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3.xml.rels><?xml version="1.0" encoding="UTF-8" standalone="yes"?>
<Relationships xmlns="http://schemas.openxmlformats.org/package/2006/relationships"><Relationship Id="rId2" Type="http://schemas.openxmlformats.org/officeDocument/2006/relationships/chart" Target="../charts/chart30.xml"/><Relationship Id="rId1" Type="http://schemas.openxmlformats.org/officeDocument/2006/relationships/slideLayout" Target="../slideLayouts/slideLayout6.xml"/></Relationships>
</file>

<file path=ppt/slides/_rels/slide64.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image" Target="../media/image83.png"/><Relationship Id="rId5" Type="http://schemas.openxmlformats.org/officeDocument/2006/relationships/oleObject" Target="../embeddings/oleObject2.bin"/><Relationship Id="rId4" Type="http://schemas.openxmlformats.org/officeDocument/2006/relationships/image" Target="../media/image82.png"/></Relationships>
</file>

<file path=ppt/slides/_rels/slide65.xml.rels><?xml version="1.0" encoding="UTF-8" standalone="yes"?>
<Relationships xmlns="http://schemas.openxmlformats.org/package/2006/relationships"><Relationship Id="rId2" Type="http://schemas.openxmlformats.org/officeDocument/2006/relationships/chart" Target="../charts/chart31.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chart" Target="../charts/chart32.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chart" Target="../charts/chart33.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chart" Target="../charts/chart34.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chart" Target="../charts/chart35.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chart" Target="../charts/chart36.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chart" Target="../charts/chart37.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chart" Target="../charts/chart38.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Agenda</a:t>
            </a:r>
            <a:endParaRPr lang="en-GB" dirty="0"/>
          </a:p>
        </p:txBody>
      </p:sp>
      <p:sp>
        <p:nvSpPr>
          <p:cNvPr id="3" name="Content Placeholder 2"/>
          <p:cNvSpPr>
            <a:spLocks noGrp="1"/>
          </p:cNvSpPr>
          <p:nvPr>
            <p:ph idx="1"/>
          </p:nvPr>
        </p:nvSpPr>
        <p:spPr>
          <a:xfrm>
            <a:off x="251520" y="1268760"/>
            <a:ext cx="8435280" cy="4857403"/>
          </a:xfrm>
        </p:spPr>
        <p:txBody>
          <a:bodyPr>
            <a:normAutofit/>
          </a:bodyPr>
          <a:lstStyle/>
          <a:p>
            <a:r>
              <a:rPr lang="en-US" dirty="0" smtClean="0"/>
              <a:t>Team</a:t>
            </a:r>
          </a:p>
          <a:p>
            <a:r>
              <a:rPr lang="en-US" dirty="0" smtClean="0"/>
              <a:t>Product Portfolio Review</a:t>
            </a:r>
          </a:p>
          <a:p>
            <a:r>
              <a:rPr lang="en-US" dirty="0" smtClean="0"/>
              <a:t>Subscriptions Marketing</a:t>
            </a:r>
          </a:p>
          <a:p>
            <a:pPr lvl="1"/>
            <a:r>
              <a:rPr lang="en-US" dirty="0" smtClean="0"/>
              <a:t>Volume</a:t>
            </a:r>
          </a:p>
          <a:p>
            <a:pPr lvl="2"/>
            <a:r>
              <a:rPr lang="en-US" dirty="0" smtClean="0"/>
              <a:t>Renewals &amp; Recurring Payments</a:t>
            </a:r>
          </a:p>
          <a:p>
            <a:pPr lvl="2"/>
            <a:r>
              <a:rPr lang="en-US" dirty="0" smtClean="0"/>
              <a:t>Acquisitions</a:t>
            </a:r>
          </a:p>
          <a:p>
            <a:pPr lvl="2"/>
            <a:r>
              <a:rPr lang="en-US" dirty="0" smtClean="0"/>
              <a:t>Cancellations</a:t>
            </a:r>
          </a:p>
          <a:p>
            <a:r>
              <a:rPr lang="en-US" dirty="0" smtClean="0"/>
              <a:t>Audience Development</a:t>
            </a:r>
          </a:p>
          <a:p>
            <a:r>
              <a:rPr lang="en-US" dirty="0" smtClean="0"/>
              <a:t>What’s next</a:t>
            </a:r>
            <a:endParaRPr lang="en-GB" dirty="0"/>
          </a:p>
        </p:txBody>
      </p:sp>
    </p:spTree>
    <p:extLst>
      <p:ext uri="{BB962C8B-B14F-4D97-AF65-F5344CB8AC3E}">
        <p14:creationId xmlns:p14="http://schemas.microsoft.com/office/powerpoint/2010/main" val="417782978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Title 1"/>
          <p:cNvSpPr>
            <a:spLocks/>
          </p:cNvSpPr>
          <p:nvPr/>
        </p:nvSpPr>
        <p:spPr bwMode="auto">
          <a:xfrm>
            <a:off x="1600200" y="1566863"/>
            <a:ext cx="4514850" cy="514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sz="1725" dirty="0">
                <a:solidFill>
                  <a:schemeClr val="bg1"/>
                </a:solidFill>
                <a:latin typeface="Calibri" pitchFamily="34" charset="0"/>
                <a:cs typeface="ＭＳ Ｐゴシック" pitchFamily="34" charset="-128"/>
              </a:rPr>
              <a:t>Brand values</a:t>
            </a:r>
          </a:p>
        </p:txBody>
      </p:sp>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3179" y="258355"/>
            <a:ext cx="1575691" cy="210092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 name="Picture 2"/>
          <p:cNvPicPr>
            <a:picLocks noChangeAspect="1"/>
          </p:cNvPicPr>
          <p:nvPr/>
        </p:nvPicPr>
        <p:blipFill>
          <a:blip r:embed="rId4"/>
          <a:stretch>
            <a:fillRect/>
          </a:stretch>
        </p:blipFill>
        <p:spPr>
          <a:xfrm>
            <a:off x="1997828" y="238896"/>
            <a:ext cx="1626278" cy="2139839"/>
          </a:xfrm>
          <a:prstGeom prst="rect">
            <a:avLst/>
          </a:prstGeom>
        </p:spPr>
      </p:pic>
      <p:pic>
        <p:nvPicPr>
          <p:cNvPr id="8" name="Picture 7"/>
          <p:cNvPicPr>
            <a:picLocks noChangeAspect="1"/>
          </p:cNvPicPr>
          <p:nvPr/>
        </p:nvPicPr>
        <p:blipFill>
          <a:blip r:embed="rId5"/>
          <a:stretch>
            <a:fillRect/>
          </a:stretch>
        </p:blipFill>
        <p:spPr>
          <a:xfrm>
            <a:off x="372801" y="5410780"/>
            <a:ext cx="460682" cy="460682"/>
          </a:xfrm>
          <a:prstGeom prst="rect">
            <a:avLst/>
          </a:prstGeom>
        </p:spPr>
      </p:pic>
      <p:pic>
        <p:nvPicPr>
          <p:cNvPr id="9" name="Picture 8"/>
          <p:cNvPicPr>
            <a:picLocks noChangeAspect="1"/>
          </p:cNvPicPr>
          <p:nvPr/>
        </p:nvPicPr>
        <p:blipFill>
          <a:blip r:embed="rId6"/>
          <a:stretch>
            <a:fillRect/>
          </a:stretch>
        </p:blipFill>
        <p:spPr>
          <a:xfrm>
            <a:off x="305384" y="6215469"/>
            <a:ext cx="595516" cy="483155"/>
          </a:xfrm>
          <a:prstGeom prst="rect">
            <a:avLst/>
          </a:prstGeom>
        </p:spPr>
      </p:pic>
      <p:pic>
        <p:nvPicPr>
          <p:cNvPr id="10" name="Picture 9"/>
          <p:cNvPicPr>
            <a:picLocks noChangeAspect="1"/>
          </p:cNvPicPr>
          <p:nvPr/>
        </p:nvPicPr>
        <p:blipFill>
          <a:blip r:embed="rId7"/>
          <a:stretch>
            <a:fillRect/>
          </a:stretch>
        </p:blipFill>
        <p:spPr>
          <a:xfrm>
            <a:off x="3087392" y="5264715"/>
            <a:ext cx="591672" cy="591672"/>
          </a:xfrm>
          <a:prstGeom prst="rect">
            <a:avLst/>
          </a:prstGeom>
        </p:spPr>
      </p:pic>
      <p:pic>
        <p:nvPicPr>
          <p:cNvPr id="11" name="Picture 10"/>
          <p:cNvPicPr>
            <a:picLocks noChangeAspect="1"/>
          </p:cNvPicPr>
          <p:nvPr/>
        </p:nvPicPr>
        <p:blipFill>
          <a:blip r:embed="rId8"/>
          <a:stretch>
            <a:fillRect/>
          </a:stretch>
        </p:blipFill>
        <p:spPr>
          <a:xfrm>
            <a:off x="3056631" y="6074237"/>
            <a:ext cx="567475" cy="567475"/>
          </a:xfrm>
          <a:prstGeom prst="rect">
            <a:avLst/>
          </a:prstGeom>
        </p:spPr>
      </p:pic>
      <p:pic>
        <p:nvPicPr>
          <p:cNvPr id="12" name="Picture 11"/>
          <p:cNvPicPr>
            <a:picLocks noChangeAspect="1"/>
          </p:cNvPicPr>
          <p:nvPr/>
        </p:nvPicPr>
        <p:blipFill>
          <a:blip r:embed="rId9"/>
          <a:stretch>
            <a:fillRect/>
          </a:stretch>
        </p:blipFill>
        <p:spPr>
          <a:xfrm>
            <a:off x="5949663" y="5264715"/>
            <a:ext cx="464428" cy="464428"/>
          </a:xfrm>
          <a:prstGeom prst="rect">
            <a:avLst/>
          </a:prstGeom>
        </p:spPr>
      </p:pic>
      <p:pic>
        <p:nvPicPr>
          <p:cNvPr id="13" name="Picture 12"/>
          <p:cNvPicPr>
            <a:picLocks noChangeAspect="1"/>
          </p:cNvPicPr>
          <p:nvPr/>
        </p:nvPicPr>
        <p:blipFill>
          <a:blip r:embed="rId10"/>
          <a:stretch>
            <a:fillRect/>
          </a:stretch>
        </p:blipFill>
        <p:spPr>
          <a:xfrm>
            <a:off x="5867368" y="6004233"/>
            <a:ext cx="629017" cy="637479"/>
          </a:xfrm>
          <a:prstGeom prst="rect">
            <a:avLst/>
          </a:prstGeom>
        </p:spPr>
      </p:pic>
      <p:sp>
        <p:nvSpPr>
          <p:cNvPr id="14" name="TextBox 12"/>
          <p:cNvSpPr txBox="1"/>
          <p:nvPr/>
        </p:nvSpPr>
        <p:spPr>
          <a:xfrm>
            <a:off x="1011024" y="5433567"/>
            <a:ext cx="2186845" cy="369332"/>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dirty="0"/>
              <a:t>3</a:t>
            </a:r>
            <a:r>
              <a:rPr lang="en-GB" dirty="0" smtClean="0"/>
              <a:t>m </a:t>
            </a:r>
            <a:r>
              <a:rPr lang="en-GB" dirty="0" smtClean="0"/>
              <a:t>followers </a:t>
            </a:r>
          </a:p>
        </p:txBody>
      </p:sp>
      <p:sp>
        <p:nvSpPr>
          <p:cNvPr id="15" name="TextBox 13"/>
          <p:cNvSpPr txBox="1"/>
          <p:nvPr/>
        </p:nvSpPr>
        <p:spPr>
          <a:xfrm>
            <a:off x="1011024" y="6272380"/>
            <a:ext cx="1757573" cy="369332"/>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dirty="0" smtClean="0"/>
              <a:t>2m </a:t>
            </a:r>
            <a:r>
              <a:rPr lang="en-GB" dirty="0" smtClean="0"/>
              <a:t>followers </a:t>
            </a:r>
          </a:p>
        </p:txBody>
      </p:sp>
      <p:sp>
        <p:nvSpPr>
          <p:cNvPr id="16" name="TextBox 14"/>
          <p:cNvSpPr txBox="1"/>
          <p:nvPr/>
        </p:nvSpPr>
        <p:spPr>
          <a:xfrm>
            <a:off x="3859025" y="5374799"/>
            <a:ext cx="1675075" cy="369332"/>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dirty="0" smtClean="0"/>
              <a:t>483k followers </a:t>
            </a:r>
          </a:p>
        </p:txBody>
      </p:sp>
      <p:sp>
        <p:nvSpPr>
          <p:cNvPr id="17" name="TextBox 15"/>
          <p:cNvSpPr txBox="1"/>
          <p:nvPr/>
        </p:nvSpPr>
        <p:spPr>
          <a:xfrm>
            <a:off x="3912140" y="6165102"/>
            <a:ext cx="1329009" cy="369332"/>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dirty="0"/>
              <a:t>5</a:t>
            </a:r>
            <a:r>
              <a:rPr lang="en-GB" dirty="0" smtClean="0"/>
              <a:t>k followers </a:t>
            </a:r>
          </a:p>
        </p:txBody>
      </p:sp>
      <p:sp>
        <p:nvSpPr>
          <p:cNvPr id="18" name="TextBox 16"/>
          <p:cNvSpPr txBox="1"/>
          <p:nvPr/>
        </p:nvSpPr>
        <p:spPr>
          <a:xfrm>
            <a:off x="6414091" y="5339576"/>
            <a:ext cx="1741440" cy="369332"/>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dirty="0" smtClean="0"/>
              <a:t>9.3k followers</a:t>
            </a:r>
          </a:p>
        </p:txBody>
      </p:sp>
      <p:sp>
        <p:nvSpPr>
          <p:cNvPr id="19" name="TextBox 17"/>
          <p:cNvSpPr txBox="1"/>
          <p:nvPr/>
        </p:nvSpPr>
        <p:spPr>
          <a:xfrm>
            <a:off x="6622784" y="6087714"/>
            <a:ext cx="1596012" cy="369332"/>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dirty="0" smtClean="0"/>
              <a:t>1.8k followers</a:t>
            </a:r>
          </a:p>
        </p:txBody>
      </p:sp>
      <p:pic>
        <p:nvPicPr>
          <p:cNvPr id="20" name="Picture 2"/>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4645971" y="157439"/>
            <a:ext cx="3071813" cy="267176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1" name="Picture 3"/>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3383228" y="2675611"/>
            <a:ext cx="921544" cy="30718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2" name="Picture 4"/>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4785623" y="2668467"/>
            <a:ext cx="935831" cy="3143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3" name="Picture 5"/>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6359969" y="2562943"/>
            <a:ext cx="921563" cy="46078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4" name="Picture 6"/>
          <p:cNvPicPr>
            <a:picLocks noChangeAspect="1" noChangeArrowheads="1"/>
          </p:cNvPicPr>
          <p:nvPr/>
        </p:nvPicPr>
        <p:blipFill>
          <a:blip r:embed="rId15" cstate="print">
            <a:extLst>
              <a:ext uri="{28A0092B-C50C-407E-A947-70E740481C1C}">
                <a14:useLocalDpi xmlns:a14="http://schemas.microsoft.com/office/drawing/2010/main" val="0"/>
              </a:ext>
            </a:extLst>
          </a:blip>
          <a:srcRect/>
          <a:stretch>
            <a:fillRect/>
          </a:stretch>
        </p:blipFill>
        <p:spPr bwMode="auto">
          <a:xfrm>
            <a:off x="7857436" y="2654460"/>
            <a:ext cx="1069610" cy="2777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Box 3"/>
          <p:cNvSpPr txBox="1"/>
          <p:nvPr/>
        </p:nvSpPr>
        <p:spPr>
          <a:xfrm>
            <a:off x="223179" y="3251200"/>
            <a:ext cx="8253163" cy="1631216"/>
          </a:xfrm>
          <a:prstGeom prst="rect">
            <a:avLst/>
          </a:prstGeom>
          <a:noFill/>
        </p:spPr>
        <p:txBody>
          <a:bodyPr wrap="square" rtlCol="0">
            <a:spAutoFit/>
          </a:bodyPr>
          <a:lstStyle/>
          <a:p>
            <a:pPr marL="342900" indent="-342900">
              <a:buFont typeface="Arial" panose="020B0604020202020204" pitchFamily="34" charset="0"/>
              <a:buChar char="•"/>
            </a:pPr>
            <a:r>
              <a:rPr lang="en-GB" sz="2000" dirty="0" smtClean="0">
                <a:latin typeface="Lato" panose="020F0502020204030203" pitchFamily="34" charset="0"/>
              </a:rPr>
              <a:t>Readership of 700,00+ each week globally</a:t>
            </a:r>
          </a:p>
          <a:p>
            <a:pPr marL="342900" indent="-342900">
              <a:buFont typeface="Arial" panose="020B0604020202020204" pitchFamily="34" charset="0"/>
              <a:buChar char="•"/>
            </a:pPr>
            <a:r>
              <a:rPr lang="en-GB" sz="2000" dirty="0" smtClean="0">
                <a:latin typeface="Lato" panose="020F0502020204030203" pitchFamily="34" charset="0"/>
              </a:rPr>
              <a:t>Website 3 million monthly users globally</a:t>
            </a:r>
          </a:p>
          <a:p>
            <a:pPr marL="342900" indent="-342900">
              <a:buFont typeface="Arial" panose="020B0604020202020204" pitchFamily="34" charset="0"/>
              <a:buChar char="•"/>
            </a:pPr>
            <a:r>
              <a:rPr lang="en-GB" sz="2000" dirty="0" smtClean="0">
                <a:latin typeface="Lato" panose="020F0502020204030203" pitchFamily="34" charset="0"/>
              </a:rPr>
              <a:t>Database 720,000 registered users globally</a:t>
            </a:r>
          </a:p>
          <a:p>
            <a:pPr marL="342900" indent="-342900">
              <a:buFont typeface="Arial" panose="020B0604020202020204" pitchFamily="34" charset="0"/>
              <a:buChar char="•"/>
            </a:pPr>
            <a:r>
              <a:rPr lang="en-GB" sz="2000" dirty="0" smtClean="0">
                <a:latin typeface="Lato" panose="020F0502020204030203" pitchFamily="34" charset="0"/>
              </a:rPr>
              <a:t>UK magazine – 45,000 paid subscribers each week</a:t>
            </a:r>
          </a:p>
          <a:p>
            <a:pPr marL="342900" indent="-342900">
              <a:buFont typeface="Arial" panose="020B0604020202020204" pitchFamily="34" charset="0"/>
              <a:buChar char="•"/>
            </a:pPr>
            <a:r>
              <a:rPr lang="en-GB" sz="2000" dirty="0" smtClean="0">
                <a:latin typeface="Lato" panose="020F0502020204030203" pitchFamily="34" charset="0"/>
              </a:rPr>
              <a:t>UK </a:t>
            </a:r>
            <a:r>
              <a:rPr lang="en-GB" sz="2000" dirty="0" err="1" smtClean="0">
                <a:latin typeface="Lato" panose="020F0502020204030203" pitchFamily="34" charset="0"/>
              </a:rPr>
              <a:t>newstrade</a:t>
            </a:r>
            <a:r>
              <a:rPr lang="en-GB" sz="2000" dirty="0" smtClean="0">
                <a:latin typeface="Lato" panose="020F0502020204030203" pitchFamily="34" charset="0"/>
              </a:rPr>
              <a:t> – 28,000 single copy sales each week</a:t>
            </a:r>
            <a:endParaRPr lang="en-GB" sz="2000" dirty="0">
              <a:latin typeface="Lato" panose="020F0502020204030203" pitchFamily="34" charset="0"/>
            </a:endParaRPr>
          </a:p>
        </p:txBody>
      </p:sp>
    </p:spTree>
    <p:extLst>
      <p:ext uri="{BB962C8B-B14F-4D97-AF65-F5344CB8AC3E}">
        <p14:creationId xmlns:p14="http://schemas.microsoft.com/office/powerpoint/2010/main" val="49160992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36"/>
          <p:cNvSpPr>
            <a:spLocks noChangeArrowheads="1"/>
          </p:cNvSpPr>
          <p:nvPr/>
        </p:nvSpPr>
        <p:spPr bwMode="auto">
          <a:xfrm>
            <a:off x="5357814" y="1837852"/>
            <a:ext cx="3586162" cy="1277896"/>
          </a:xfrm>
          <a:prstGeom prst="rect">
            <a:avLst/>
          </a:prstGeom>
          <a:gradFill rotWithShape="0">
            <a:gsLst>
              <a:gs pos="0">
                <a:srgbClr val="D1D0CA"/>
              </a:gs>
              <a:gs pos="100000">
                <a:srgbClr val="FFFFFF"/>
              </a:gs>
            </a:gsLst>
            <a:lin ang="5400000" scaled="1"/>
          </a:gradFill>
          <a:ln>
            <a:noFill/>
          </a:ln>
          <a:effectLst/>
          <a:extLst>
            <a:ext uri="{91240B29-F687-4F45-9708-019B960494DF}">
              <a14:hiddenLine xmlns:a14="http://schemas.microsoft.com/office/drawing/2010/main" w="28575">
                <a:solidFill>
                  <a:srgbClr val="000000"/>
                </a:solidFill>
                <a:round/>
                <a:headEnd/>
                <a:tailEnd/>
              </a14:hiddenLine>
            </a:ext>
            <a:ext uri="{AF507438-7753-43E0-B8FC-AC1667EBCBE1}">
              <a14:hiddenEffects xmlns:a14="http://schemas.microsoft.com/office/drawing/2010/main">
                <a:effectLst>
                  <a:outerShdw dist="23000" dir="5400000" rotWithShape="0">
                    <a:srgbClr val="808080">
                      <a:alpha val="34998"/>
                    </a:srgbClr>
                  </a:outerShdw>
                </a:effectLst>
              </a14:hiddenEffects>
            </a:ext>
          </a:extLst>
        </p:spPr>
        <p:txBody>
          <a:bodyPr anchor="ctr"/>
          <a:lstStyle/>
          <a:p>
            <a:pPr algn="ctr">
              <a:defRPr/>
            </a:pPr>
            <a:endParaRPr lang="en-US" sz="1350">
              <a:solidFill>
                <a:srgbClr val="FFFFFF"/>
              </a:solidFill>
              <a:latin typeface="Calibri" pitchFamily="34" charset="0"/>
              <a:ea typeface="ＭＳ Ｐゴシック" charset="-128"/>
            </a:endParaRPr>
          </a:p>
        </p:txBody>
      </p:sp>
      <p:sp>
        <p:nvSpPr>
          <p:cNvPr id="1118" name="Text Box 4"/>
          <p:cNvSpPr txBox="1">
            <a:spLocks noChangeArrowheads="1"/>
          </p:cNvSpPr>
          <p:nvPr/>
        </p:nvSpPr>
        <p:spPr bwMode="auto">
          <a:xfrm>
            <a:off x="1574006" y="3351611"/>
            <a:ext cx="806054" cy="2077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eaLnBrk="0" hangingPunct="0">
              <a:defRPr sz="2400">
                <a:solidFill>
                  <a:schemeClr val="tx1"/>
                </a:solidFill>
                <a:latin typeface="Arial" pitchFamily="34" charset="0"/>
                <a:ea typeface="ＭＳ Ｐゴシック" pitchFamily="34" charset="-128"/>
              </a:defRPr>
            </a:lvl1pPr>
            <a:lvl2pPr marL="37931725" indent="-37474525" eaLnBrk="0" hangingPunct="0">
              <a:defRPr sz="2400">
                <a:solidFill>
                  <a:schemeClr val="tx1"/>
                </a:solidFill>
                <a:latin typeface="Arial" pitchFamily="34" charset="0"/>
                <a:ea typeface="ＭＳ Ｐゴシック" pitchFamily="34" charset="-128"/>
              </a:defRPr>
            </a:lvl2pPr>
            <a:lvl3pPr eaLnBrk="0" hangingPunct="0">
              <a:defRPr sz="2400">
                <a:solidFill>
                  <a:schemeClr val="tx1"/>
                </a:solidFill>
                <a:latin typeface="Arial" pitchFamily="34" charset="0"/>
                <a:ea typeface="ＭＳ Ｐゴシック" pitchFamily="34" charset="-128"/>
              </a:defRPr>
            </a:lvl3pPr>
            <a:lvl4pPr eaLnBrk="0" hangingPunct="0">
              <a:defRPr sz="2400">
                <a:solidFill>
                  <a:schemeClr val="tx1"/>
                </a:solidFill>
                <a:latin typeface="Arial" pitchFamily="34" charset="0"/>
                <a:ea typeface="ＭＳ Ｐゴシック" pitchFamily="34" charset="-128"/>
              </a:defRPr>
            </a:lvl4pPr>
            <a:lvl5pPr eaLnBrk="0" hangingPunct="0">
              <a:defRPr sz="2400">
                <a:solidFill>
                  <a:schemeClr val="tx1"/>
                </a:solidFill>
                <a:latin typeface="Arial" pitchFamily="34" charset="0"/>
                <a:ea typeface="ＭＳ Ｐゴシック" pitchFamily="34" charset="-128"/>
              </a:defRPr>
            </a:lvl5pPr>
            <a:lvl6pPr marL="4572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9144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1371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18288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spcBef>
                <a:spcPct val="50000"/>
              </a:spcBef>
            </a:pPr>
            <a:endParaRPr lang="en-GB" sz="750" b="1">
              <a:latin typeface="Arial Black" pitchFamily="34" charset="0"/>
            </a:endParaRPr>
          </a:p>
        </p:txBody>
      </p:sp>
      <p:sp>
        <p:nvSpPr>
          <p:cNvPr id="39" name="Text Box 19"/>
          <p:cNvSpPr txBox="1">
            <a:spLocks noChangeArrowheads="1"/>
          </p:cNvSpPr>
          <p:nvPr/>
        </p:nvSpPr>
        <p:spPr bwMode="auto">
          <a:xfrm>
            <a:off x="1952396" y="2907999"/>
            <a:ext cx="444352" cy="207749"/>
          </a:xfrm>
          <a:prstGeom prst="rect">
            <a:avLst/>
          </a:prstGeom>
          <a:noFill/>
          <a:ln w="9525">
            <a:noFill/>
            <a:miter lim="800000"/>
            <a:headEnd/>
            <a:tailEnd/>
          </a:ln>
          <a:scene3d>
            <a:camera prst="perspectiveFront">
              <a:rot lat="0" lon="19799991" rev="0"/>
            </a:camera>
            <a:lightRig rig="threePt" dir="t"/>
          </a:scene3d>
          <a:sp3d/>
        </p:spPr>
        <p:txBody>
          <a:bodyPr wrap="none">
            <a:spAutoFit/>
          </a:bodyPr>
          <a:lstStyle/>
          <a:p>
            <a:pPr marL="257175" indent="-257175">
              <a:spcBef>
                <a:spcPct val="20000"/>
              </a:spcBef>
              <a:buFontTx/>
              <a:buChar char="•"/>
              <a:defRPr/>
            </a:pPr>
            <a:endParaRPr lang="en-GB" sz="750" b="1">
              <a:latin typeface="Arial Black" charset="0"/>
            </a:endParaRPr>
          </a:p>
        </p:txBody>
      </p:sp>
      <p:sp>
        <p:nvSpPr>
          <p:cNvPr id="1136" name="TextBox 70"/>
          <p:cNvSpPr txBox="1">
            <a:spLocks noChangeArrowheads="1"/>
          </p:cNvSpPr>
          <p:nvPr/>
        </p:nvSpPr>
        <p:spPr bwMode="auto">
          <a:xfrm>
            <a:off x="5576883" y="2012028"/>
            <a:ext cx="1458162" cy="24929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pitchFamily="34" charset="0"/>
                <a:ea typeface="ＭＳ Ｐゴシック" pitchFamily="34" charset="-128"/>
              </a:defRPr>
            </a:lvl1pPr>
            <a:lvl2pPr marL="37931725" indent="-37474525" eaLnBrk="0" hangingPunct="0">
              <a:defRPr sz="2400">
                <a:solidFill>
                  <a:schemeClr val="tx1"/>
                </a:solidFill>
                <a:latin typeface="Arial" pitchFamily="34" charset="0"/>
                <a:ea typeface="ＭＳ Ｐゴシック" pitchFamily="34" charset="-128"/>
              </a:defRPr>
            </a:lvl2pPr>
            <a:lvl3pPr eaLnBrk="0" hangingPunct="0">
              <a:defRPr sz="2400">
                <a:solidFill>
                  <a:schemeClr val="tx1"/>
                </a:solidFill>
                <a:latin typeface="Arial" pitchFamily="34" charset="0"/>
                <a:ea typeface="ＭＳ Ｐゴシック" pitchFamily="34" charset="-128"/>
              </a:defRPr>
            </a:lvl3pPr>
            <a:lvl4pPr eaLnBrk="0" hangingPunct="0">
              <a:defRPr sz="2400">
                <a:solidFill>
                  <a:schemeClr val="tx1"/>
                </a:solidFill>
                <a:latin typeface="Arial" pitchFamily="34" charset="0"/>
                <a:ea typeface="ＭＳ Ｐゴシック" pitchFamily="34" charset="-128"/>
              </a:defRPr>
            </a:lvl4pPr>
            <a:lvl5pPr eaLnBrk="0" hangingPunct="0">
              <a:defRPr sz="2400">
                <a:solidFill>
                  <a:schemeClr val="tx1"/>
                </a:solidFill>
                <a:latin typeface="Arial" pitchFamily="34" charset="0"/>
                <a:ea typeface="ＭＳ Ｐゴシック" pitchFamily="34" charset="-128"/>
              </a:defRPr>
            </a:lvl5pPr>
            <a:lvl6pPr marL="4572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9144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1371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18288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r>
              <a:rPr lang="en-GB" sz="1200" b="1" dirty="0">
                <a:latin typeface="+mj-lt"/>
              </a:rPr>
              <a:t>“You </a:t>
            </a:r>
            <a:r>
              <a:rPr lang="en-GB" sz="1200" b="1" dirty="0" err="1">
                <a:latin typeface="+mj-lt"/>
              </a:rPr>
              <a:t>retweet</a:t>
            </a:r>
            <a:r>
              <a:rPr lang="en-GB" sz="1200" b="1" dirty="0">
                <a:latin typeface="+mj-lt"/>
              </a:rPr>
              <a:t> The New Scientist, unlike any other actress…</a:t>
            </a:r>
            <a:r>
              <a:rPr lang="en-GB" sz="1200" dirty="0">
                <a:latin typeface="+mj-lt"/>
              </a:rPr>
              <a:t> Whoever does the tweets for the New Scientist has such a sense of humour. It’s a woman, I think, and she’s hysterical. There’ll be a really dry article with such a funny, snide tweet.” </a:t>
            </a:r>
            <a:r>
              <a:rPr lang="en-GB" sz="1200" b="1" dirty="0" err="1">
                <a:latin typeface="+mj-lt"/>
              </a:rPr>
              <a:t>Talulah</a:t>
            </a:r>
            <a:r>
              <a:rPr lang="en-GB" sz="1200" b="1" dirty="0">
                <a:latin typeface="+mj-lt"/>
              </a:rPr>
              <a:t> Riley</a:t>
            </a:r>
            <a:endParaRPr lang="en-US" sz="1200" b="1" dirty="0">
              <a:solidFill>
                <a:srgbClr val="0078A1"/>
              </a:solidFill>
              <a:latin typeface="+mj-lt"/>
            </a:endParaRPr>
          </a:p>
        </p:txBody>
      </p:sp>
      <p:pic>
        <p:nvPicPr>
          <p:cNvPr id="1026" name="Picture 2" descr="Jolly hockey sticks and sex trafficki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226792" y="2012028"/>
            <a:ext cx="1548242" cy="2105607"/>
          </a:xfrm>
          <a:prstGeom prst="rect">
            <a:avLst/>
          </a:prstGeom>
          <a:noFill/>
          <a:extLst>
            <a:ext uri="{909E8E84-426E-40DD-AFC4-6F175D3DCCD1}">
              <a14:hiddenFill xmlns:a14="http://schemas.microsoft.com/office/drawing/2010/main">
                <a:solidFill>
                  <a:srgbClr val="FFFFFF"/>
                </a:solidFill>
              </a14:hiddenFill>
            </a:ext>
          </a:extLst>
        </p:spPr>
      </p:pic>
      <p:sp>
        <p:nvSpPr>
          <p:cNvPr id="51" name="Rectangle 36"/>
          <p:cNvSpPr>
            <a:spLocks noChangeArrowheads="1"/>
          </p:cNvSpPr>
          <p:nvPr/>
        </p:nvSpPr>
        <p:spPr bwMode="auto">
          <a:xfrm>
            <a:off x="371475" y="1000125"/>
            <a:ext cx="4794592" cy="2698905"/>
          </a:xfrm>
          <a:prstGeom prst="rect">
            <a:avLst/>
          </a:prstGeom>
          <a:gradFill rotWithShape="0">
            <a:gsLst>
              <a:gs pos="0">
                <a:srgbClr val="D1D0CA"/>
              </a:gs>
              <a:gs pos="100000">
                <a:srgbClr val="FFFFFF"/>
              </a:gs>
            </a:gsLst>
            <a:lin ang="5400000" scaled="1"/>
          </a:gradFill>
          <a:ln>
            <a:noFill/>
          </a:ln>
          <a:effectLst/>
          <a:extLst>
            <a:ext uri="{91240B29-F687-4F45-9708-019B960494DF}">
              <a14:hiddenLine xmlns:a14="http://schemas.microsoft.com/office/drawing/2010/main" w="28575">
                <a:solidFill>
                  <a:srgbClr val="000000"/>
                </a:solidFill>
                <a:round/>
                <a:headEnd/>
                <a:tailEnd/>
              </a14:hiddenLine>
            </a:ext>
            <a:ext uri="{AF507438-7753-43E0-B8FC-AC1667EBCBE1}">
              <a14:hiddenEffects xmlns:a14="http://schemas.microsoft.com/office/drawing/2010/main">
                <a:effectLst>
                  <a:outerShdw dist="23000" dir="5400000" rotWithShape="0">
                    <a:srgbClr val="808080">
                      <a:alpha val="34998"/>
                    </a:srgbClr>
                  </a:outerShdw>
                </a:effectLst>
              </a14:hiddenEffects>
            </a:ext>
          </a:extLst>
        </p:spPr>
        <p:txBody>
          <a:bodyPr anchor="ctr"/>
          <a:lstStyle/>
          <a:p>
            <a:pPr algn="ctr">
              <a:defRPr/>
            </a:pPr>
            <a:endParaRPr lang="en-US" sz="1350">
              <a:solidFill>
                <a:srgbClr val="FFFFFF"/>
              </a:solidFill>
              <a:latin typeface="Calibri" pitchFamily="34" charset="0"/>
              <a:ea typeface="ＭＳ Ｐゴシック" charset="-128"/>
            </a:endParaRPr>
          </a:p>
        </p:txBody>
      </p:sp>
      <p:sp>
        <p:nvSpPr>
          <p:cNvPr id="49" name="TextBox 70"/>
          <p:cNvSpPr txBox="1">
            <a:spLocks noChangeArrowheads="1"/>
          </p:cNvSpPr>
          <p:nvPr/>
        </p:nvSpPr>
        <p:spPr bwMode="auto">
          <a:xfrm>
            <a:off x="371475" y="1157288"/>
            <a:ext cx="2737666" cy="18158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pitchFamily="34" charset="0"/>
                <a:ea typeface="ＭＳ Ｐゴシック" pitchFamily="34" charset="-128"/>
              </a:defRPr>
            </a:lvl1pPr>
            <a:lvl2pPr marL="37931725" indent="-37474525" eaLnBrk="0" hangingPunct="0">
              <a:defRPr sz="2400">
                <a:solidFill>
                  <a:schemeClr val="tx1"/>
                </a:solidFill>
                <a:latin typeface="Arial" pitchFamily="34" charset="0"/>
                <a:ea typeface="ＭＳ Ｐゴシック" pitchFamily="34" charset="-128"/>
              </a:defRPr>
            </a:lvl2pPr>
            <a:lvl3pPr eaLnBrk="0" hangingPunct="0">
              <a:defRPr sz="2400">
                <a:solidFill>
                  <a:schemeClr val="tx1"/>
                </a:solidFill>
                <a:latin typeface="Arial" pitchFamily="34" charset="0"/>
                <a:ea typeface="ＭＳ Ｐゴシック" pitchFamily="34" charset="-128"/>
              </a:defRPr>
            </a:lvl3pPr>
            <a:lvl4pPr eaLnBrk="0" hangingPunct="0">
              <a:defRPr sz="2400">
                <a:solidFill>
                  <a:schemeClr val="tx1"/>
                </a:solidFill>
                <a:latin typeface="Arial" pitchFamily="34" charset="0"/>
                <a:ea typeface="ＭＳ Ｐゴシック" pitchFamily="34" charset="-128"/>
              </a:defRPr>
            </a:lvl4pPr>
            <a:lvl5pPr eaLnBrk="0" hangingPunct="0">
              <a:defRPr sz="2400">
                <a:solidFill>
                  <a:schemeClr val="tx1"/>
                </a:solidFill>
                <a:latin typeface="Arial" pitchFamily="34" charset="0"/>
                <a:ea typeface="ＭＳ Ｐゴシック" pitchFamily="34" charset="-128"/>
              </a:defRPr>
            </a:lvl5pPr>
            <a:lvl6pPr marL="4572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9144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1371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18288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r>
              <a:rPr lang="en-GB" sz="1400" b="1" dirty="0">
                <a:latin typeface="+mj-lt"/>
              </a:rPr>
              <a:t>“Are the scientists taking on the bankers?</a:t>
            </a:r>
            <a:r>
              <a:rPr lang="en-GB" sz="1400" dirty="0">
                <a:latin typeface="+mj-lt"/>
              </a:rPr>
              <a:t/>
            </a:r>
            <a:br>
              <a:rPr lang="en-GB" sz="1400" dirty="0">
                <a:latin typeface="+mj-lt"/>
              </a:rPr>
            </a:br>
            <a:r>
              <a:rPr lang="en-GB" sz="1400" dirty="0">
                <a:latin typeface="+mj-lt"/>
              </a:rPr>
              <a:t>I think it's a hugely beneficial symbiosis. Are you really from </a:t>
            </a:r>
            <a:r>
              <a:rPr lang="en-GB" sz="1400" i="1" dirty="0">
                <a:latin typeface="+mj-lt"/>
              </a:rPr>
              <a:t>New Scientist</a:t>
            </a:r>
            <a:r>
              <a:rPr lang="en-GB" sz="1400" dirty="0">
                <a:latin typeface="+mj-lt"/>
              </a:rPr>
              <a:t>? I love </a:t>
            </a:r>
            <a:r>
              <a:rPr lang="en-GB" sz="1400" i="1" dirty="0">
                <a:latin typeface="+mj-lt"/>
              </a:rPr>
              <a:t>New Scientist</a:t>
            </a:r>
            <a:r>
              <a:rPr lang="en-GB" sz="1400" dirty="0">
                <a:latin typeface="+mj-lt"/>
              </a:rPr>
              <a:t>. What's happening? Do you think we'll have floating </a:t>
            </a:r>
            <a:r>
              <a:rPr lang="en-GB" sz="1400" dirty="0" err="1">
                <a:latin typeface="+mj-lt"/>
              </a:rPr>
              <a:t>frisbees</a:t>
            </a:r>
            <a:r>
              <a:rPr lang="en-GB" sz="1400" dirty="0">
                <a:latin typeface="+mj-lt"/>
              </a:rPr>
              <a:t>? </a:t>
            </a:r>
          </a:p>
          <a:p>
            <a:r>
              <a:rPr lang="en-US" sz="1400" b="1" dirty="0">
                <a:latin typeface="+mj-lt"/>
              </a:rPr>
              <a:t>Mayor of London, Boris Johnson</a:t>
            </a:r>
            <a:endParaRPr lang="en-GB" sz="1400" b="1" dirty="0">
              <a:latin typeface="+mj-lt"/>
            </a:endParaRPr>
          </a:p>
        </p:txBody>
      </p:sp>
      <p:pic>
        <p:nvPicPr>
          <p:cNvPr id="1030" name="Picture 6" descr="&quot;Do you think we'll have floating frisbees?&quot; &lt;i&gt;(Image: Julian Makey/Rex)&lt;/i&gt;"/>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60158" y="1144435"/>
            <a:ext cx="1860875" cy="1420469"/>
          </a:xfrm>
          <a:prstGeom prst="rect">
            <a:avLst/>
          </a:prstGeom>
          <a:noFill/>
          <a:extLst>
            <a:ext uri="{909E8E84-426E-40DD-AFC4-6F175D3DCCD1}">
              <a14:hiddenFill xmlns:a14="http://schemas.microsoft.com/office/drawing/2010/main">
                <a:solidFill>
                  <a:srgbClr val="FFFFFF"/>
                </a:solidFill>
              </a14:hiddenFill>
            </a:ext>
          </a:extLst>
        </p:spPr>
      </p:pic>
      <p:sp>
        <p:nvSpPr>
          <p:cNvPr id="52" name="Rectangle 36"/>
          <p:cNvSpPr>
            <a:spLocks noChangeArrowheads="1"/>
          </p:cNvSpPr>
          <p:nvPr/>
        </p:nvSpPr>
        <p:spPr bwMode="auto">
          <a:xfrm>
            <a:off x="371475" y="3843340"/>
            <a:ext cx="5205408" cy="2062815"/>
          </a:xfrm>
          <a:prstGeom prst="rect">
            <a:avLst/>
          </a:prstGeom>
          <a:gradFill rotWithShape="0">
            <a:gsLst>
              <a:gs pos="0">
                <a:srgbClr val="D1D0CA"/>
              </a:gs>
              <a:gs pos="100000">
                <a:srgbClr val="FFFFFF"/>
              </a:gs>
            </a:gsLst>
            <a:lin ang="5400000" scaled="1"/>
          </a:gradFill>
          <a:ln>
            <a:noFill/>
          </a:ln>
          <a:effectLst/>
          <a:extLst>
            <a:ext uri="{91240B29-F687-4F45-9708-019B960494DF}">
              <a14:hiddenLine xmlns:a14="http://schemas.microsoft.com/office/drawing/2010/main" w="28575">
                <a:solidFill>
                  <a:srgbClr val="000000"/>
                </a:solidFill>
                <a:round/>
                <a:headEnd/>
                <a:tailEnd/>
              </a14:hiddenLine>
            </a:ext>
            <a:ext uri="{AF507438-7753-43E0-B8FC-AC1667EBCBE1}">
              <a14:hiddenEffects xmlns:a14="http://schemas.microsoft.com/office/drawing/2010/main">
                <a:effectLst>
                  <a:outerShdw dist="23000" dir="5400000" rotWithShape="0">
                    <a:srgbClr val="808080">
                      <a:alpha val="34998"/>
                    </a:srgbClr>
                  </a:outerShdw>
                </a:effectLst>
              </a14:hiddenEffects>
            </a:ext>
          </a:extLst>
        </p:spPr>
        <p:txBody>
          <a:bodyPr anchor="ctr"/>
          <a:lstStyle/>
          <a:p>
            <a:pPr algn="ctr">
              <a:defRPr/>
            </a:pPr>
            <a:endParaRPr lang="en-US" sz="1350">
              <a:solidFill>
                <a:srgbClr val="FFFFFF"/>
              </a:solidFill>
              <a:latin typeface="Calibri" pitchFamily="34" charset="0"/>
              <a:ea typeface="ＭＳ Ｐゴシック" charset="-128"/>
            </a:endParaRPr>
          </a:p>
        </p:txBody>
      </p:sp>
      <p:pic>
        <p:nvPicPr>
          <p:cNvPr id="1028" name="Picture 4"/>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64913" y="3947697"/>
            <a:ext cx="5112775" cy="256281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7" name="Picture 3"/>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217084" y="329331"/>
            <a:ext cx="3726891" cy="150852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47008726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a:srcRect l="27968" t="25531" r="32657" b="18982"/>
          <a:stretch/>
        </p:blipFill>
        <p:spPr>
          <a:xfrm>
            <a:off x="4400603" y="438150"/>
            <a:ext cx="4743397" cy="5133975"/>
          </a:xfrm>
          <a:prstGeom prst="rect">
            <a:avLst/>
          </a:prstGeom>
        </p:spPr>
      </p:pic>
      <p:pic>
        <p:nvPicPr>
          <p:cNvPr id="5" name="Picture 4"/>
          <p:cNvPicPr>
            <a:picLocks noChangeAspect="1"/>
          </p:cNvPicPr>
          <p:nvPr/>
        </p:nvPicPr>
        <p:blipFill rotWithShape="1">
          <a:blip r:embed="rId3"/>
          <a:srcRect l="5781" t="11329" r="31250" b="3125"/>
          <a:stretch/>
        </p:blipFill>
        <p:spPr>
          <a:xfrm>
            <a:off x="600075" y="1219200"/>
            <a:ext cx="3838576" cy="4171950"/>
          </a:xfrm>
          <a:prstGeom prst="rect">
            <a:avLst/>
          </a:prstGeom>
        </p:spPr>
      </p:pic>
    </p:spTree>
    <p:extLst>
      <p:ext uri="{BB962C8B-B14F-4D97-AF65-F5344CB8AC3E}">
        <p14:creationId xmlns:p14="http://schemas.microsoft.com/office/powerpoint/2010/main" val="16511993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Title 1"/>
          <p:cNvSpPr>
            <a:spLocks/>
          </p:cNvSpPr>
          <p:nvPr/>
        </p:nvSpPr>
        <p:spPr bwMode="auto">
          <a:xfrm>
            <a:off x="609600" y="946150"/>
            <a:ext cx="60198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sz="2300" dirty="0" smtClean="0">
                <a:solidFill>
                  <a:schemeClr val="bg1"/>
                </a:solidFill>
                <a:latin typeface="Calibri" pitchFamily="34" charset="0"/>
                <a:cs typeface="ＭＳ Ｐゴシック" pitchFamily="34" charset="-128"/>
              </a:rPr>
              <a:t>Marketing overview</a:t>
            </a:r>
            <a:endParaRPr lang="en-US" sz="2300" dirty="0">
              <a:solidFill>
                <a:schemeClr val="bg1"/>
              </a:solidFill>
              <a:latin typeface="Calibri" pitchFamily="34" charset="0"/>
              <a:cs typeface="ＭＳ Ｐゴシック" pitchFamily="34" charset="-128"/>
            </a:endParaRPr>
          </a:p>
        </p:txBody>
      </p:sp>
      <p:graphicFrame>
        <p:nvGraphicFramePr>
          <p:cNvPr id="3" name="Diagram 2"/>
          <p:cNvGraphicFramePr/>
          <p:nvPr>
            <p:extLst/>
          </p:nvPr>
        </p:nvGraphicFramePr>
        <p:xfrm>
          <a:off x="467544" y="1397000"/>
          <a:ext cx="8208912" cy="512834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Title 1"/>
          <p:cNvSpPr txBox="1">
            <a:spLocks/>
          </p:cNvSpPr>
          <p:nvPr/>
        </p:nvSpPr>
        <p:spPr>
          <a:xfrm>
            <a:off x="322107" y="0"/>
            <a:ext cx="8229600" cy="778098"/>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baseline="0">
                <a:solidFill>
                  <a:schemeClr val="tx1"/>
                </a:solidFill>
                <a:latin typeface="Lato" panose="020F0502020204030203" pitchFamily="34" charset="0"/>
                <a:ea typeface="+mj-ea"/>
                <a:cs typeface="+mj-cs"/>
              </a:defRPr>
            </a:lvl1pPr>
          </a:lstStyle>
          <a:p>
            <a:r>
              <a:rPr lang="en-US" b="1" dirty="0" smtClean="0"/>
              <a:t>Marketing Overview</a:t>
            </a:r>
            <a:endParaRPr lang="en-GB" b="1" dirty="0"/>
          </a:p>
        </p:txBody>
      </p:sp>
    </p:spTree>
    <p:extLst>
      <p:ext uri="{BB962C8B-B14F-4D97-AF65-F5344CB8AC3E}">
        <p14:creationId xmlns:p14="http://schemas.microsoft.com/office/powerpoint/2010/main" val="334961672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9D2C761D-BC8F-4DB7-8FB1-E9DE42BA0840}" type="slidenum">
              <a:rPr lang="en-GB" b="1" smtClean="0"/>
              <a:t>6</a:t>
            </a:fld>
            <a:endParaRPr lang="en-GB" b="1"/>
          </a:p>
        </p:txBody>
      </p:sp>
      <p:sp>
        <p:nvSpPr>
          <p:cNvPr id="5" name="Title 1"/>
          <p:cNvSpPr>
            <a:spLocks/>
          </p:cNvSpPr>
          <p:nvPr/>
        </p:nvSpPr>
        <p:spPr bwMode="auto">
          <a:xfrm>
            <a:off x="609600" y="946150"/>
            <a:ext cx="60198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sz="2300" b="1" dirty="0" smtClean="0">
                <a:solidFill>
                  <a:schemeClr val="bg1"/>
                </a:solidFill>
                <a:latin typeface="Calibri" pitchFamily="34" charset="0"/>
                <a:cs typeface="ＭＳ Ｐゴシック" pitchFamily="34" charset="-128"/>
              </a:rPr>
              <a:t>Brand marketing team</a:t>
            </a:r>
            <a:endParaRPr lang="en-US" sz="2300" b="1" dirty="0">
              <a:solidFill>
                <a:schemeClr val="bg1"/>
              </a:solidFill>
              <a:latin typeface="Calibri" pitchFamily="34" charset="0"/>
              <a:cs typeface="ＭＳ Ｐゴシック" pitchFamily="34" charset="-128"/>
            </a:endParaRPr>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065" y="1772816"/>
            <a:ext cx="9144000" cy="4048871"/>
          </a:xfrm>
          <a:prstGeom prst="rect">
            <a:avLst/>
          </a:prstGeom>
        </p:spPr>
      </p:pic>
      <p:pic>
        <p:nvPicPr>
          <p:cNvPr id="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52120" y="1780926"/>
            <a:ext cx="1080120" cy="108012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 name="Picture 4"/>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3907" y="1822968"/>
            <a:ext cx="1112912" cy="111291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1" name="Picture 10"/>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308304" y="3744958"/>
            <a:ext cx="997081" cy="1061045"/>
          </a:xfrm>
          <a:prstGeom prst="rect">
            <a:avLst/>
          </a:prstGeom>
        </p:spPr>
      </p:pic>
      <p:sp>
        <p:nvSpPr>
          <p:cNvPr id="12" name="TextBox 11"/>
          <p:cNvSpPr txBox="1"/>
          <p:nvPr/>
        </p:nvSpPr>
        <p:spPr>
          <a:xfrm>
            <a:off x="91219" y="2956299"/>
            <a:ext cx="1414611" cy="584775"/>
          </a:xfrm>
          <a:prstGeom prst="rect">
            <a:avLst/>
          </a:prstGeom>
          <a:noFill/>
        </p:spPr>
        <p:txBody>
          <a:bodyPr wrap="square" rtlCol="0">
            <a:spAutoFit/>
          </a:bodyPr>
          <a:lstStyle/>
          <a:p>
            <a:r>
              <a:rPr lang="en-US" sz="1600" b="1" dirty="0" smtClean="0">
                <a:latin typeface="Lato" panose="020F0502020204030203" pitchFamily="34" charset="0"/>
              </a:rPr>
              <a:t>Kim</a:t>
            </a:r>
          </a:p>
          <a:p>
            <a:r>
              <a:rPr lang="en-US" sz="1600" b="1" dirty="0" smtClean="0">
                <a:latin typeface="Lato" panose="020F0502020204030203" pitchFamily="34" charset="0"/>
              </a:rPr>
              <a:t>Karman</a:t>
            </a:r>
          </a:p>
        </p:txBody>
      </p:sp>
      <p:sp>
        <p:nvSpPr>
          <p:cNvPr id="13" name="TextBox 12"/>
          <p:cNvSpPr txBox="1"/>
          <p:nvPr/>
        </p:nvSpPr>
        <p:spPr>
          <a:xfrm>
            <a:off x="2848188" y="5355803"/>
            <a:ext cx="1219756" cy="584775"/>
          </a:xfrm>
          <a:prstGeom prst="rect">
            <a:avLst/>
          </a:prstGeom>
          <a:noFill/>
        </p:spPr>
        <p:txBody>
          <a:bodyPr wrap="square" rtlCol="0">
            <a:spAutoFit/>
          </a:bodyPr>
          <a:lstStyle/>
          <a:p>
            <a:r>
              <a:rPr lang="en-US" sz="1600" b="1" dirty="0" smtClean="0">
                <a:latin typeface="Lato" panose="020F0502020204030203" pitchFamily="34" charset="0"/>
              </a:rPr>
              <a:t>Chloe</a:t>
            </a:r>
          </a:p>
          <a:p>
            <a:r>
              <a:rPr lang="en-US" sz="1600" b="1" dirty="0" smtClean="0">
                <a:latin typeface="Lato" panose="020F0502020204030203" pitchFamily="34" charset="0"/>
              </a:rPr>
              <a:t>Thompson</a:t>
            </a:r>
            <a:endParaRPr lang="en-GB" sz="1600" b="1" dirty="0">
              <a:latin typeface="Lato" panose="020F0502020204030203" pitchFamily="34" charset="0"/>
            </a:endParaRPr>
          </a:p>
        </p:txBody>
      </p:sp>
      <p:sp>
        <p:nvSpPr>
          <p:cNvPr id="14" name="TextBox 13"/>
          <p:cNvSpPr txBox="1"/>
          <p:nvPr/>
        </p:nvSpPr>
        <p:spPr>
          <a:xfrm>
            <a:off x="7485846" y="4862137"/>
            <a:ext cx="823557" cy="584775"/>
          </a:xfrm>
          <a:prstGeom prst="rect">
            <a:avLst/>
          </a:prstGeom>
          <a:noFill/>
        </p:spPr>
        <p:txBody>
          <a:bodyPr wrap="square" rtlCol="0">
            <a:spAutoFit/>
          </a:bodyPr>
          <a:lstStyle/>
          <a:p>
            <a:r>
              <a:rPr lang="en-US" sz="1600" b="1" dirty="0" smtClean="0">
                <a:latin typeface="Lato" panose="020F0502020204030203" pitchFamily="34" charset="0"/>
              </a:rPr>
              <a:t>Danbi</a:t>
            </a:r>
          </a:p>
          <a:p>
            <a:r>
              <a:rPr lang="en-US" sz="1600" b="1" dirty="0" smtClean="0">
                <a:latin typeface="Lato" panose="020F0502020204030203" pitchFamily="34" charset="0"/>
              </a:rPr>
              <a:t>Cho</a:t>
            </a:r>
            <a:endParaRPr lang="en-GB" sz="1600" b="1" dirty="0">
              <a:latin typeface="Lato" panose="020F0502020204030203" pitchFamily="34" charset="0"/>
            </a:endParaRPr>
          </a:p>
        </p:txBody>
      </p:sp>
      <p:sp>
        <p:nvSpPr>
          <p:cNvPr id="15" name="TextBox 14"/>
          <p:cNvSpPr txBox="1"/>
          <p:nvPr/>
        </p:nvSpPr>
        <p:spPr>
          <a:xfrm>
            <a:off x="5826682" y="3011955"/>
            <a:ext cx="971954" cy="586012"/>
          </a:xfrm>
          <a:prstGeom prst="rect">
            <a:avLst/>
          </a:prstGeom>
          <a:noFill/>
        </p:spPr>
        <p:txBody>
          <a:bodyPr wrap="square" rtlCol="0">
            <a:spAutoFit/>
          </a:bodyPr>
          <a:lstStyle/>
          <a:p>
            <a:r>
              <a:rPr lang="en-US" sz="1600" b="1" dirty="0" smtClean="0">
                <a:latin typeface="Lato" panose="020F0502020204030203" pitchFamily="34" charset="0"/>
              </a:rPr>
              <a:t>Lucy</a:t>
            </a:r>
          </a:p>
          <a:p>
            <a:r>
              <a:rPr lang="en-US" sz="1600" b="1" dirty="0" smtClean="0">
                <a:latin typeface="Lato" panose="020F0502020204030203" pitchFamily="34" charset="0"/>
              </a:rPr>
              <a:t>Dunwell</a:t>
            </a:r>
            <a:endParaRPr lang="en-GB" sz="1600" b="1" dirty="0">
              <a:latin typeface="Lato" panose="020F0502020204030203" pitchFamily="34" charset="0"/>
            </a:endParaRPr>
          </a:p>
        </p:txBody>
      </p:sp>
      <p:sp>
        <p:nvSpPr>
          <p:cNvPr id="16" name="TextBox 15"/>
          <p:cNvSpPr txBox="1"/>
          <p:nvPr/>
        </p:nvSpPr>
        <p:spPr>
          <a:xfrm>
            <a:off x="919083" y="5211856"/>
            <a:ext cx="1122097" cy="584775"/>
          </a:xfrm>
          <a:prstGeom prst="rect">
            <a:avLst/>
          </a:prstGeom>
          <a:noFill/>
        </p:spPr>
        <p:txBody>
          <a:bodyPr wrap="square" rtlCol="0">
            <a:spAutoFit/>
          </a:bodyPr>
          <a:lstStyle/>
          <a:p>
            <a:r>
              <a:rPr lang="en-US" sz="1600" b="1" dirty="0" smtClean="0">
                <a:latin typeface="Lato" panose="020F0502020204030203" pitchFamily="34" charset="0"/>
              </a:rPr>
              <a:t>Sara</a:t>
            </a:r>
          </a:p>
          <a:p>
            <a:r>
              <a:rPr lang="en-US" sz="1600" b="1" dirty="0" smtClean="0">
                <a:latin typeface="Lato" panose="020F0502020204030203" pitchFamily="34" charset="0"/>
              </a:rPr>
              <a:t>Pinotti</a:t>
            </a:r>
            <a:endParaRPr lang="en-GB" sz="1600" b="1" dirty="0">
              <a:latin typeface="Lato" panose="020F0502020204030203" pitchFamily="34" charset="0"/>
            </a:endParaRPr>
          </a:p>
        </p:txBody>
      </p:sp>
      <p:sp>
        <p:nvSpPr>
          <p:cNvPr id="17" name="TextBox 16"/>
          <p:cNvSpPr txBox="1"/>
          <p:nvPr/>
        </p:nvSpPr>
        <p:spPr>
          <a:xfrm>
            <a:off x="4652925" y="5269534"/>
            <a:ext cx="901849" cy="584775"/>
          </a:xfrm>
          <a:prstGeom prst="rect">
            <a:avLst/>
          </a:prstGeom>
          <a:noFill/>
        </p:spPr>
        <p:txBody>
          <a:bodyPr wrap="square" rtlCol="0">
            <a:spAutoFit/>
          </a:bodyPr>
          <a:lstStyle/>
          <a:p>
            <a:r>
              <a:rPr lang="en-US" sz="1600" b="1" dirty="0" smtClean="0">
                <a:latin typeface="Lato" panose="020F0502020204030203" pitchFamily="34" charset="0"/>
              </a:rPr>
              <a:t>David</a:t>
            </a:r>
          </a:p>
          <a:p>
            <a:r>
              <a:rPr lang="en-US" sz="1600" b="1" dirty="0" smtClean="0">
                <a:latin typeface="Lato" panose="020F0502020204030203" pitchFamily="34" charset="0"/>
              </a:rPr>
              <a:t>Hunt</a:t>
            </a:r>
            <a:endParaRPr lang="en-GB" sz="1600" b="1" dirty="0">
              <a:latin typeface="Lato" panose="020F0502020204030203" pitchFamily="34" charset="0"/>
            </a:endParaRPr>
          </a:p>
        </p:txBody>
      </p:sp>
      <p:pic>
        <p:nvPicPr>
          <p:cNvPr id="18" name="Picture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724625" y="4044534"/>
            <a:ext cx="1035187" cy="103518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9" name="Title 1"/>
          <p:cNvSpPr txBox="1">
            <a:spLocks/>
          </p:cNvSpPr>
          <p:nvPr/>
        </p:nvSpPr>
        <p:spPr>
          <a:xfrm>
            <a:off x="322107" y="0"/>
            <a:ext cx="8229600" cy="778098"/>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baseline="0">
                <a:solidFill>
                  <a:schemeClr val="tx1"/>
                </a:solidFill>
                <a:latin typeface="Lato" panose="020F0502020204030203" pitchFamily="34" charset="0"/>
                <a:ea typeface="+mj-ea"/>
                <a:cs typeface="+mj-cs"/>
              </a:defRPr>
            </a:lvl1pPr>
          </a:lstStyle>
          <a:p>
            <a:r>
              <a:rPr lang="en-US" b="1" dirty="0" smtClean="0"/>
              <a:t>Brand Team</a:t>
            </a:r>
            <a:endParaRPr lang="en-GB" b="1" dirty="0"/>
          </a:p>
        </p:txBody>
      </p:sp>
      <p:sp>
        <p:nvSpPr>
          <p:cNvPr id="20" name="TextBox 19"/>
          <p:cNvSpPr txBox="1"/>
          <p:nvPr/>
        </p:nvSpPr>
        <p:spPr>
          <a:xfrm>
            <a:off x="743660" y="5835501"/>
            <a:ext cx="1388476" cy="954107"/>
          </a:xfrm>
          <a:prstGeom prst="rect">
            <a:avLst/>
          </a:prstGeom>
          <a:noFill/>
        </p:spPr>
        <p:txBody>
          <a:bodyPr wrap="square" rtlCol="0">
            <a:spAutoFit/>
          </a:bodyPr>
          <a:lstStyle/>
          <a:p>
            <a:r>
              <a:rPr lang="en-US" sz="1400" dirty="0" smtClean="0"/>
              <a:t>Subscriptions:</a:t>
            </a:r>
          </a:p>
          <a:p>
            <a:r>
              <a:rPr lang="en-US" sz="1400" dirty="0" smtClean="0"/>
              <a:t>Student</a:t>
            </a:r>
          </a:p>
          <a:p>
            <a:r>
              <a:rPr lang="en-US" sz="1400" dirty="0" smtClean="0"/>
              <a:t>Institutional Subscriptions</a:t>
            </a:r>
          </a:p>
        </p:txBody>
      </p:sp>
      <p:sp>
        <p:nvSpPr>
          <p:cNvPr id="21" name="TextBox 20"/>
          <p:cNvSpPr txBox="1"/>
          <p:nvPr/>
        </p:nvSpPr>
        <p:spPr>
          <a:xfrm>
            <a:off x="2925262" y="6074712"/>
            <a:ext cx="1388476" cy="738664"/>
          </a:xfrm>
          <a:prstGeom prst="rect">
            <a:avLst/>
          </a:prstGeom>
          <a:noFill/>
        </p:spPr>
        <p:txBody>
          <a:bodyPr wrap="square" rtlCol="0">
            <a:spAutoFit/>
          </a:bodyPr>
          <a:lstStyle/>
          <a:p>
            <a:r>
              <a:rPr lang="en-US" sz="1400" dirty="0" smtClean="0"/>
              <a:t>Subscriptions:</a:t>
            </a:r>
          </a:p>
          <a:p>
            <a:r>
              <a:rPr lang="en-US" sz="1400" dirty="0" smtClean="0"/>
              <a:t>Consumer &amp; Gift</a:t>
            </a:r>
          </a:p>
        </p:txBody>
      </p:sp>
      <p:sp>
        <p:nvSpPr>
          <p:cNvPr id="22" name="TextBox 21"/>
          <p:cNvSpPr txBox="1"/>
          <p:nvPr/>
        </p:nvSpPr>
        <p:spPr>
          <a:xfrm>
            <a:off x="4576065" y="6003285"/>
            <a:ext cx="1388476" cy="954107"/>
          </a:xfrm>
          <a:prstGeom prst="rect">
            <a:avLst/>
          </a:prstGeom>
          <a:noFill/>
        </p:spPr>
        <p:txBody>
          <a:bodyPr wrap="square" rtlCol="0">
            <a:spAutoFit/>
          </a:bodyPr>
          <a:lstStyle/>
          <a:p>
            <a:r>
              <a:rPr lang="en-US" sz="1400" dirty="0" smtClean="0"/>
              <a:t>Transactional:</a:t>
            </a:r>
          </a:p>
          <a:p>
            <a:r>
              <a:rPr lang="en-US" sz="1400" dirty="0" err="1" smtClean="0"/>
              <a:t>Bookazines</a:t>
            </a:r>
            <a:endParaRPr lang="en-US" sz="1400" dirty="0" smtClean="0"/>
          </a:p>
          <a:p>
            <a:r>
              <a:rPr lang="en-US" sz="1400" dirty="0" smtClean="0"/>
              <a:t>Books</a:t>
            </a:r>
          </a:p>
          <a:p>
            <a:r>
              <a:rPr lang="en-US" sz="1400" dirty="0" smtClean="0"/>
              <a:t>Events</a:t>
            </a:r>
          </a:p>
        </p:txBody>
      </p:sp>
      <p:sp>
        <p:nvSpPr>
          <p:cNvPr id="24" name="TextBox 23"/>
          <p:cNvSpPr txBox="1"/>
          <p:nvPr/>
        </p:nvSpPr>
        <p:spPr>
          <a:xfrm>
            <a:off x="7273573" y="5715833"/>
            <a:ext cx="1388476" cy="1169551"/>
          </a:xfrm>
          <a:prstGeom prst="rect">
            <a:avLst/>
          </a:prstGeom>
          <a:noFill/>
        </p:spPr>
        <p:txBody>
          <a:bodyPr wrap="square" rtlCol="0">
            <a:spAutoFit/>
          </a:bodyPr>
          <a:lstStyle/>
          <a:p>
            <a:r>
              <a:rPr lang="en-US" sz="1400" dirty="0" smtClean="0"/>
              <a:t>Subscriptions:</a:t>
            </a:r>
          </a:p>
          <a:p>
            <a:r>
              <a:rPr lang="en-US" sz="1400" dirty="0" smtClean="0"/>
              <a:t>Apps</a:t>
            </a:r>
          </a:p>
          <a:p>
            <a:r>
              <a:rPr lang="en-US" sz="1400" dirty="0" smtClean="0"/>
              <a:t>Transactional:</a:t>
            </a:r>
          </a:p>
          <a:p>
            <a:r>
              <a:rPr lang="en-US" sz="1400" dirty="0" smtClean="0"/>
              <a:t>Local </a:t>
            </a:r>
            <a:r>
              <a:rPr lang="en-US" sz="1400" dirty="0" err="1" smtClean="0"/>
              <a:t>newstrade</a:t>
            </a:r>
            <a:r>
              <a:rPr lang="en-US" sz="1400" dirty="0" smtClean="0"/>
              <a:t> &amp; events</a:t>
            </a:r>
          </a:p>
        </p:txBody>
      </p:sp>
      <p:sp>
        <p:nvSpPr>
          <p:cNvPr id="25" name="TextBox 24"/>
          <p:cNvSpPr txBox="1"/>
          <p:nvPr/>
        </p:nvSpPr>
        <p:spPr>
          <a:xfrm>
            <a:off x="5786134" y="3575112"/>
            <a:ext cx="1388476" cy="523220"/>
          </a:xfrm>
          <a:prstGeom prst="rect">
            <a:avLst/>
          </a:prstGeom>
          <a:noFill/>
        </p:spPr>
        <p:txBody>
          <a:bodyPr wrap="square" rtlCol="0">
            <a:spAutoFit/>
          </a:bodyPr>
          <a:lstStyle/>
          <a:p>
            <a:r>
              <a:rPr lang="en-US" sz="1400" dirty="0" smtClean="0"/>
              <a:t>Subscriptions &amp; AU</a:t>
            </a:r>
          </a:p>
        </p:txBody>
      </p:sp>
      <p:pic>
        <p:nvPicPr>
          <p:cNvPr id="6146" name="Picture 2" descr="David Hunt"/>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313738" y="3999375"/>
            <a:ext cx="1137512" cy="1137512"/>
          </a:xfrm>
          <a:prstGeom prst="rect">
            <a:avLst/>
          </a:prstGeom>
          <a:noFill/>
          <a:extLst>
            <a:ext uri="{909E8E84-426E-40DD-AFC4-6F175D3DCCD1}">
              <a14:hiddenFill xmlns:a14="http://schemas.microsoft.com/office/drawing/2010/main">
                <a:solidFill>
                  <a:srgbClr val="FFFFFF"/>
                </a:solidFill>
              </a14:hiddenFill>
            </a:ext>
          </a:extLst>
        </p:spPr>
      </p:pic>
      <p:sp>
        <p:nvSpPr>
          <p:cNvPr id="26" name="TextBox 25"/>
          <p:cNvSpPr txBox="1"/>
          <p:nvPr/>
        </p:nvSpPr>
        <p:spPr>
          <a:xfrm>
            <a:off x="83907" y="119099"/>
            <a:ext cx="1122097" cy="584775"/>
          </a:xfrm>
          <a:prstGeom prst="rect">
            <a:avLst/>
          </a:prstGeom>
          <a:noFill/>
        </p:spPr>
        <p:txBody>
          <a:bodyPr wrap="square" rtlCol="0">
            <a:spAutoFit/>
          </a:bodyPr>
          <a:lstStyle/>
          <a:p>
            <a:r>
              <a:rPr lang="en-US" sz="1600" b="1" dirty="0" smtClean="0">
                <a:latin typeface="Lato" panose="020F0502020204030203" pitchFamily="34" charset="0"/>
              </a:rPr>
              <a:t>Ben Cordle</a:t>
            </a:r>
            <a:endParaRPr lang="en-GB" sz="1600" b="1" dirty="0">
              <a:latin typeface="Lato" panose="020F0502020204030203" pitchFamily="34" charset="0"/>
            </a:endParaRPr>
          </a:p>
        </p:txBody>
      </p:sp>
      <p:sp>
        <p:nvSpPr>
          <p:cNvPr id="27" name="TextBox 26"/>
          <p:cNvSpPr txBox="1"/>
          <p:nvPr/>
        </p:nvSpPr>
        <p:spPr>
          <a:xfrm>
            <a:off x="2767281" y="2990337"/>
            <a:ext cx="1840296" cy="584775"/>
          </a:xfrm>
          <a:prstGeom prst="rect">
            <a:avLst/>
          </a:prstGeom>
          <a:noFill/>
        </p:spPr>
        <p:txBody>
          <a:bodyPr wrap="square" rtlCol="0">
            <a:spAutoFit/>
          </a:bodyPr>
          <a:lstStyle/>
          <a:p>
            <a:r>
              <a:rPr lang="en-US" sz="1600" b="1" dirty="0" smtClean="0">
                <a:latin typeface="Lato" panose="020F0502020204030203" pitchFamily="34" charset="0"/>
              </a:rPr>
              <a:t>Michelle Whitfield-Jones</a:t>
            </a:r>
            <a:endParaRPr lang="en-GB" sz="1600" b="1" dirty="0">
              <a:latin typeface="Lato" panose="020F0502020204030203" pitchFamily="34" charset="0"/>
            </a:endParaRPr>
          </a:p>
        </p:txBody>
      </p:sp>
      <p:pic>
        <p:nvPicPr>
          <p:cNvPr id="3" name="Picture 2"/>
          <p:cNvPicPr>
            <a:picLocks noChangeAspect="1"/>
          </p:cNvPicPr>
          <p:nvPr/>
        </p:nvPicPr>
        <p:blipFill>
          <a:blip r:embed="rId8"/>
          <a:stretch>
            <a:fillRect/>
          </a:stretch>
        </p:blipFill>
        <p:spPr>
          <a:xfrm>
            <a:off x="997188" y="59965"/>
            <a:ext cx="1101979" cy="1101979"/>
          </a:xfrm>
          <a:prstGeom prst="rect">
            <a:avLst/>
          </a:prstGeom>
        </p:spPr>
      </p:pic>
      <p:pic>
        <p:nvPicPr>
          <p:cNvPr id="5122" name="Picture 2" descr="Sara Pinotti"/>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577023" y="4069836"/>
            <a:ext cx="1084688" cy="1084688"/>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p:cNvPicPr>
            <a:picLocks noChangeAspect="1"/>
          </p:cNvPicPr>
          <p:nvPr/>
        </p:nvPicPr>
        <p:blipFill>
          <a:blip r:embed="rId10"/>
          <a:stretch>
            <a:fillRect/>
          </a:stretch>
        </p:blipFill>
        <p:spPr>
          <a:xfrm>
            <a:off x="2834728" y="1767632"/>
            <a:ext cx="1188667" cy="1188667"/>
          </a:xfrm>
          <a:prstGeom prst="rect">
            <a:avLst/>
          </a:prstGeom>
        </p:spPr>
      </p:pic>
      <p:sp>
        <p:nvSpPr>
          <p:cNvPr id="29" name="TextBox 28"/>
          <p:cNvSpPr txBox="1"/>
          <p:nvPr/>
        </p:nvSpPr>
        <p:spPr>
          <a:xfrm>
            <a:off x="2822740" y="3556366"/>
            <a:ext cx="1767309" cy="308875"/>
          </a:xfrm>
          <a:prstGeom prst="rect">
            <a:avLst/>
          </a:prstGeom>
          <a:noFill/>
        </p:spPr>
        <p:txBody>
          <a:bodyPr wrap="square" rtlCol="0">
            <a:spAutoFit/>
          </a:bodyPr>
          <a:lstStyle/>
          <a:p>
            <a:r>
              <a:rPr lang="en-US" sz="1400" dirty="0" smtClean="0"/>
              <a:t>New Scientist Live</a:t>
            </a:r>
          </a:p>
        </p:txBody>
      </p:sp>
      <p:sp>
        <p:nvSpPr>
          <p:cNvPr id="30" name="TextBox 29"/>
          <p:cNvSpPr txBox="1"/>
          <p:nvPr/>
        </p:nvSpPr>
        <p:spPr>
          <a:xfrm>
            <a:off x="137136" y="3590520"/>
            <a:ext cx="2203147" cy="307777"/>
          </a:xfrm>
          <a:prstGeom prst="rect">
            <a:avLst/>
          </a:prstGeom>
          <a:noFill/>
        </p:spPr>
        <p:txBody>
          <a:bodyPr wrap="square" rtlCol="0">
            <a:spAutoFit/>
          </a:bodyPr>
          <a:lstStyle/>
          <a:p>
            <a:r>
              <a:rPr lang="en-US" sz="1400" dirty="0" smtClean="0"/>
              <a:t>Data science &amp; strategy</a:t>
            </a:r>
            <a:endParaRPr lang="en-US" sz="1400" dirty="0" smtClean="0"/>
          </a:p>
        </p:txBody>
      </p:sp>
      <p:sp>
        <p:nvSpPr>
          <p:cNvPr id="31" name="TextBox 30"/>
          <p:cNvSpPr txBox="1"/>
          <p:nvPr/>
        </p:nvSpPr>
        <p:spPr>
          <a:xfrm>
            <a:off x="1060367" y="1141310"/>
            <a:ext cx="1767309" cy="308875"/>
          </a:xfrm>
          <a:prstGeom prst="rect">
            <a:avLst/>
          </a:prstGeom>
          <a:noFill/>
        </p:spPr>
        <p:txBody>
          <a:bodyPr wrap="square" rtlCol="0">
            <a:spAutoFit/>
          </a:bodyPr>
          <a:lstStyle/>
          <a:p>
            <a:r>
              <a:rPr lang="en-US" sz="1400" dirty="0" smtClean="0"/>
              <a:t>Marketing Director</a:t>
            </a:r>
          </a:p>
        </p:txBody>
      </p:sp>
    </p:spTree>
    <p:extLst>
      <p:ext uri="{BB962C8B-B14F-4D97-AF65-F5344CB8AC3E}">
        <p14:creationId xmlns:p14="http://schemas.microsoft.com/office/powerpoint/2010/main" val="371078022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Marketing Specialist Teams</a:t>
            </a:r>
            <a:endParaRPr lang="en-GB" dirty="0"/>
          </a:p>
        </p:txBody>
      </p:sp>
      <p:sp>
        <p:nvSpPr>
          <p:cNvPr id="4" name="TextBox 3"/>
          <p:cNvSpPr txBox="1"/>
          <p:nvPr/>
        </p:nvSpPr>
        <p:spPr>
          <a:xfrm>
            <a:off x="512812" y="1559446"/>
            <a:ext cx="1528563" cy="646331"/>
          </a:xfrm>
          <a:prstGeom prst="rect">
            <a:avLst/>
          </a:prstGeom>
          <a:noFill/>
        </p:spPr>
        <p:txBody>
          <a:bodyPr wrap="square" rtlCol="0">
            <a:spAutoFit/>
          </a:bodyPr>
          <a:lstStyle/>
          <a:p>
            <a:r>
              <a:rPr lang="en-US" dirty="0" smtClean="0">
                <a:latin typeface="Lato" panose="020F0502020204030203" pitchFamily="34" charset="0"/>
              </a:rPr>
              <a:t>Demand Center</a:t>
            </a:r>
            <a:endParaRPr lang="en-GB" dirty="0">
              <a:latin typeface="Lato" panose="020F0502020204030203" pitchFamily="34" charset="0"/>
            </a:endParaRPr>
          </a:p>
        </p:txBody>
      </p:sp>
      <p:sp>
        <p:nvSpPr>
          <p:cNvPr id="5" name="TextBox 4"/>
          <p:cNvSpPr txBox="1"/>
          <p:nvPr/>
        </p:nvSpPr>
        <p:spPr>
          <a:xfrm>
            <a:off x="2179340" y="1620029"/>
            <a:ext cx="1528563" cy="369332"/>
          </a:xfrm>
          <a:prstGeom prst="rect">
            <a:avLst/>
          </a:prstGeom>
          <a:noFill/>
        </p:spPr>
        <p:txBody>
          <a:bodyPr wrap="square" rtlCol="0">
            <a:spAutoFit/>
          </a:bodyPr>
          <a:lstStyle/>
          <a:p>
            <a:r>
              <a:rPr lang="en-US" dirty="0" smtClean="0">
                <a:latin typeface="Lato" panose="020F0502020204030203" pitchFamily="34" charset="0"/>
              </a:rPr>
              <a:t>Search</a:t>
            </a:r>
            <a:endParaRPr lang="en-GB" dirty="0">
              <a:latin typeface="Lato" panose="020F0502020204030203" pitchFamily="34" charset="0"/>
            </a:endParaRPr>
          </a:p>
        </p:txBody>
      </p:sp>
      <p:sp>
        <p:nvSpPr>
          <p:cNvPr id="6" name="TextBox 5"/>
          <p:cNvSpPr txBox="1"/>
          <p:nvPr/>
        </p:nvSpPr>
        <p:spPr>
          <a:xfrm>
            <a:off x="3691508" y="1490318"/>
            <a:ext cx="1528563" cy="646331"/>
          </a:xfrm>
          <a:prstGeom prst="rect">
            <a:avLst/>
          </a:prstGeom>
          <a:noFill/>
        </p:spPr>
        <p:txBody>
          <a:bodyPr wrap="square" rtlCol="0">
            <a:spAutoFit/>
          </a:bodyPr>
          <a:lstStyle/>
          <a:p>
            <a:r>
              <a:rPr lang="en-US" dirty="0" smtClean="0">
                <a:latin typeface="Lato" panose="020F0502020204030203" pitchFamily="34" charset="0"/>
              </a:rPr>
              <a:t>Conversion</a:t>
            </a:r>
          </a:p>
          <a:p>
            <a:r>
              <a:rPr lang="en-US" dirty="0" smtClean="0">
                <a:latin typeface="Lato" panose="020F0502020204030203" pitchFamily="34" charset="0"/>
              </a:rPr>
              <a:t>Analytics</a:t>
            </a:r>
            <a:endParaRPr lang="en-GB" dirty="0">
              <a:latin typeface="Lato" panose="020F0502020204030203" pitchFamily="34" charset="0"/>
            </a:endParaRPr>
          </a:p>
        </p:txBody>
      </p:sp>
      <p:sp>
        <p:nvSpPr>
          <p:cNvPr id="7" name="TextBox 6"/>
          <p:cNvSpPr txBox="1"/>
          <p:nvPr/>
        </p:nvSpPr>
        <p:spPr>
          <a:xfrm>
            <a:off x="5358036" y="1487132"/>
            <a:ext cx="1528563" cy="646331"/>
          </a:xfrm>
          <a:prstGeom prst="rect">
            <a:avLst/>
          </a:prstGeom>
          <a:noFill/>
        </p:spPr>
        <p:txBody>
          <a:bodyPr wrap="square" rtlCol="0">
            <a:spAutoFit/>
          </a:bodyPr>
          <a:lstStyle/>
          <a:p>
            <a:r>
              <a:rPr lang="en-US" dirty="0" smtClean="0">
                <a:latin typeface="Lato" panose="020F0502020204030203" pitchFamily="34" charset="0"/>
              </a:rPr>
              <a:t>Data &amp; Technology</a:t>
            </a:r>
            <a:endParaRPr lang="en-GB" dirty="0">
              <a:latin typeface="Lato" panose="020F0502020204030203" pitchFamily="34" charset="0"/>
            </a:endParaRPr>
          </a:p>
        </p:txBody>
      </p:sp>
      <p:sp>
        <p:nvSpPr>
          <p:cNvPr id="8" name="TextBox 7"/>
          <p:cNvSpPr txBox="1"/>
          <p:nvPr/>
        </p:nvSpPr>
        <p:spPr>
          <a:xfrm>
            <a:off x="7164287" y="1632707"/>
            <a:ext cx="1528563" cy="369332"/>
          </a:xfrm>
          <a:prstGeom prst="rect">
            <a:avLst/>
          </a:prstGeom>
          <a:noFill/>
        </p:spPr>
        <p:txBody>
          <a:bodyPr wrap="square" rtlCol="0">
            <a:spAutoFit/>
          </a:bodyPr>
          <a:lstStyle/>
          <a:p>
            <a:r>
              <a:rPr lang="en-US" dirty="0" smtClean="0">
                <a:latin typeface="Lato" panose="020F0502020204030203" pitchFamily="34" charset="0"/>
              </a:rPr>
              <a:t>Retention</a:t>
            </a:r>
            <a:endParaRPr lang="en-GB" dirty="0">
              <a:latin typeface="Lato" panose="020F0502020204030203" pitchFamily="34" charset="0"/>
            </a:endParaRPr>
          </a:p>
        </p:txBody>
      </p:sp>
      <p:sp>
        <p:nvSpPr>
          <p:cNvPr id="9" name="TextBox 8"/>
          <p:cNvSpPr txBox="1"/>
          <p:nvPr/>
        </p:nvSpPr>
        <p:spPr>
          <a:xfrm>
            <a:off x="489992" y="2351534"/>
            <a:ext cx="1528563" cy="1200329"/>
          </a:xfrm>
          <a:prstGeom prst="rect">
            <a:avLst/>
          </a:prstGeom>
          <a:noFill/>
        </p:spPr>
        <p:txBody>
          <a:bodyPr wrap="square" rtlCol="0">
            <a:spAutoFit/>
          </a:bodyPr>
          <a:lstStyle/>
          <a:p>
            <a:r>
              <a:rPr lang="en-US" b="1" dirty="0" smtClean="0">
                <a:latin typeface="Lato" panose="020F0502020204030203" pitchFamily="34" charset="0"/>
              </a:rPr>
              <a:t>Emma Peskett</a:t>
            </a:r>
          </a:p>
          <a:p>
            <a:endParaRPr lang="en-US" b="1" dirty="0" smtClean="0">
              <a:latin typeface="Lato" panose="020F0502020204030203" pitchFamily="34" charset="0"/>
            </a:endParaRPr>
          </a:p>
          <a:p>
            <a:r>
              <a:rPr lang="en-US" b="1" dirty="0" smtClean="0">
                <a:latin typeface="Lato" panose="020F0502020204030203" pitchFamily="34" charset="0"/>
              </a:rPr>
              <a:t>Alex Piciu</a:t>
            </a:r>
            <a:endParaRPr lang="en-GB" b="1" dirty="0">
              <a:latin typeface="Lato" panose="020F0502020204030203" pitchFamily="34" charset="0"/>
            </a:endParaRPr>
          </a:p>
        </p:txBody>
      </p:sp>
      <p:sp>
        <p:nvSpPr>
          <p:cNvPr id="10" name="TextBox 9"/>
          <p:cNvSpPr txBox="1"/>
          <p:nvPr/>
        </p:nvSpPr>
        <p:spPr>
          <a:xfrm>
            <a:off x="2185095" y="2351534"/>
            <a:ext cx="1528563" cy="369332"/>
          </a:xfrm>
          <a:prstGeom prst="rect">
            <a:avLst/>
          </a:prstGeom>
          <a:noFill/>
        </p:spPr>
        <p:txBody>
          <a:bodyPr wrap="square" rtlCol="0">
            <a:spAutoFit/>
          </a:bodyPr>
          <a:lstStyle/>
          <a:p>
            <a:r>
              <a:rPr lang="en-US" b="1" dirty="0" smtClean="0">
                <a:latin typeface="Lato" panose="020F0502020204030203" pitchFamily="34" charset="0"/>
              </a:rPr>
              <a:t>Matt</a:t>
            </a:r>
            <a:r>
              <a:rPr lang="en-US" dirty="0" smtClean="0">
                <a:latin typeface="Lato" panose="020F0502020204030203" pitchFamily="34" charset="0"/>
              </a:rPr>
              <a:t> </a:t>
            </a:r>
            <a:r>
              <a:rPr lang="en-US" b="1" dirty="0" smtClean="0">
                <a:latin typeface="Lato" panose="020F0502020204030203" pitchFamily="34" charset="0"/>
              </a:rPr>
              <a:t>Lester</a:t>
            </a:r>
            <a:endParaRPr lang="en-GB" b="1" dirty="0">
              <a:latin typeface="Lato" panose="020F0502020204030203" pitchFamily="34" charset="0"/>
            </a:endParaRPr>
          </a:p>
        </p:txBody>
      </p:sp>
      <p:sp>
        <p:nvSpPr>
          <p:cNvPr id="11" name="TextBox 10"/>
          <p:cNvSpPr txBox="1"/>
          <p:nvPr/>
        </p:nvSpPr>
        <p:spPr>
          <a:xfrm>
            <a:off x="3691508" y="2348880"/>
            <a:ext cx="1528563" cy="646331"/>
          </a:xfrm>
          <a:prstGeom prst="rect">
            <a:avLst/>
          </a:prstGeom>
          <a:noFill/>
        </p:spPr>
        <p:txBody>
          <a:bodyPr wrap="square" rtlCol="0">
            <a:spAutoFit/>
          </a:bodyPr>
          <a:lstStyle/>
          <a:p>
            <a:r>
              <a:rPr lang="en-US" b="1" dirty="0" smtClean="0">
                <a:latin typeface="Lato" panose="020F0502020204030203" pitchFamily="34" charset="0"/>
              </a:rPr>
              <a:t>Thomas</a:t>
            </a:r>
            <a:r>
              <a:rPr lang="en-US" dirty="0" smtClean="0">
                <a:latin typeface="Lato" panose="020F0502020204030203" pitchFamily="34" charset="0"/>
              </a:rPr>
              <a:t> </a:t>
            </a:r>
            <a:r>
              <a:rPr lang="en-US" b="1" dirty="0" smtClean="0">
                <a:latin typeface="Lato" panose="020F0502020204030203" pitchFamily="34" charset="0"/>
              </a:rPr>
              <a:t>Drury</a:t>
            </a:r>
            <a:endParaRPr lang="en-GB" b="1" dirty="0">
              <a:latin typeface="Lato" panose="020F0502020204030203" pitchFamily="34" charset="0"/>
            </a:endParaRPr>
          </a:p>
        </p:txBody>
      </p:sp>
      <p:sp>
        <p:nvSpPr>
          <p:cNvPr id="12" name="TextBox 11"/>
          <p:cNvSpPr txBox="1"/>
          <p:nvPr/>
        </p:nvSpPr>
        <p:spPr>
          <a:xfrm>
            <a:off x="5386611" y="2296728"/>
            <a:ext cx="1872403" cy="1200329"/>
          </a:xfrm>
          <a:prstGeom prst="rect">
            <a:avLst/>
          </a:prstGeom>
          <a:noFill/>
        </p:spPr>
        <p:txBody>
          <a:bodyPr wrap="square" rtlCol="0">
            <a:spAutoFit/>
          </a:bodyPr>
          <a:lstStyle/>
          <a:p>
            <a:r>
              <a:rPr lang="en-US" b="1" dirty="0" smtClean="0">
                <a:latin typeface="Lato" panose="020F0502020204030203" pitchFamily="34" charset="0"/>
              </a:rPr>
              <a:t>Joe</a:t>
            </a:r>
          </a:p>
          <a:p>
            <a:r>
              <a:rPr lang="en-US" b="1" dirty="0" smtClean="0">
                <a:latin typeface="Lato" panose="020F0502020204030203" pitchFamily="34" charset="0"/>
              </a:rPr>
              <a:t>Steele-Perkins</a:t>
            </a:r>
          </a:p>
          <a:p>
            <a:endParaRPr lang="en-US" b="1" dirty="0" smtClean="0">
              <a:latin typeface="Lato" panose="020F0502020204030203" pitchFamily="34" charset="0"/>
            </a:endParaRPr>
          </a:p>
          <a:p>
            <a:r>
              <a:rPr lang="en-GB" b="1" dirty="0" smtClean="0">
                <a:latin typeface="Lato" panose="020F0502020204030203" pitchFamily="34" charset="0"/>
              </a:rPr>
              <a:t>Damian Barker</a:t>
            </a:r>
            <a:endParaRPr lang="en-US" b="1" dirty="0">
              <a:latin typeface="Lato" panose="020F0502020204030203" pitchFamily="34" charset="0"/>
            </a:endParaRPr>
          </a:p>
        </p:txBody>
      </p:sp>
      <p:sp>
        <p:nvSpPr>
          <p:cNvPr id="13" name="TextBox 12"/>
          <p:cNvSpPr txBox="1"/>
          <p:nvPr/>
        </p:nvSpPr>
        <p:spPr>
          <a:xfrm>
            <a:off x="7197004" y="2152294"/>
            <a:ext cx="1528563" cy="1477328"/>
          </a:xfrm>
          <a:prstGeom prst="rect">
            <a:avLst/>
          </a:prstGeom>
          <a:noFill/>
        </p:spPr>
        <p:txBody>
          <a:bodyPr wrap="square" rtlCol="0">
            <a:spAutoFit/>
          </a:bodyPr>
          <a:lstStyle/>
          <a:p>
            <a:r>
              <a:rPr lang="en-US" b="1" dirty="0" smtClean="0">
                <a:latin typeface="Lato" panose="020F0502020204030203" pitchFamily="34" charset="0"/>
              </a:rPr>
              <a:t>Ed</a:t>
            </a:r>
            <a:r>
              <a:rPr lang="en-US" dirty="0" smtClean="0">
                <a:latin typeface="Lato" panose="020F0502020204030203" pitchFamily="34" charset="0"/>
              </a:rPr>
              <a:t> </a:t>
            </a:r>
          </a:p>
          <a:p>
            <a:r>
              <a:rPr lang="en-US" b="1" dirty="0" smtClean="0">
                <a:latin typeface="Lato" panose="020F0502020204030203" pitchFamily="34" charset="0"/>
              </a:rPr>
              <a:t>Garcia</a:t>
            </a:r>
          </a:p>
          <a:p>
            <a:endParaRPr lang="en-US" dirty="0" smtClean="0">
              <a:latin typeface="Lato" panose="020F0502020204030203" pitchFamily="34" charset="0"/>
            </a:endParaRPr>
          </a:p>
          <a:p>
            <a:r>
              <a:rPr lang="en-US" b="1" dirty="0" smtClean="0">
                <a:latin typeface="Lato" panose="020F0502020204030203" pitchFamily="34" charset="0"/>
              </a:rPr>
              <a:t>Barbara</a:t>
            </a:r>
            <a:r>
              <a:rPr lang="en-US" dirty="0" smtClean="0">
                <a:latin typeface="Lato" panose="020F0502020204030203" pitchFamily="34" charset="0"/>
              </a:rPr>
              <a:t> </a:t>
            </a:r>
            <a:r>
              <a:rPr lang="en-US" b="1" dirty="0" smtClean="0">
                <a:latin typeface="Lato" panose="020F0502020204030203" pitchFamily="34" charset="0"/>
              </a:rPr>
              <a:t>Coole</a:t>
            </a:r>
            <a:endParaRPr lang="en-GB" b="1" dirty="0">
              <a:latin typeface="Lato" panose="020F0502020204030203" pitchFamily="34" charset="0"/>
            </a:endParaRPr>
          </a:p>
        </p:txBody>
      </p:sp>
      <p:sp>
        <p:nvSpPr>
          <p:cNvPr id="14" name="TextBox 13"/>
          <p:cNvSpPr txBox="1"/>
          <p:nvPr/>
        </p:nvSpPr>
        <p:spPr>
          <a:xfrm>
            <a:off x="482327" y="3719815"/>
            <a:ext cx="1744634" cy="369332"/>
          </a:xfrm>
          <a:prstGeom prst="rect">
            <a:avLst/>
          </a:prstGeom>
          <a:noFill/>
        </p:spPr>
        <p:txBody>
          <a:bodyPr wrap="square" rtlCol="0">
            <a:spAutoFit/>
          </a:bodyPr>
          <a:lstStyle/>
          <a:p>
            <a:r>
              <a:rPr lang="en-US" dirty="0" smtClean="0">
                <a:latin typeface="Lato" panose="020F0502020204030203" pitchFamily="34" charset="0"/>
              </a:rPr>
              <a:t>Recruitment</a:t>
            </a:r>
            <a:endParaRPr lang="en-GB" dirty="0">
              <a:latin typeface="Lato" panose="020F0502020204030203" pitchFamily="34" charset="0"/>
            </a:endParaRPr>
          </a:p>
        </p:txBody>
      </p:sp>
      <p:sp>
        <p:nvSpPr>
          <p:cNvPr id="15" name="TextBox 14"/>
          <p:cNvSpPr txBox="1"/>
          <p:nvPr/>
        </p:nvSpPr>
        <p:spPr>
          <a:xfrm>
            <a:off x="457200" y="4257099"/>
            <a:ext cx="1528563" cy="1200329"/>
          </a:xfrm>
          <a:prstGeom prst="rect">
            <a:avLst/>
          </a:prstGeom>
          <a:noFill/>
        </p:spPr>
        <p:txBody>
          <a:bodyPr wrap="square" rtlCol="0">
            <a:spAutoFit/>
          </a:bodyPr>
          <a:lstStyle/>
          <a:p>
            <a:r>
              <a:rPr lang="en-US" b="1" dirty="0" smtClean="0">
                <a:latin typeface="Lato" panose="020F0502020204030203" pitchFamily="34" charset="0"/>
              </a:rPr>
              <a:t>Nicole Celliers</a:t>
            </a:r>
          </a:p>
          <a:p>
            <a:endParaRPr lang="en-US" dirty="0" smtClean="0">
              <a:latin typeface="Lato" panose="020F0502020204030203" pitchFamily="34" charset="0"/>
            </a:endParaRPr>
          </a:p>
          <a:p>
            <a:r>
              <a:rPr lang="en-US" b="1" dirty="0" smtClean="0">
                <a:latin typeface="Lato" panose="020F0502020204030203" pitchFamily="34" charset="0"/>
              </a:rPr>
              <a:t>VACANCY</a:t>
            </a:r>
          </a:p>
        </p:txBody>
      </p:sp>
    </p:spTree>
    <p:extLst>
      <p:ext uri="{BB962C8B-B14F-4D97-AF65-F5344CB8AC3E}">
        <p14:creationId xmlns:p14="http://schemas.microsoft.com/office/powerpoint/2010/main" val="99854180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83806" y="3403604"/>
            <a:ext cx="2491530" cy="3061982"/>
          </a:xfrm>
          <a:prstGeom prst="rect">
            <a:avLst/>
          </a:prstGeom>
        </p:spPr>
      </p:pic>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427984" y="1484784"/>
            <a:ext cx="2889504" cy="2932176"/>
          </a:xfrm>
          <a:prstGeom prst="rect">
            <a:avLst/>
          </a:prstGeom>
        </p:spPr>
      </p:pic>
      <p:pic>
        <p:nvPicPr>
          <p:cNvPr id="5" name="Picture 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483768" y="3403604"/>
            <a:ext cx="2570813" cy="2953062"/>
          </a:xfrm>
          <a:prstGeom prst="rect">
            <a:avLst/>
          </a:prstGeom>
        </p:spPr>
      </p:pic>
      <p:pic>
        <p:nvPicPr>
          <p:cNvPr id="6" name="Picture 5"/>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95536" y="1844824"/>
            <a:ext cx="2529348" cy="2905432"/>
          </a:xfrm>
          <a:prstGeom prst="rect">
            <a:avLst/>
          </a:prstGeom>
        </p:spPr>
      </p:pic>
      <p:sp>
        <p:nvSpPr>
          <p:cNvPr id="8" name="Title 1"/>
          <p:cNvSpPr>
            <a:spLocks/>
          </p:cNvSpPr>
          <p:nvPr/>
        </p:nvSpPr>
        <p:spPr bwMode="auto">
          <a:xfrm>
            <a:off x="609600" y="946150"/>
            <a:ext cx="60198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defTabSz="457200" fontAlgn="base">
              <a:spcBef>
                <a:spcPct val="0"/>
              </a:spcBef>
              <a:spcAft>
                <a:spcPct val="0"/>
              </a:spcAft>
            </a:pPr>
            <a:r>
              <a:rPr lang="en-US" sz="2400" dirty="0" smtClean="0">
                <a:latin typeface="Lato" panose="020F0502020204030203" pitchFamily="34" charset="0"/>
              </a:rPr>
              <a:t>Audience segmentation by persona</a:t>
            </a:r>
            <a:endParaRPr lang="en-US" sz="2400" dirty="0">
              <a:latin typeface="Lato" panose="020F0502020204030203" pitchFamily="34" charset="0"/>
            </a:endParaRPr>
          </a:p>
        </p:txBody>
      </p:sp>
      <p:sp>
        <p:nvSpPr>
          <p:cNvPr id="2" name="TextBox 1"/>
          <p:cNvSpPr txBox="1"/>
          <p:nvPr/>
        </p:nvSpPr>
        <p:spPr>
          <a:xfrm>
            <a:off x="2483768" y="1844825"/>
            <a:ext cx="2088232" cy="646331"/>
          </a:xfrm>
          <a:prstGeom prst="rect">
            <a:avLst/>
          </a:prstGeom>
          <a:noFill/>
        </p:spPr>
        <p:txBody>
          <a:bodyPr wrap="square" rtlCol="0">
            <a:spAutoFit/>
          </a:bodyPr>
          <a:lstStyle/>
          <a:p>
            <a:r>
              <a:rPr lang="en-US" dirty="0" smtClean="0">
                <a:latin typeface="Lato" panose="020F0502020204030203" pitchFamily="34" charset="0"/>
              </a:rPr>
              <a:t>23% Professional Scientists</a:t>
            </a:r>
            <a:endParaRPr lang="en-GB" dirty="0">
              <a:latin typeface="Lato" panose="020F0502020204030203" pitchFamily="34" charset="0"/>
            </a:endParaRPr>
          </a:p>
        </p:txBody>
      </p:sp>
      <p:sp>
        <p:nvSpPr>
          <p:cNvPr id="9" name="TextBox 8"/>
          <p:cNvSpPr txBox="1"/>
          <p:nvPr/>
        </p:nvSpPr>
        <p:spPr>
          <a:xfrm>
            <a:off x="6948264" y="1993634"/>
            <a:ext cx="2088232" cy="923330"/>
          </a:xfrm>
          <a:prstGeom prst="rect">
            <a:avLst/>
          </a:prstGeom>
          <a:noFill/>
        </p:spPr>
        <p:txBody>
          <a:bodyPr wrap="square" rtlCol="0">
            <a:spAutoFit/>
          </a:bodyPr>
          <a:lstStyle/>
          <a:p>
            <a:r>
              <a:rPr lang="en-US" dirty="0" smtClean="0">
                <a:latin typeface="Lato" panose="020F0502020204030203" pitchFamily="34" charset="0"/>
              </a:rPr>
              <a:t>41% Intellectually Curious Business Leaders</a:t>
            </a:r>
            <a:endParaRPr lang="en-GB" dirty="0">
              <a:latin typeface="Lato" panose="020F0502020204030203" pitchFamily="34" charset="0"/>
            </a:endParaRPr>
          </a:p>
        </p:txBody>
      </p:sp>
      <p:sp>
        <p:nvSpPr>
          <p:cNvPr id="10" name="TextBox 9"/>
          <p:cNvSpPr txBox="1"/>
          <p:nvPr/>
        </p:nvSpPr>
        <p:spPr>
          <a:xfrm>
            <a:off x="4860032" y="4380924"/>
            <a:ext cx="2088232" cy="369332"/>
          </a:xfrm>
          <a:prstGeom prst="rect">
            <a:avLst/>
          </a:prstGeom>
          <a:noFill/>
        </p:spPr>
        <p:txBody>
          <a:bodyPr wrap="square" rtlCol="0">
            <a:spAutoFit/>
          </a:bodyPr>
          <a:lstStyle/>
          <a:p>
            <a:r>
              <a:rPr lang="en-US" dirty="0" smtClean="0">
                <a:latin typeface="Lato" panose="020F0502020204030203" pitchFamily="34" charset="0"/>
              </a:rPr>
              <a:t>14% Students</a:t>
            </a:r>
            <a:endParaRPr lang="en-GB" dirty="0">
              <a:latin typeface="Lato" panose="020F0502020204030203" pitchFamily="34" charset="0"/>
            </a:endParaRPr>
          </a:p>
        </p:txBody>
      </p:sp>
      <p:sp>
        <p:nvSpPr>
          <p:cNvPr id="11" name="TextBox 10"/>
          <p:cNvSpPr txBox="1"/>
          <p:nvPr/>
        </p:nvSpPr>
        <p:spPr>
          <a:xfrm>
            <a:off x="616094" y="4759811"/>
            <a:ext cx="2088232" cy="369332"/>
          </a:xfrm>
          <a:prstGeom prst="rect">
            <a:avLst/>
          </a:prstGeom>
          <a:noFill/>
        </p:spPr>
        <p:txBody>
          <a:bodyPr wrap="square" rtlCol="0">
            <a:spAutoFit/>
          </a:bodyPr>
          <a:lstStyle/>
          <a:p>
            <a:r>
              <a:rPr lang="en-US" dirty="0" smtClean="0">
                <a:latin typeface="Lato" panose="020F0502020204030203" pitchFamily="34" charset="0"/>
              </a:rPr>
              <a:t>22% Retired</a:t>
            </a:r>
            <a:endParaRPr lang="en-GB" dirty="0">
              <a:latin typeface="Lato" panose="020F0502020204030203" pitchFamily="34" charset="0"/>
            </a:endParaRPr>
          </a:p>
        </p:txBody>
      </p:sp>
    </p:spTree>
    <p:extLst>
      <p:ext uri="{BB962C8B-B14F-4D97-AF65-F5344CB8AC3E}">
        <p14:creationId xmlns:p14="http://schemas.microsoft.com/office/powerpoint/2010/main" val="343989136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 name="Rectangle 116"/>
          <p:cNvSpPr/>
          <p:nvPr/>
        </p:nvSpPr>
        <p:spPr>
          <a:xfrm>
            <a:off x="6156176" y="0"/>
            <a:ext cx="2987824" cy="105273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8" name="Rectangle 117"/>
          <p:cNvSpPr/>
          <p:nvPr/>
        </p:nvSpPr>
        <p:spPr>
          <a:xfrm>
            <a:off x="0" y="6165304"/>
            <a:ext cx="2195736" cy="6926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9" name="Rectangle 118"/>
          <p:cNvSpPr/>
          <p:nvPr/>
        </p:nvSpPr>
        <p:spPr>
          <a:xfrm>
            <a:off x="3203848" y="4005064"/>
            <a:ext cx="2880320" cy="1944216"/>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0" name="Rectangle 119"/>
          <p:cNvSpPr/>
          <p:nvPr/>
        </p:nvSpPr>
        <p:spPr>
          <a:xfrm>
            <a:off x="179512" y="4005064"/>
            <a:ext cx="2880320" cy="1944216"/>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1" name="Rectangle 120"/>
          <p:cNvSpPr/>
          <p:nvPr/>
        </p:nvSpPr>
        <p:spPr>
          <a:xfrm>
            <a:off x="6263680" y="3717032"/>
            <a:ext cx="2484784" cy="288032"/>
          </a:xfrm>
          <a:prstGeom prst="rect">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Arial Narrow" pitchFamily="34" charset="0"/>
            </a:endParaRPr>
          </a:p>
        </p:txBody>
      </p:sp>
      <p:sp>
        <p:nvSpPr>
          <p:cNvPr id="122" name="Rectangle 121"/>
          <p:cNvSpPr/>
          <p:nvPr/>
        </p:nvSpPr>
        <p:spPr>
          <a:xfrm>
            <a:off x="3203848" y="3717032"/>
            <a:ext cx="2880320" cy="288032"/>
          </a:xfrm>
          <a:prstGeom prst="rect">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Arial Narrow" pitchFamily="34" charset="0"/>
            </a:endParaRPr>
          </a:p>
        </p:txBody>
      </p:sp>
      <p:sp>
        <p:nvSpPr>
          <p:cNvPr id="123" name="Rectangle 122"/>
          <p:cNvSpPr/>
          <p:nvPr/>
        </p:nvSpPr>
        <p:spPr>
          <a:xfrm>
            <a:off x="179512" y="3717032"/>
            <a:ext cx="2880320" cy="288032"/>
          </a:xfrm>
          <a:prstGeom prst="rect">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4" name="Rectangle 123"/>
          <p:cNvSpPr/>
          <p:nvPr/>
        </p:nvSpPr>
        <p:spPr>
          <a:xfrm>
            <a:off x="5796136" y="836712"/>
            <a:ext cx="2880320" cy="288032"/>
          </a:xfrm>
          <a:prstGeom prst="rect">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Arial Narrow" pitchFamily="34" charset="0"/>
            </a:endParaRPr>
          </a:p>
        </p:txBody>
      </p:sp>
      <p:sp>
        <p:nvSpPr>
          <p:cNvPr id="125" name="Rectangle 124"/>
          <p:cNvSpPr/>
          <p:nvPr/>
        </p:nvSpPr>
        <p:spPr>
          <a:xfrm>
            <a:off x="2843808" y="836712"/>
            <a:ext cx="2880320" cy="288032"/>
          </a:xfrm>
          <a:prstGeom prst="rect">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Arial Narrow" pitchFamily="34" charset="0"/>
            </a:endParaRPr>
          </a:p>
        </p:txBody>
      </p:sp>
      <p:graphicFrame>
        <p:nvGraphicFramePr>
          <p:cNvPr id="126" name="Chart 125"/>
          <p:cNvGraphicFramePr/>
          <p:nvPr/>
        </p:nvGraphicFramePr>
        <p:xfrm>
          <a:off x="3377500" y="1117724"/>
          <a:ext cx="2039888" cy="1671960"/>
        </p:xfrm>
        <a:graphic>
          <a:graphicData uri="http://schemas.openxmlformats.org/drawingml/2006/chart">
            <c:chart xmlns:c="http://schemas.openxmlformats.org/drawingml/2006/chart" xmlns:r="http://schemas.openxmlformats.org/officeDocument/2006/relationships" r:id="rId3"/>
          </a:graphicData>
        </a:graphic>
      </p:graphicFrame>
      <p:sp>
        <p:nvSpPr>
          <p:cNvPr id="127" name="TextBox 126"/>
          <p:cNvSpPr txBox="1"/>
          <p:nvPr/>
        </p:nvSpPr>
        <p:spPr>
          <a:xfrm>
            <a:off x="3059832" y="2780928"/>
            <a:ext cx="2520280" cy="461665"/>
          </a:xfrm>
          <a:prstGeom prst="rect">
            <a:avLst/>
          </a:prstGeom>
          <a:noFill/>
        </p:spPr>
        <p:txBody>
          <a:bodyPr wrap="square" rtlCol="0">
            <a:spAutoFit/>
          </a:bodyPr>
          <a:lstStyle/>
          <a:p>
            <a:r>
              <a:rPr lang="en-GB" sz="1200" dirty="0" smtClean="0">
                <a:latin typeface="Arial Narrow" pitchFamily="34" charset="0"/>
              </a:rPr>
              <a:t>Accounts for </a:t>
            </a:r>
            <a:r>
              <a:rPr lang="en-GB" sz="1200" b="1" dirty="0" smtClean="0">
                <a:latin typeface="Arial Narrow" pitchFamily="34" charset="0"/>
              </a:rPr>
              <a:t>22%</a:t>
            </a:r>
            <a:r>
              <a:rPr lang="en-GB" sz="1200" dirty="0" smtClean="0">
                <a:latin typeface="Arial Narrow" pitchFamily="34" charset="0"/>
              </a:rPr>
              <a:t> of the total audience, this group is declining over time.</a:t>
            </a:r>
            <a:endParaRPr lang="en-GB" sz="1200" dirty="0">
              <a:latin typeface="Arial Narrow" pitchFamily="34" charset="0"/>
            </a:endParaRPr>
          </a:p>
        </p:txBody>
      </p:sp>
      <p:sp>
        <p:nvSpPr>
          <p:cNvPr id="128" name="TextBox 127"/>
          <p:cNvSpPr txBox="1"/>
          <p:nvPr/>
        </p:nvSpPr>
        <p:spPr>
          <a:xfrm>
            <a:off x="539552" y="3717032"/>
            <a:ext cx="2592288" cy="307777"/>
          </a:xfrm>
          <a:prstGeom prst="rect">
            <a:avLst/>
          </a:prstGeom>
          <a:noFill/>
        </p:spPr>
        <p:txBody>
          <a:bodyPr wrap="square" rtlCol="0">
            <a:spAutoFit/>
          </a:bodyPr>
          <a:lstStyle/>
          <a:p>
            <a:r>
              <a:rPr lang="en-GB" sz="1400" b="1" dirty="0" smtClean="0"/>
              <a:t>Why they read NS:</a:t>
            </a:r>
            <a:endParaRPr lang="en-GB" sz="1400" b="1" dirty="0"/>
          </a:p>
        </p:txBody>
      </p:sp>
      <p:sp>
        <p:nvSpPr>
          <p:cNvPr id="129" name="TextBox 128"/>
          <p:cNvSpPr txBox="1"/>
          <p:nvPr/>
        </p:nvSpPr>
        <p:spPr>
          <a:xfrm>
            <a:off x="6588224" y="3717032"/>
            <a:ext cx="2088232" cy="307777"/>
          </a:xfrm>
          <a:prstGeom prst="rect">
            <a:avLst/>
          </a:prstGeom>
          <a:noFill/>
        </p:spPr>
        <p:txBody>
          <a:bodyPr wrap="square" rtlCol="0">
            <a:spAutoFit/>
          </a:bodyPr>
          <a:lstStyle/>
          <a:p>
            <a:r>
              <a:rPr lang="en-GB" sz="1400" b="1" dirty="0" smtClean="0"/>
              <a:t>Media consumption:</a:t>
            </a:r>
            <a:endParaRPr lang="en-GB" sz="1400" b="1" dirty="0"/>
          </a:p>
        </p:txBody>
      </p:sp>
      <p:sp>
        <p:nvSpPr>
          <p:cNvPr id="130" name="TextBox 129"/>
          <p:cNvSpPr txBox="1"/>
          <p:nvPr/>
        </p:nvSpPr>
        <p:spPr>
          <a:xfrm>
            <a:off x="3491880" y="3717032"/>
            <a:ext cx="2592288" cy="307777"/>
          </a:xfrm>
          <a:prstGeom prst="rect">
            <a:avLst/>
          </a:prstGeom>
          <a:noFill/>
        </p:spPr>
        <p:txBody>
          <a:bodyPr wrap="square" rtlCol="0">
            <a:spAutoFit/>
          </a:bodyPr>
          <a:lstStyle/>
          <a:p>
            <a:r>
              <a:rPr lang="en-GB" sz="1400" b="1" dirty="0" smtClean="0"/>
              <a:t>Fit with NS propositions:</a:t>
            </a:r>
            <a:endParaRPr lang="en-GB" sz="1400" b="1" dirty="0"/>
          </a:p>
        </p:txBody>
      </p:sp>
      <p:sp>
        <p:nvSpPr>
          <p:cNvPr id="131" name="TextBox 130"/>
          <p:cNvSpPr txBox="1"/>
          <p:nvPr/>
        </p:nvSpPr>
        <p:spPr>
          <a:xfrm>
            <a:off x="3203848" y="836712"/>
            <a:ext cx="2304256" cy="307777"/>
          </a:xfrm>
          <a:prstGeom prst="rect">
            <a:avLst/>
          </a:prstGeom>
          <a:noFill/>
        </p:spPr>
        <p:txBody>
          <a:bodyPr wrap="square" rtlCol="0">
            <a:spAutoFit/>
          </a:bodyPr>
          <a:lstStyle/>
          <a:p>
            <a:r>
              <a:rPr lang="en-GB" sz="1400" b="1" dirty="0" smtClean="0"/>
              <a:t>Proportion of audience:</a:t>
            </a:r>
            <a:endParaRPr lang="en-GB" sz="1400" b="1" dirty="0"/>
          </a:p>
        </p:txBody>
      </p:sp>
      <p:sp>
        <p:nvSpPr>
          <p:cNvPr id="132" name="TextBox 131"/>
          <p:cNvSpPr txBox="1"/>
          <p:nvPr/>
        </p:nvSpPr>
        <p:spPr>
          <a:xfrm>
            <a:off x="6228184" y="836712"/>
            <a:ext cx="1728192" cy="307777"/>
          </a:xfrm>
          <a:prstGeom prst="rect">
            <a:avLst/>
          </a:prstGeom>
          <a:noFill/>
        </p:spPr>
        <p:txBody>
          <a:bodyPr wrap="square" rtlCol="0">
            <a:spAutoFit/>
          </a:bodyPr>
          <a:lstStyle/>
          <a:p>
            <a:r>
              <a:rPr lang="en-GB" sz="1400" b="1" dirty="0" smtClean="0"/>
              <a:t>Characteristics:</a:t>
            </a:r>
            <a:endParaRPr lang="en-GB" sz="1400" b="1" dirty="0"/>
          </a:p>
        </p:txBody>
      </p:sp>
      <p:cxnSp>
        <p:nvCxnSpPr>
          <p:cNvPr id="133" name="Straight Arrow Connector 132"/>
          <p:cNvCxnSpPr/>
          <p:nvPr/>
        </p:nvCxnSpPr>
        <p:spPr>
          <a:xfrm>
            <a:off x="7308304" y="1412776"/>
            <a:ext cx="0" cy="1872208"/>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34" name="Straight Arrow Connector 133"/>
          <p:cNvCxnSpPr/>
          <p:nvPr/>
        </p:nvCxnSpPr>
        <p:spPr>
          <a:xfrm rot="5400000">
            <a:off x="7308304" y="1340768"/>
            <a:ext cx="0" cy="1872208"/>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sp>
        <p:nvSpPr>
          <p:cNvPr id="135" name="TextBox 134"/>
          <p:cNvSpPr txBox="1"/>
          <p:nvPr/>
        </p:nvSpPr>
        <p:spPr>
          <a:xfrm>
            <a:off x="6372200" y="1196752"/>
            <a:ext cx="2016224" cy="261610"/>
          </a:xfrm>
          <a:prstGeom prst="rect">
            <a:avLst/>
          </a:prstGeom>
          <a:noFill/>
        </p:spPr>
        <p:txBody>
          <a:bodyPr wrap="square" rtlCol="0">
            <a:spAutoFit/>
          </a:bodyPr>
          <a:lstStyle/>
          <a:p>
            <a:r>
              <a:rPr lang="en-GB" sz="1100" dirty="0" smtClean="0">
                <a:latin typeface="Arial Narrow" pitchFamily="34" charset="0"/>
              </a:rPr>
              <a:t>High level of science knowledge</a:t>
            </a:r>
            <a:endParaRPr lang="en-GB" sz="1100" dirty="0">
              <a:latin typeface="Arial Narrow" pitchFamily="34" charset="0"/>
            </a:endParaRPr>
          </a:p>
        </p:txBody>
      </p:sp>
      <p:sp>
        <p:nvSpPr>
          <p:cNvPr id="136" name="TextBox 135"/>
          <p:cNvSpPr txBox="1"/>
          <p:nvPr/>
        </p:nvSpPr>
        <p:spPr>
          <a:xfrm>
            <a:off x="6372200" y="3284984"/>
            <a:ext cx="2376264" cy="261610"/>
          </a:xfrm>
          <a:prstGeom prst="rect">
            <a:avLst/>
          </a:prstGeom>
          <a:noFill/>
        </p:spPr>
        <p:txBody>
          <a:bodyPr wrap="square" rtlCol="0">
            <a:spAutoFit/>
          </a:bodyPr>
          <a:lstStyle/>
          <a:p>
            <a:r>
              <a:rPr lang="en-GB" sz="1100" dirty="0" smtClean="0">
                <a:latin typeface="Arial Narrow" pitchFamily="34" charset="0"/>
              </a:rPr>
              <a:t>Lower level of science knowledge</a:t>
            </a:r>
            <a:endParaRPr lang="en-GB" sz="1100" dirty="0">
              <a:latin typeface="Arial Narrow" pitchFamily="34" charset="0"/>
            </a:endParaRPr>
          </a:p>
        </p:txBody>
      </p:sp>
      <p:sp>
        <p:nvSpPr>
          <p:cNvPr id="137" name="TextBox 136"/>
          <p:cNvSpPr txBox="1"/>
          <p:nvPr/>
        </p:nvSpPr>
        <p:spPr>
          <a:xfrm>
            <a:off x="8244408" y="2132856"/>
            <a:ext cx="720080" cy="261610"/>
          </a:xfrm>
          <a:prstGeom prst="rect">
            <a:avLst/>
          </a:prstGeom>
          <a:noFill/>
        </p:spPr>
        <p:txBody>
          <a:bodyPr wrap="square" rtlCol="0">
            <a:spAutoFit/>
          </a:bodyPr>
          <a:lstStyle/>
          <a:p>
            <a:r>
              <a:rPr lang="en-GB" sz="1100" dirty="0" smtClean="0">
                <a:latin typeface="Arial Narrow" pitchFamily="34" charset="0"/>
              </a:rPr>
              <a:t>Older</a:t>
            </a:r>
            <a:endParaRPr lang="en-GB" sz="1100" dirty="0">
              <a:latin typeface="Arial Narrow" pitchFamily="34" charset="0"/>
            </a:endParaRPr>
          </a:p>
        </p:txBody>
      </p:sp>
      <p:sp>
        <p:nvSpPr>
          <p:cNvPr id="138" name="TextBox 137"/>
          <p:cNvSpPr txBox="1"/>
          <p:nvPr/>
        </p:nvSpPr>
        <p:spPr>
          <a:xfrm>
            <a:off x="5724128" y="2132856"/>
            <a:ext cx="720080" cy="261610"/>
          </a:xfrm>
          <a:prstGeom prst="rect">
            <a:avLst/>
          </a:prstGeom>
          <a:noFill/>
        </p:spPr>
        <p:txBody>
          <a:bodyPr wrap="square" rtlCol="0">
            <a:spAutoFit/>
          </a:bodyPr>
          <a:lstStyle/>
          <a:p>
            <a:r>
              <a:rPr lang="en-GB" sz="1100" dirty="0" smtClean="0">
                <a:latin typeface="Arial Narrow" pitchFamily="34" charset="0"/>
              </a:rPr>
              <a:t>Younger</a:t>
            </a:r>
            <a:endParaRPr lang="en-GB" sz="1100" dirty="0">
              <a:latin typeface="Arial Narrow" pitchFamily="34" charset="0"/>
            </a:endParaRPr>
          </a:p>
        </p:txBody>
      </p:sp>
      <p:sp>
        <p:nvSpPr>
          <p:cNvPr id="139" name="TextBox 138"/>
          <p:cNvSpPr txBox="1"/>
          <p:nvPr/>
        </p:nvSpPr>
        <p:spPr>
          <a:xfrm>
            <a:off x="179512" y="4149080"/>
            <a:ext cx="3024336" cy="1569660"/>
          </a:xfrm>
          <a:prstGeom prst="rect">
            <a:avLst/>
          </a:prstGeom>
          <a:noFill/>
        </p:spPr>
        <p:txBody>
          <a:bodyPr wrap="square" rtlCol="0">
            <a:spAutoFit/>
          </a:bodyPr>
          <a:lstStyle/>
          <a:p>
            <a:pPr>
              <a:buFont typeface="Arial" pitchFamily="34" charset="0"/>
              <a:buChar char="•"/>
            </a:pPr>
            <a:r>
              <a:rPr lang="en-GB" sz="1200" dirty="0" smtClean="0">
                <a:latin typeface="Arial Narrow" pitchFamily="34" charset="0"/>
              </a:rPr>
              <a:t> 44% need to keep up to date with science for their work</a:t>
            </a:r>
          </a:p>
          <a:p>
            <a:pPr>
              <a:buFont typeface="Arial" pitchFamily="34" charset="0"/>
              <a:buChar char="•"/>
            </a:pPr>
            <a:r>
              <a:rPr lang="en-GB" sz="1200" dirty="0" smtClean="0">
                <a:latin typeface="Arial Narrow" pitchFamily="34" charset="0"/>
              </a:rPr>
              <a:t> 54% it’s a treat</a:t>
            </a:r>
          </a:p>
          <a:p>
            <a:pPr>
              <a:buFont typeface="Arial" pitchFamily="34" charset="0"/>
              <a:buChar char="•"/>
            </a:pPr>
            <a:r>
              <a:rPr lang="en-GB" sz="1200" dirty="0" smtClean="0">
                <a:latin typeface="Arial Narrow" pitchFamily="34" charset="0"/>
              </a:rPr>
              <a:t> 29% I’ve always read it; it’s a tradition</a:t>
            </a:r>
          </a:p>
          <a:p>
            <a:pPr>
              <a:buFont typeface="Arial" pitchFamily="34" charset="0"/>
              <a:buChar char="•"/>
            </a:pPr>
            <a:endParaRPr lang="en-GB" sz="1200" dirty="0" smtClean="0">
              <a:latin typeface="Arial Narrow" pitchFamily="34" charset="0"/>
            </a:endParaRPr>
          </a:p>
          <a:p>
            <a:pPr>
              <a:buFont typeface="Arial" pitchFamily="34" charset="0"/>
              <a:buChar char="•"/>
            </a:pPr>
            <a:r>
              <a:rPr lang="en-GB" sz="1200" dirty="0" smtClean="0">
                <a:latin typeface="Arial Narrow" pitchFamily="34" charset="0"/>
              </a:rPr>
              <a:t> More likely than the average reader to agree NS is newsy and humorous</a:t>
            </a:r>
          </a:p>
          <a:p>
            <a:pPr>
              <a:buFont typeface="Arial" pitchFamily="34" charset="0"/>
              <a:buChar char="•"/>
            </a:pPr>
            <a:r>
              <a:rPr lang="en-GB" sz="1200" dirty="0" smtClean="0">
                <a:latin typeface="Arial Narrow" pitchFamily="34" charset="0"/>
              </a:rPr>
              <a:t> Less likely to agree NS is authoritative  </a:t>
            </a:r>
            <a:endParaRPr lang="en-GB" sz="1200" dirty="0">
              <a:latin typeface="Arial Narrow" pitchFamily="34" charset="0"/>
            </a:endParaRPr>
          </a:p>
        </p:txBody>
      </p:sp>
      <p:sp>
        <p:nvSpPr>
          <p:cNvPr id="140" name="Rectangle 139"/>
          <p:cNvSpPr/>
          <p:nvPr/>
        </p:nvSpPr>
        <p:spPr>
          <a:xfrm>
            <a:off x="7020272" y="1556792"/>
            <a:ext cx="720080" cy="28803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Arial Narrow" pitchFamily="34" charset="0"/>
            </a:endParaRPr>
          </a:p>
        </p:txBody>
      </p:sp>
      <p:sp>
        <p:nvSpPr>
          <p:cNvPr id="141" name="Rectangle 140"/>
          <p:cNvSpPr/>
          <p:nvPr/>
        </p:nvSpPr>
        <p:spPr>
          <a:xfrm>
            <a:off x="6876256" y="2564904"/>
            <a:ext cx="864096" cy="28803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Arial Narrow" pitchFamily="34" charset="0"/>
            </a:endParaRPr>
          </a:p>
        </p:txBody>
      </p:sp>
      <p:pic>
        <p:nvPicPr>
          <p:cNvPr id="142" name="Picture 3" descr="C:\Users\hallj5\AppData\Local\Microsoft\Windows\Temporary Internet Files\Content.IE5\AYN3517Z\MP900442289[1].jpg"/>
          <p:cNvPicPr>
            <a:picLocks noChangeAspect="1" noChangeArrowheads="1"/>
          </p:cNvPicPr>
          <p:nvPr/>
        </p:nvPicPr>
        <p:blipFill>
          <a:blip r:embed="rId4" cstate="print"/>
          <a:srcRect/>
          <a:stretch>
            <a:fillRect/>
          </a:stretch>
        </p:blipFill>
        <p:spPr bwMode="auto">
          <a:xfrm>
            <a:off x="6732240" y="0"/>
            <a:ext cx="792088" cy="594066"/>
          </a:xfrm>
          <a:prstGeom prst="rect">
            <a:avLst/>
          </a:prstGeom>
          <a:noFill/>
        </p:spPr>
      </p:pic>
      <p:sp>
        <p:nvSpPr>
          <p:cNvPr id="143" name="TextBox 142"/>
          <p:cNvSpPr txBox="1"/>
          <p:nvPr/>
        </p:nvSpPr>
        <p:spPr>
          <a:xfrm>
            <a:off x="7308304" y="241484"/>
            <a:ext cx="792088" cy="523220"/>
          </a:xfrm>
          <a:prstGeom prst="rect">
            <a:avLst/>
          </a:prstGeom>
          <a:noFill/>
        </p:spPr>
        <p:txBody>
          <a:bodyPr wrap="square" rtlCol="0">
            <a:spAutoFit/>
          </a:bodyPr>
          <a:lstStyle/>
          <a:p>
            <a:r>
              <a:rPr lang="en-GB" sz="1400" dirty="0" smtClean="0"/>
              <a:t>84%</a:t>
            </a:r>
          </a:p>
          <a:p>
            <a:endParaRPr lang="en-GB" sz="1400" dirty="0"/>
          </a:p>
        </p:txBody>
      </p:sp>
      <p:sp>
        <p:nvSpPr>
          <p:cNvPr id="144" name="TextBox 143"/>
          <p:cNvSpPr txBox="1"/>
          <p:nvPr/>
        </p:nvSpPr>
        <p:spPr>
          <a:xfrm>
            <a:off x="3131840" y="4122946"/>
            <a:ext cx="2952328" cy="1754326"/>
          </a:xfrm>
          <a:prstGeom prst="rect">
            <a:avLst/>
          </a:prstGeom>
          <a:noFill/>
        </p:spPr>
        <p:txBody>
          <a:bodyPr wrap="square" rtlCol="0">
            <a:spAutoFit/>
          </a:bodyPr>
          <a:lstStyle/>
          <a:p>
            <a:pPr>
              <a:buFont typeface="Arial" pitchFamily="34" charset="0"/>
              <a:buChar char="•"/>
            </a:pPr>
            <a:r>
              <a:rPr lang="en-GB" sz="1200" dirty="0" smtClean="0">
                <a:latin typeface="Arial Narrow" pitchFamily="34" charset="0"/>
              </a:rPr>
              <a:t> 84% read the magazine and 42% use </a:t>
            </a:r>
            <a:r>
              <a:rPr lang="en-GB" sz="1200" dirty="0" err="1" smtClean="0">
                <a:latin typeface="Arial Narrow" pitchFamily="34" charset="0"/>
              </a:rPr>
              <a:t>ns.com</a:t>
            </a:r>
            <a:endParaRPr lang="en-GB" sz="1200" dirty="0" smtClean="0">
              <a:latin typeface="Arial Narrow" pitchFamily="34" charset="0"/>
            </a:endParaRPr>
          </a:p>
          <a:p>
            <a:pPr>
              <a:buFont typeface="Arial" pitchFamily="34" charset="0"/>
              <a:buChar char="•"/>
            </a:pPr>
            <a:r>
              <a:rPr lang="en-GB" sz="1200" dirty="0" smtClean="0">
                <a:latin typeface="Arial Narrow" pitchFamily="34" charset="0"/>
              </a:rPr>
              <a:t> More likely to be subscribers than </a:t>
            </a:r>
            <a:r>
              <a:rPr lang="en-GB" sz="1200" dirty="0" err="1" smtClean="0">
                <a:latin typeface="Arial Narrow" pitchFamily="34" charset="0"/>
              </a:rPr>
              <a:t>newstrade</a:t>
            </a:r>
            <a:r>
              <a:rPr lang="en-GB" sz="1200" dirty="0" smtClean="0">
                <a:latin typeface="Arial Narrow" pitchFamily="34" charset="0"/>
              </a:rPr>
              <a:t> </a:t>
            </a:r>
          </a:p>
          <a:p>
            <a:pPr>
              <a:buFont typeface="Arial" pitchFamily="34" charset="0"/>
              <a:buChar char="•"/>
            </a:pPr>
            <a:r>
              <a:rPr lang="en-GB" sz="1200" dirty="0" smtClean="0">
                <a:latin typeface="Arial Narrow" pitchFamily="34" charset="0"/>
              </a:rPr>
              <a:t> Interested in recruitment and academic  / funding opportunities </a:t>
            </a:r>
          </a:p>
          <a:p>
            <a:pPr>
              <a:buFont typeface="Arial" pitchFamily="34" charset="0"/>
              <a:buChar char="•"/>
            </a:pPr>
            <a:r>
              <a:rPr lang="en-GB" sz="1200" dirty="0" smtClean="0">
                <a:latin typeface="Arial Narrow" pitchFamily="34" charset="0"/>
              </a:rPr>
              <a:t> 32% would be interested in reading a version of NS optimised for </a:t>
            </a:r>
            <a:r>
              <a:rPr lang="en-GB" sz="1200" dirty="0" err="1" smtClean="0">
                <a:latin typeface="Arial Narrow" pitchFamily="34" charset="0"/>
              </a:rPr>
              <a:t>iPad</a:t>
            </a:r>
            <a:endParaRPr lang="en-GB" sz="1200" dirty="0" smtClean="0">
              <a:latin typeface="Arial Narrow" pitchFamily="34" charset="0"/>
            </a:endParaRPr>
          </a:p>
          <a:p>
            <a:pPr>
              <a:buFont typeface="Arial" pitchFamily="34" charset="0"/>
              <a:buChar char="•"/>
            </a:pPr>
            <a:r>
              <a:rPr lang="en-GB" sz="1200" dirty="0" smtClean="0">
                <a:latin typeface="Arial Narrow" pitchFamily="34" charset="0"/>
              </a:rPr>
              <a:t> 31% would be interested in reading a version of NS optimised for Kindle</a:t>
            </a:r>
          </a:p>
          <a:p>
            <a:pPr>
              <a:buFont typeface="Arial" pitchFamily="34" charset="0"/>
              <a:buChar char="•"/>
            </a:pPr>
            <a:r>
              <a:rPr lang="en-GB" sz="1200" dirty="0" smtClean="0">
                <a:latin typeface="Arial Narrow" pitchFamily="34" charset="0"/>
              </a:rPr>
              <a:t> 58% would be interested in attending NS events </a:t>
            </a:r>
            <a:endParaRPr lang="en-GB" sz="1200" dirty="0">
              <a:latin typeface="Arial Narrow" pitchFamily="34" charset="0"/>
            </a:endParaRPr>
          </a:p>
        </p:txBody>
      </p:sp>
      <p:sp>
        <p:nvSpPr>
          <p:cNvPr id="145" name="TextBox 144"/>
          <p:cNvSpPr txBox="1"/>
          <p:nvPr/>
        </p:nvSpPr>
        <p:spPr>
          <a:xfrm>
            <a:off x="6228184" y="4005064"/>
            <a:ext cx="2520280" cy="1938992"/>
          </a:xfrm>
          <a:prstGeom prst="rect">
            <a:avLst/>
          </a:prstGeom>
          <a:solidFill>
            <a:schemeClr val="accent6">
              <a:lumMod val="20000"/>
              <a:lumOff val="80000"/>
            </a:schemeClr>
          </a:solidFill>
        </p:spPr>
        <p:txBody>
          <a:bodyPr wrap="square" rtlCol="0">
            <a:spAutoFit/>
          </a:bodyPr>
          <a:lstStyle/>
          <a:p>
            <a:r>
              <a:rPr lang="en-GB" sz="1200" b="1" dirty="0" smtClean="0">
                <a:latin typeface="Arial Narrow" pitchFamily="34" charset="0"/>
              </a:rPr>
              <a:t>Magazines:</a:t>
            </a:r>
          </a:p>
          <a:p>
            <a:pPr marL="171450" lvl="1">
              <a:buFont typeface="Arial" pitchFamily="34" charset="0"/>
              <a:buChar char="•"/>
            </a:pPr>
            <a:r>
              <a:rPr lang="en-GB" sz="1200" dirty="0" smtClean="0">
                <a:latin typeface="Arial Narrow" pitchFamily="34" charset="0"/>
              </a:rPr>
              <a:t> 34% Scientific American</a:t>
            </a:r>
          </a:p>
          <a:p>
            <a:pPr marL="171450" lvl="1">
              <a:buFont typeface="Arial" pitchFamily="34" charset="0"/>
              <a:buChar char="•"/>
            </a:pPr>
            <a:r>
              <a:rPr lang="en-GB" sz="1200" dirty="0" smtClean="0">
                <a:latin typeface="Arial Narrow" pitchFamily="34" charset="0"/>
              </a:rPr>
              <a:t> 28% Nature</a:t>
            </a:r>
          </a:p>
          <a:p>
            <a:pPr marL="171450" lvl="1">
              <a:buFont typeface="Arial" pitchFamily="34" charset="0"/>
              <a:buChar char="•"/>
            </a:pPr>
            <a:r>
              <a:rPr lang="en-GB" sz="1200" dirty="0" smtClean="0">
                <a:latin typeface="Arial Narrow" pitchFamily="34" charset="0"/>
              </a:rPr>
              <a:t> 24% Science</a:t>
            </a:r>
          </a:p>
          <a:p>
            <a:pPr marL="171450" lvl="1">
              <a:buFont typeface="Arial" pitchFamily="34" charset="0"/>
              <a:buChar char="•"/>
            </a:pPr>
            <a:endParaRPr lang="en-GB" sz="1200" dirty="0" smtClean="0">
              <a:latin typeface="Arial Narrow" pitchFamily="34" charset="0"/>
            </a:endParaRPr>
          </a:p>
          <a:p>
            <a:pPr marL="0" lvl="1"/>
            <a:r>
              <a:rPr lang="en-GB" sz="1200" b="1" dirty="0" smtClean="0">
                <a:latin typeface="Arial Narrow" pitchFamily="34" charset="0"/>
              </a:rPr>
              <a:t>Newspapers:</a:t>
            </a:r>
          </a:p>
          <a:p>
            <a:pPr marL="273050" lvl="2" indent="-95250">
              <a:buFont typeface="Arial" pitchFamily="34" charset="0"/>
              <a:buChar char="•"/>
            </a:pPr>
            <a:r>
              <a:rPr lang="en-GB" sz="1200" dirty="0" smtClean="0">
                <a:latin typeface="Arial Narrow" pitchFamily="34" charset="0"/>
              </a:rPr>
              <a:t>Guardian / Independent</a:t>
            </a:r>
          </a:p>
          <a:p>
            <a:pPr marL="273050" lvl="2" indent="-95250">
              <a:buFont typeface="Arial" pitchFamily="34" charset="0"/>
              <a:buChar char="•"/>
            </a:pPr>
            <a:endParaRPr lang="en-GB" sz="1200" dirty="0" smtClean="0">
              <a:latin typeface="Arial Narrow" pitchFamily="34" charset="0"/>
            </a:endParaRPr>
          </a:p>
          <a:p>
            <a:pPr marL="0" lvl="2"/>
            <a:r>
              <a:rPr lang="en-GB" sz="1200" b="1" dirty="0" smtClean="0">
                <a:latin typeface="Arial Narrow" pitchFamily="34" charset="0"/>
              </a:rPr>
              <a:t>Web usage: </a:t>
            </a:r>
          </a:p>
          <a:p>
            <a:pPr marL="177800" lvl="3" indent="95250">
              <a:buFont typeface="Arial" pitchFamily="34" charset="0"/>
              <a:buChar char="•"/>
            </a:pPr>
            <a:r>
              <a:rPr lang="en-GB" sz="1200" dirty="0" smtClean="0">
                <a:latin typeface="Arial Narrow" pitchFamily="34" charset="0"/>
              </a:rPr>
              <a:t>High, often for research </a:t>
            </a:r>
            <a:endParaRPr lang="en-GB" sz="1200" dirty="0">
              <a:latin typeface="Arial Narrow" pitchFamily="34" charset="0"/>
            </a:endParaRPr>
          </a:p>
        </p:txBody>
      </p:sp>
      <p:sp>
        <p:nvSpPr>
          <p:cNvPr id="146" name="Rectangle 145"/>
          <p:cNvSpPr/>
          <p:nvPr/>
        </p:nvSpPr>
        <p:spPr>
          <a:xfrm>
            <a:off x="0" y="6273225"/>
            <a:ext cx="9144000" cy="584775"/>
          </a:xfrm>
          <a:prstGeom prst="rect">
            <a:avLst/>
          </a:prstGeom>
          <a:solidFill>
            <a:schemeClr val="accent1"/>
          </a:solidFill>
        </p:spPr>
        <p:txBody>
          <a:bodyPr wrap="square">
            <a:spAutoFit/>
          </a:bodyPr>
          <a:lstStyle/>
          <a:p>
            <a:r>
              <a:rPr lang="en-GB" sz="1600" dirty="0" smtClean="0">
                <a:solidFill>
                  <a:schemeClr val="bg1"/>
                </a:solidFill>
              </a:rPr>
              <a:t>“New Scientist keeps me abreast of the many disciplines I am interested in, and repeatedly opens up new disciplines to me, as a trusted friend that speaks my language”</a:t>
            </a:r>
            <a:endParaRPr lang="en-GB" sz="1600" dirty="0">
              <a:solidFill>
                <a:schemeClr val="bg1"/>
              </a:solidFill>
            </a:endParaRPr>
          </a:p>
        </p:txBody>
      </p:sp>
      <p:pic>
        <p:nvPicPr>
          <p:cNvPr id="147" name="Picture 6" descr="C:\Users\hallj5\AppData\Local\Microsoft\Windows\Temporary Internet Files\Content.IE5\AYN3517Z\MP900427709[1].jpg"/>
          <p:cNvPicPr>
            <a:picLocks noChangeAspect="1" noChangeArrowheads="1"/>
          </p:cNvPicPr>
          <p:nvPr/>
        </p:nvPicPr>
        <p:blipFill>
          <a:blip r:embed="rId5" cstate="print"/>
          <a:srcRect/>
          <a:stretch>
            <a:fillRect/>
          </a:stretch>
        </p:blipFill>
        <p:spPr bwMode="auto">
          <a:xfrm>
            <a:off x="7812360" y="0"/>
            <a:ext cx="548680" cy="548680"/>
          </a:xfrm>
          <a:prstGeom prst="rect">
            <a:avLst/>
          </a:prstGeom>
          <a:noFill/>
        </p:spPr>
      </p:pic>
      <p:sp>
        <p:nvSpPr>
          <p:cNvPr id="148" name="TextBox 147"/>
          <p:cNvSpPr txBox="1"/>
          <p:nvPr/>
        </p:nvSpPr>
        <p:spPr>
          <a:xfrm>
            <a:off x="8316416" y="241484"/>
            <a:ext cx="792088" cy="523220"/>
          </a:xfrm>
          <a:prstGeom prst="rect">
            <a:avLst/>
          </a:prstGeom>
          <a:noFill/>
        </p:spPr>
        <p:txBody>
          <a:bodyPr wrap="square" rtlCol="0">
            <a:spAutoFit/>
          </a:bodyPr>
          <a:lstStyle/>
          <a:p>
            <a:r>
              <a:rPr lang="en-GB" sz="1400" dirty="0" smtClean="0"/>
              <a:t>87%</a:t>
            </a:r>
          </a:p>
          <a:p>
            <a:endParaRPr lang="en-GB" sz="1400" dirty="0"/>
          </a:p>
        </p:txBody>
      </p:sp>
      <p:pic>
        <p:nvPicPr>
          <p:cNvPr id="149" name="Picture 6" descr="business, business man, male, man, user icon"/>
          <p:cNvPicPr>
            <a:picLocks noChangeAspect="1" noChangeArrowheads="1"/>
          </p:cNvPicPr>
          <p:nvPr/>
        </p:nvPicPr>
        <p:blipFill>
          <a:blip r:embed="rId6" cstate="print"/>
          <a:srcRect/>
          <a:stretch>
            <a:fillRect/>
          </a:stretch>
        </p:blipFill>
        <p:spPr bwMode="auto">
          <a:xfrm>
            <a:off x="5796136" y="764704"/>
            <a:ext cx="360040" cy="360041"/>
          </a:xfrm>
          <a:prstGeom prst="rect">
            <a:avLst/>
          </a:prstGeom>
          <a:noFill/>
        </p:spPr>
      </p:pic>
      <p:pic>
        <p:nvPicPr>
          <p:cNvPr id="150" name="Picture 14" descr="check, tasks icon"/>
          <p:cNvPicPr>
            <a:picLocks noChangeAspect="1" noChangeArrowheads="1"/>
          </p:cNvPicPr>
          <p:nvPr/>
        </p:nvPicPr>
        <p:blipFill>
          <a:blip r:embed="rId7" cstate="print"/>
          <a:srcRect/>
          <a:stretch>
            <a:fillRect/>
          </a:stretch>
        </p:blipFill>
        <p:spPr bwMode="auto">
          <a:xfrm>
            <a:off x="3275856" y="3645024"/>
            <a:ext cx="288032" cy="288032"/>
          </a:xfrm>
          <a:prstGeom prst="rect">
            <a:avLst/>
          </a:prstGeom>
          <a:noFill/>
        </p:spPr>
      </p:pic>
      <p:pic>
        <p:nvPicPr>
          <p:cNvPr id="151" name="Picture 16" descr="about, information icon"/>
          <p:cNvPicPr>
            <a:picLocks noChangeAspect="1" noChangeArrowheads="1"/>
          </p:cNvPicPr>
          <p:nvPr/>
        </p:nvPicPr>
        <p:blipFill>
          <a:blip r:embed="rId8" cstate="print"/>
          <a:srcRect/>
          <a:stretch>
            <a:fillRect/>
          </a:stretch>
        </p:blipFill>
        <p:spPr bwMode="auto">
          <a:xfrm>
            <a:off x="251520" y="3717032"/>
            <a:ext cx="288032" cy="288032"/>
          </a:xfrm>
          <a:prstGeom prst="rect">
            <a:avLst/>
          </a:prstGeom>
          <a:noFill/>
        </p:spPr>
      </p:pic>
      <p:grpSp>
        <p:nvGrpSpPr>
          <p:cNvPr id="152" name="Group 26"/>
          <p:cNvGrpSpPr>
            <a:grpSpLocks/>
          </p:cNvGrpSpPr>
          <p:nvPr/>
        </p:nvGrpSpPr>
        <p:grpSpPr bwMode="auto">
          <a:xfrm>
            <a:off x="2843808" y="764704"/>
            <a:ext cx="288032" cy="288032"/>
            <a:chOff x="4788024" y="4653136"/>
            <a:chExt cx="792088" cy="792088"/>
          </a:xfrm>
        </p:grpSpPr>
        <p:sp>
          <p:nvSpPr>
            <p:cNvPr id="153" name="Rounded Rectangle 152"/>
            <p:cNvSpPr/>
            <p:nvPr/>
          </p:nvSpPr>
          <p:spPr>
            <a:xfrm>
              <a:off x="4788024" y="4653136"/>
              <a:ext cx="792088" cy="792088"/>
            </a:xfrm>
            <a:prstGeom prst="roundRect">
              <a:avLst/>
            </a:prstGeom>
            <a:solidFill>
              <a:srgbClr val="F6E7E6"/>
            </a:solidFill>
            <a:ln/>
          </p:spPr>
          <p:style>
            <a:lnRef idx="0">
              <a:schemeClr val="accent6"/>
            </a:lnRef>
            <a:fillRef idx="3">
              <a:schemeClr val="accent6"/>
            </a:fillRef>
            <a:effectRef idx="3">
              <a:schemeClr val="accent6"/>
            </a:effectRef>
            <a:fontRef idx="minor">
              <a:schemeClr val="lt1"/>
            </a:fontRef>
          </p:style>
          <p:txBody>
            <a:bodyPr anchor="ctr"/>
            <a:lstStyle/>
            <a:p>
              <a:pPr algn="ctr" fontAlgn="auto">
                <a:spcBef>
                  <a:spcPts val="0"/>
                </a:spcBef>
                <a:spcAft>
                  <a:spcPts val="0"/>
                </a:spcAft>
                <a:defRPr/>
              </a:pPr>
              <a:endParaRPr lang="en-GB" dirty="0"/>
            </a:p>
          </p:txBody>
        </p:sp>
        <p:grpSp>
          <p:nvGrpSpPr>
            <p:cNvPr id="154" name="Group 25"/>
            <p:cNvGrpSpPr>
              <a:grpSpLocks/>
            </p:cNvGrpSpPr>
            <p:nvPr/>
          </p:nvGrpSpPr>
          <p:grpSpPr bwMode="auto">
            <a:xfrm>
              <a:off x="4896036" y="4761148"/>
              <a:ext cx="576064" cy="576064"/>
              <a:chOff x="4932040" y="4797152"/>
              <a:chExt cx="576064" cy="576064"/>
            </a:xfrm>
          </p:grpSpPr>
          <p:sp>
            <p:nvSpPr>
              <p:cNvPr id="155" name="Rectangle 154"/>
              <p:cNvSpPr/>
              <p:nvPr/>
            </p:nvSpPr>
            <p:spPr>
              <a:xfrm>
                <a:off x="4932040" y="5013176"/>
                <a:ext cx="144016" cy="360040"/>
              </a:xfrm>
              <a:prstGeom prst="rect">
                <a:avLst/>
              </a:prstGeom>
            </p:spPr>
            <p:style>
              <a:lnRef idx="0">
                <a:schemeClr val="accent6"/>
              </a:lnRef>
              <a:fillRef idx="3">
                <a:schemeClr val="accent6"/>
              </a:fillRef>
              <a:effectRef idx="3">
                <a:schemeClr val="accent6"/>
              </a:effectRef>
              <a:fontRef idx="minor">
                <a:schemeClr val="lt1"/>
              </a:fontRef>
            </p:style>
            <p:txBody>
              <a:bodyPr anchor="ctr"/>
              <a:lstStyle/>
              <a:p>
                <a:pPr algn="ctr" fontAlgn="auto">
                  <a:spcBef>
                    <a:spcPts val="0"/>
                  </a:spcBef>
                  <a:spcAft>
                    <a:spcPts val="0"/>
                  </a:spcAft>
                  <a:defRPr/>
                </a:pPr>
                <a:endParaRPr lang="en-GB" dirty="0"/>
              </a:p>
            </p:txBody>
          </p:sp>
          <p:sp>
            <p:nvSpPr>
              <p:cNvPr id="156" name="Rectangle 155"/>
              <p:cNvSpPr/>
              <p:nvPr/>
            </p:nvSpPr>
            <p:spPr>
              <a:xfrm>
                <a:off x="5148064" y="4941168"/>
                <a:ext cx="144016" cy="432048"/>
              </a:xfrm>
              <a:prstGeom prst="rect">
                <a:avLst/>
              </a:prstGeom>
            </p:spPr>
            <p:style>
              <a:lnRef idx="0">
                <a:schemeClr val="accent6"/>
              </a:lnRef>
              <a:fillRef idx="3">
                <a:schemeClr val="accent6"/>
              </a:fillRef>
              <a:effectRef idx="3">
                <a:schemeClr val="accent6"/>
              </a:effectRef>
              <a:fontRef idx="minor">
                <a:schemeClr val="lt1"/>
              </a:fontRef>
            </p:style>
            <p:txBody>
              <a:bodyPr anchor="ctr"/>
              <a:lstStyle/>
              <a:p>
                <a:pPr algn="ctr" fontAlgn="auto">
                  <a:spcBef>
                    <a:spcPts val="0"/>
                  </a:spcBef>
                  <a:spcAft>
                    <a:spcPts val="0"/>
                  </a:spcAft>
                  <a:defRPr/>
                </a:pPr>
                <a:endParaRPr lang="en-GB" dirty="0"/>
              </a:p>
            </p:txBody>
          </p:sp>
          <p:sp>
            <p:nvSpPr>
              <p:cNvPr id="157" name="Rectangle 156"/>
              <p:cNvSpPr/>
              <p:nvPr/>
            </p:nvSpPr>
            <p:spPr>
              <a:xfrm>
                <a:off x="5364088" y="4797152"/>
                <a:ext cx="144016" cy="576064"/>
              </a:xfrm>
              <a:prstGeom prst="rect">
                <a:avLst/>
              </a:prstGeom>
            </p:spPr>
            <p:style>
              <a:lnRef idx="0">
                <a:schemeClr val="accent6"/>
              </a:lnRef>
              <a:fillRef idx="3">
                <a:schemeClr val="accent6"/>
              </a:fillRef>
              <a:effectRef idx="3">
                <a:schemeClr val="accent6"/>
              </a:effectRef>
              <a:fontRef idx="minor">
                <a:schemeClr val="lt1"/>
              </a:fontRef>
            </p:style>
            <p:txBody>
              <a:bodyPr anchor="ctr"/>
              <a:lstStyle/>
              <a:p>
                <a:pPr algn="ctr" fontAlgn="auto">
                  <a:spcBef>
                    <a:spcPts val="0"/>
                  </a:spcBef>
                  <a:spcAft>
                    <a:spcPts val="0"/>
                  </a:spcAft>
                  <a:defRPr/>
                </a:pPr>
                <a:endParaRPr lang="en-GB" dirty="0"/>
              </a:p>
            </p:txBody>
          </p:sp>
        </p:grpSp>
      </p:grpSp>
      <p:pic>
        <p:nvPicPr>
          <p:cNvPr id="158" name="Picture 8" descr="clapboard, film, media, movie, video icon"/>
          <p:cNvPicPr>
            <a:picLocks noChangeAspect="1" noChangeArrowheads="1"/>
          </p:cNvPicPr>
          <p:nvPr/>
        </p:nvPicPr>
        <p:blipFill>
          <a:blip r:embed="rId9" cstate="print"/>
          <a:srcRect/>
          <a:stretch>
            <a:fillRect/>
          </a:stretch>
        </p:blipFill>
        <p:spPr bwMode="auto">
          <a:xfrm>
            <a:off x="6228184" y="3645024"/>
            <a:ext cx="360040" cy="360040"/>
          </a:xfrm>
          <a:prstGeom prst="rect">
            <a:avLst/>
          </a:prstGeom>
          <a:noFill/>
        </p:spPr>
      </p:pic>
      <p:cxnSp>
        <p:nvCxnSpPr>
          <p:cNvPr id="159" name="Straight Arrow Connector 158"/>
          <p:cNvCxnSpPr/>
          <p:nvPr/>
        </p:nvCxnSpPr>
        <p:spPr>
          <a:xfrm>
            <a:off x="5220072" y="1412776"/>
            <a:ext cx="0" cy="288032"/>
          </a:xfrm>
          <a:prstGeom prst="straightConnector1">
            <a:avLst/>
          </a:prstGeom>
          <a:ln w="25400">
            <a:tailEnd type="arrow"/>
          </a:ln>
        </p:spPr>
        <p:style>
          <a:lnRef idx="1">
            <a:schemeClr val="accent1"/>
          </a:lnRef>
          <a:fillRef idx="0">
            <a:schemeClr val="accent1"/>
          </a:fillRef>
          <a:effectRef idx="0">
            <a:schemeClr val="accent1"/>
          </a:effectRef>
          <a:fontRef idx="minor">
            <a:schemeClr val="tx1"/>
          </a:fontRef>
        </p:style>
      </p:cxnSp>
      <p:sp>
        <p:nvSpPr>
          <p:cNvPr id="160" name="TextBox 159"/>
          <p:cNvSpPr txBox="1"/>
          <p:nvPr/>
        </p:nvSpPr>
        <p:spPr>
          <a:xfrm>
            <a:off x="3419872" y="5949280"/>
            <a:ext cx="3024336" cy="307777"/>
          </a:xfrm>
          <a:prstGeom prst="rect">
            <a:avLst/>
          </a:prstGeom>
          <a:noFill/>
        </p:spPr>
        <p:txBody>
          <a:bodyPr wrap="square" rtlCol="0">
            <a:spAutoFit/>
          </a:bodyPr>
          <a:lstStyle/>
          <a:p>
            <a:r>
              <a:rPr lang="en-GB" sz="1400" b="1" dirty="0" smtClean="0"/>
              <a:t>Key strength = Variety of content</a:t>
            </a:r>
            <a:endParaRPr lang="en-GB" sz="1400" b="1" dirty="0"/>
          </a:p>
        </p:txBody>
      </p:sp>
      <p:sp>
        <p:nvSpPr>
          <p:cNvPr id="161" name="TextBox 160"/>
          <p:cNvSpPr txBox="1"/>
          <p:nvPr/>
        </p:nvSpPr>
        <p:spPr>
          <a:xfrm>
            <a:off x="8064896" y="548680"/>
            <a:ext cx="1835696" cy="261610"/>
          </a:xfrm>
          <a:prstGeom prst="rect">
            <a:avLst/>
          </a:prstGeom>
          <a:noFill/>
        </p:spPr>
        <p:txBody>
          <a:bodyPr wrap="square" rtlCol="0">
            <a:spAutoFit/>
          </a:bodyPr>
          <a:lstStyle/>
          <a:p>
            <a:r>
              <a:rPr lang="en-GB" sz="1100" dirty="0" smtClean="0"/>
              <a:t>Average age: 51</a:t>
            </a:r>
            <a:endParaRPr lang="en-GB" sz="1100" dirty="0"/>
          </a:p>
        </p:txBody>
      </p:sp>
      <p:sp>
        <p:nvSpPr>
          <p:cNvPr id="162" name="TextBox 161"/>
          <p:cNvSpPr txBox="1"/>
          <p:nvPr/>
        </p:nvSpPr>
        <p:spPr>
          <a:xfrm>
            <a:off x="5796136" y="548681"/>
            <a:ext cx="2592288" cy="261610"/>
          </a:xfrm>
          <a:prstGeom prst="rect">
            <a:avLst/>
          </a:prstGeom>
          <a:noFill/>
        </p:spPr>
        <p:txBody>
          <a:bodyPr wrap="square" rtlCol="0">
            <a:spAutoFit/>
          </a:bodyPr>
          <a:lstStyle/>
          <a:p>
            <a:r>
              <a:rPr lang="en-GB" sz="1100" dirty="0" smtClean="0"/>
              <a:t>Scientist, engineer or science lecturer</a:t>
            </a:r>
            <a:endParaRPr lang="en-GB" sz="1100" dirty="0"/>
          </a:p>
        </p:txBody>
      </p:sp>
      <p:sp>
        <p:nvSpPr>
          <p:cNvPr id="163" name="TextBox 162"/>
          <p:cNvSpPr txBox="1"/>
          <p:nvPr/>
        </p:nvSpPr>
        <p:spPr>
          <a:xfrm>
            <a:off x="8172400" y="-27384"/>
            <a:ext cx="504056" cy="215444"/>
          </a:xfrm>
          <a:prstGeom prst="rect">
            <a:avLst/>
          </a:prstGeom>
          <a:noFill/>
        </p:spPr>
        <p:txBody>
          <a:bodyPr wrap="square" rtlCol="0">
            <a:spAutoFit/>
          </a:bodyPr>
          <a:lstStyle/>
          <a:p>
            <a:r>
              <a:rPr lang="en-GB" sz="800" dirty="0" smtClean="0"/>
              <a:t>Science</a:t>
            </a:r>
            <a:endParaRPr lang="en-GB" sz="800" dirty="0"/>
          </a:p>
        </p:txBody>
      </p:sp>
      <p:sp>
        <p:nvSpPr>
          <p:cNvPr id="164" name="Rectangle 163"/>
          <p:cNvSpPr/>
          <p:nvPr/>
        </p:nvSpPr>
        <p:spPr>
          <a:xfrm>
            <a:off x="6588224" y="1916832"/>
            <a:ext cx="288032" cy="504056"/>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Arial Narrow" pitchFamily="34" charset="0"/>
            </a:endParaRPr>
          </a:p>
        </p:txBody>
      </p:sp>
      <p:sp>
        <p:nvSpPr>
          <p:cNvPr id="165" name="Rectangle 164"/>
          <p:cNvSpPr/>
          <p:nvPr/>
        </p:nvSpPr>
        <p:spPr>
          <a:xfrm>
            <a:off x="7884368" y="1700808"/>
            <a:ext cx="360040" cy="432048"/>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Arial Narrow" pitchFamily="34" charset="0"/>
            </a:endParaRPr>
          </a:p>
        </p:txBody>
      </p:sp>
      <p:pic>
        <p:nvPicPr>
          <p:cNvPr id="166" name="Picture 2" descr="http://cache.lego.com/upload/contentTemplating/MinifiguresBios/images/pic4CEFD0B906C3087A7DB59EF1D15EAC32.jpg"/>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79805" y="376679"/>
            <a:ext cx="2528582" cy="2905651"/>
          </a:xfrm>
          <a:prstGeom prst="rect">
            <a:avLst/>
          </a:prstGeom>
          <a:noFill/>
          <a:extLst>
            <a:ext uri="{909E8E84-426E-40DD-AFC4-6F175D3DCCD1}">
              <a14:hiddenFill xmlns:a14="http://schemas.microsoft.com/office/drawing/2010/main">
                <a:solidFill>
                  <a:srgbClr val="FFFFFF"/>
                </a:solidFill>
              </a14:hiddenFill>
            </a:ext>
          </a:extLst>
        </p:spPr>
      </p:pic>
      <p:sp>
        <p:nvSpPr>
          <p:cNvPr id="167" name="TextBox 166"/>
          <p:cNvSpPr txBox="1"/>
          <p:nvPr/>
        </p:nvSpPr>
        <p:spPr>
          <a:xfrm>
            <a:off x="2736304" y="0"/>
            <a:ext cx="3419872" cy="523220"/>
          </a:xfrm>
          <a:prstGeom prst="rect">
            <a:avLst/>
          </a:prstGeom>
          <a:solidFill>
            <a:schemeClr val="accent1"/>
          </a:solidFill>
        </p:spPr>
        <p:txBody>
          <a:bodyPr wrap="square" rtlCol="0">
            <a:spAutoFit/>
          </a:bodyPr>
          <a:lstStyle/>
          <a:p>
            <a:r>
              <a:rPr lang="en-GB" sz="2800" b="1" dirty="0" smtClean="0">
                <a:solidFill>
                  <a:schemeClr val="bg1"/>
                </a:solidFill>
              </a:rPr>
              <a:t>Persona 1: Scientist</a:t>
            </a:r>
            <a:endParaRPr lang="en-GB" sz="2800" b="1" dirty="0">
              <a:solidFill>
                <a:schemeClr val="bg1"/>
              </a:solidFill>
            </a:endParaRPr>
          </a:p>
        </p:txBody>
      </p:sp>
      <p:pic>
        <p:nvPicPr>
          <p:cNvPr id="168" name="Picture 167"/>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79805" y="67044"/>
            <a:ext cx="2553235" cy="357634"/>
          </a:xfrm>
          <a:prstGeom prst="rect">
            <a:avLst/>
          </a:prstGeom>
        </p:spPr>
      </p:pic>
      <p:sp>
        <p:nvSpPr>
          <p:cNvPr id="169" name="Oval 168"/>
          <p:cNvSpPr/>
          <p:nvPr/>
        </p:nvSpPr>
        <p:spPr>
          <a:xfrm>
            <a:off x="5724128" y="548680"/>
            <a:ext cx="2376264" cy="288032"/>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0" name="Oval 169"/>
          <p:cNvSpPr/>
          <p:nvPr/>
        </p:nvSpPr>
        <p:spPr>
          <a:xfrm>
            <a:off x="7596336" y="0"/>
            <a:ext cx="1368152" cy="54868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1" name="Oval 170"/>
          <p:cNvSpPr/>
          <p:nvPr/>
        </p:nvSpPr>
        <p:spPr>
          <a:xfrm>
            <a:off x="8028384" y="548680"/>
            <a:ext cx="1115616" cy="288032"/>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2" name="Oval 171"/>
          <p:cNvSpPr/>
          <p:nvPr/>
        </p:nvSpPr>
        <p:spPr>
          <a:xfrm>
            <a:off x="4139952" y="4293096"/>
            <a:ext cx="864096" cy="288032"/>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3" name="Oval 172"/>
          <p:cNvSpPr/>
          <p:nvPr/>
        </p:nvSpPr>
        <p:spPr>
          <a:xfrm>
            <a:off x="3995936" y="5048132"/>
            <a:ext cx="576064" cy="288032"/>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4" name="Oval 173"/>
          <p:cNvSpPr/>
          <p:nvPr/>
        </p:nvSpPr>
        <p:spPr>
          <a:xfrm>
            <a:off x="3923928" y="4509120"/>
            <a:ext cx="792088" cy="288032"/>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04563618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6228184" y="0"/>
            <a:ext cx="2915816" cy="76470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Rectangle 4"/>
          <p:cNvSpPr/>
          <p:nvPr/>
        </p:nvSpPr>
        <p:spPr>
          <a:xfrm>
            <a:off x="0" y="5949280"/>
            <a:ext cx="2915816" cy="76470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2" descr="http://www.mcvuk.com/static/images/assets/2311/4400_8833_Front_Businessman.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8109" y="503094"/>
            <a:ext cx="2891161" cy="2936336"/>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6"/>
          <p:cNvSpPr/>
          <p:nvPr/>
        </p:nvSpPr>
        <p:spPr>
          <a:xfrm>
            <a:off x="3203848" y="4005064"/>
            <a:ext cx="2880320" cy="1944216"/>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Rectangle 7"/>
          <p:cNvSpPr/>
          <p:nvPr/>
        </p:nvSpPr>
        <p:spPr>
          <a:xfrm>
            <a:off x="179512" y="4005064"/>
            <a:ext cx="2880320" cy="1944216"/>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Rectangle 8"/>
          <p:cNvSpPr/>
          <p:nvPr/>
        </p:nvSpPr>
        <p:spPr>
          <a:xfrm>
            <a:off x="6263680" y="3717032"/>
            <a:ext cx="2484784" cy="288032"/>
          </a:xfrm>
          <a:prstGeom prst="rect">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Arial Narrow" pitchFamily="34" charset="0"/>
            </a:endParaRPr>
          </a:p>
        </p:txBody>
      </p:sp>
      <p:sp>
        <p:nvSpPr>
          <p:cNvPr id="10" name="Rectangle 9"/>
          <p:cNvSpPr/>
          <p:nvPr/>
        </p:nvSpPr>
        <p:spPr>
          <a:xfrm>
            <a:off x="3203848" y="3717032"/>
            <a:ext cx="2880320" cy="288032"/>
          </a:xfrm>
          <a:prstGeom prst="rect">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Arial Narrow" pitchFamily="34" charset="0"/>
            </a:endParaRPr>
          </a:p>
        </p:txBody>
      </p:sp>
      <p:sp>
        <p:nvSpPr>
          <p:cNvPr id="11" name="Rectangle 10"/>
          <p:cNvSpPr/>
          <p:nvPr/>
        </p:nvSpPr>
        <p:spPr>
          <a:xfrm>
            <a:off x="179512" y="3717032"/>
            <a:ext cx="2880320" cy="288032"/>
          </a:xfrm>
          <a:prstGeom prst="rect">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Rectangle 11"/>
          <p:cNvSpPr/>
          <p:nvPr/>
        </p:nvSpPr>
        <p:spPr>
          <a:xfrm>
            <a:off x="5796136" y="836712"/>
            <a:ext cx="2880320" cy="288032"/>
          </a:xfrm>
          <a:prstGeom prst="rect">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Arial Narrow" pitchFamily="34" charset="0"/>
            </a:endParaRPr>
          </a:p>
        </p:txBody>
      </p:sp>
      <p:sp>
        <p:nvSpPr>
          <p:cNvPr id="13" name="Rectangle 12"/>
          <p:cNvSpPr/>
          <p:nvPr/>
        </p:nvSpPr>
        <p:spPr>
          <a:xfrm>
            <a:off x="2843808" y="836712"/>
            <a:ext cx="2880320" cy="288032"/>
          </a:xfrm>
          <a:prstGeom prst="rect">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Arial Narrow" pitchFamily="34" charset="0"/>
            </a:endParaRPr>
          </a:p>
        </p:txBody>
      </p:sp>
      <p:sp>
        <p:nvSpPr>
          <p:cNvPr id="14" name="TextBox 13"/>
          <p:cNvSpPr txBox="1"/>
          <p:nvPr/>
        </p:nvSpPr>
        <p:spPr>
          <a:xfrm>
            <a:off x="2794710" y="-20126"/>
            <a:ext cx="3456384" cy="523220"/>
          </a:xfrm>
          <a:prstGeom prst="rect">
            <a:avLst/>
          </a:prstGeom>
          <a:solidFill>
            <a:schemeClr val="accent1"/>
          </a:solidFill>
        </p:spPr>
        <p:txBody>
          <a:bodyPr wrap="square" rtlCol="0">
            <a:spAutoFit/>
          </a:bodyPr>
          <a:lstStyle/>
          <a:p>
            <a:r>
              <a:rPr lang="en-GB" sz="2800" b="1" dirty="0" smtClean="0">
                <a:solidFill>
                  <a:schemeClr val="bg1"/>
                </a:solidFill>
              </a:rPr>
              <a:t>Persona 2: Enthusiast</a:t>
            </a:r>
            <a:endParaRPr lang="en-GB" sz="2800" b="1" dirty="0">
              <a:solidFill>
                <a:schemeClr val="bg1"/>
              </a:solidFill>
            </a:endParaRPr>
          </a:p>
        </p:txBody>
      </p:sp>
      <p:graphicFrame>
        <p:nvGraphicFramePr>
          <p:cNvPr id="15" name="Chart 14"/>
          <p:cNvGraphicFramePr/>
          <p:nvPr/>
        </p:nvGraphicFramePr>
        <p:xfrm>
          <a:off x="3377500" y="1117724"/>
          <a:ext cx="2039888" cy="1671960"/>
        </p:xfrm>
        <a:graphic>
          <a:graphicData uri="http://schemas.openxmlformats.org/drawingml/2006/chart">
            <c:chart xmlns:c="http://schemas.openxmlformats.org/drawingml/2006/chart" xmlns:r="http://schemas.openxmlformats.org/officeDocument/2006/relationships" r:id="rId3"/>
          </a:graphicData>
        </a:graphic>
      </p:graphicFrame>
      <p:sp>
        <p:nvSpPr>
          <p:cNvPr id="16" name="TextBox 15"/>
          <p:cNvSpPr txBox="1"/>
          <p:nvPr/>
        </p:nvSpPr>
        <p:spPr>
          <a:xfrm>
            <a:off x="3059832" y="2780928"/>
            <a:ext cx="2520280" cy="461665"/>
          </a:xfrm>
          <a:prstGeom prst="rect">
            <a:avLst/>
          </a:prstGeom>
          <a:noFill/>
        </p:spPr>
        <p:txBody>
          <a:bodyPr wrap="square" rtlCol="0">
            <a:spAutoFit/>
          </a:bodyPr>
          <a:lstStyle/>
          <a:p>
            <a:r>
              <a:rPr lang="en-GB" sz="1200" dirty="0" smtClean="0">
                <a:latin typeface="Arial Narrow" pitchFamily="34" charset="0"/>
              </a:rPr>
              <a:t>Accounts for </a:t>
            </a:r>
            <a:r>
              <a:rPr lang="en-GB" sz="1200" b="1" dirty="0" smtClean="0">
                <a:latin typeface="Arial Narrow" pitchFamily="34" charset="0"/>
              </a:rPr>
              <a:t>40%</a:t>
            </a:r>
            <a:r>
              <a:rPr lang="en-GB" sz="1200" dirty="0" smtClean="0">
                <a:latin typeface="Arial Narrow" pitchFamily="34" charset="0"/>
              </a:rPr>
              <a:t> of the total audience, this group is growing over time.</a:t>
            </a:r>
            <a:endParaRPr lang="en-GB" sz="1200" dirty="0">
              <a:latin typeface="Arial Narrow" pitchFamily="34" charset="0"/>
            </a:endParaRPr>
          </a:p>
        </p:txBody>
      </p:sp>
      <p:sp>
        <p:nvSpPr>
          <p:cNvPr id="17" name="TextBox 16"/>
          <p:cNvSpPr txBox="1"/>
          <p:nvPr/>
        </p:nvSpPr>
        <p:spPr>
          <a:xfrm>
            <a:off x="539552" y="3717032"/>
            <a:ext cx="2592288" cy="307777"/>
          </a:xfrm>
          <a:prstGeom prst="rect">
            <a:avLst/>
          </a:prstGeom>
          <a:noFill/>
        </p:spPr>
        <p:txBody>
          <a:bodyPr wrap="square" rtlCol="0">
            <a:spAutoFit/>
          </a:bodyPr>
          <a:lstStyle/>
          <a:p>
            <a:r>
              <a:rPr lang="en-GB" sz="1400" b="1" dirty="0" smtClean="0"/>
              <a:t>Why they read NS:</a:t>
            </a:r>
            <a:endParaRPr lang="en-GB" sz="1400" b="1" dirty="0"/>
          </a:p>
        </p:txBody>
      </p:sp>
      <p:sp>
        <p:nvSpPr>
          <p:cNvPr id="18" name="TextBox 17"/>
          <p:cNvSpPr txBox="1"/>
          <p:nvPr/>
        </p:nvSpPr>
        <p:spPr>
          <a:xfrm>
            <a:off x="6588224" y="3717032"/>
            <a:ext cx="2088232" cy="307777"/>
          </a:xfrm>
          <a:prstGeom prst="rect">
            <a:avLst/>
          </a:prstGeom>
          <a:noFill/>
        </p:spPr>
        <p:txBody>
          <a:bodyPr wrap="square" rtlCol="0">
            <a:spAutoFit/>
          </a:bodyPr>
          <a:lstStyle/>
          <a:p>
            <a:r>
              <a:rPr lang="en-GB" sz="1400" b="1" dirty="0" smtClean="0"/>
              <a:t>Media consumption:</a:t>
            </a:r>
            <a:endParaRPr lang="en-GB" sz="1400" b="1" dirty="0"/>
          </a:p>
        </p:txBody>
      </p:sp>
      <p:sp>
        <p:nvSpPr>
          <p:cNvPr id="19" name="TextBox 18"/>
          <p:cNvSpPr txBox="1"/>
          <p:nvPr/>
        </p:nvSpPr>
        <p:spPr>
          <a:xfrm>
            <a:off x="3491880" y="3717032"/>
            <a:ext cx="2592288" cy="307777"/>
          </a:xfrm>
          <a:prstGeom prst="rect">
            <a:avLst/>
          </a:prstGeom>
          <a:noFill/>
        </p:spPr>
        <p:txBody>
          <a:bodyPr wrap="square" rtlCol="0">
            <a:spAutoFit/>
          </a:bodyPr>
          <a:lstStyle/>
          <a:p>
            <a:r>
              <a:rPr lang="en-GB" sz="1400" b="1" dirty="0" smtClean="0"/>
              <a:t>Fit with NS propositions:</a:t>
            </a:r>
            <a:endParaRPr lang="en-GB" sz="1400" b="1" dirty="0"/>
          </a:p>
        </p:txBody>
      </p:sp>
      <p:sp>
        <p:nvSpPr>
          <p:cNvPr id="20" name="TextBox 19"/>
          <p:cNvSpPr txBox="1"/>
          <p:nvPr/>
        </p:nvSpPr>
        <p:spPr>
          <a:xfrm>
            <a:off x="3203848" y="836712"/>
            <a:ext cx="2304256" cy="307777"/>
          </a:xfrm>
          <a:prstGeom prst="rect">
            <a:avLst/>
          </a:prstGeom>
          <a:noFill/>
        </p:spPr>
        <p:txBody>
          <a:bodyPr wrap="square" rtlCol="0">
            <a:spAutoFit/>
          </a:bodyPr>
          <a:lstStyle/>
          <a:p>
            <a:r>
              <a:rPr lang="en-GB" sz="1400" b="1" dirty="0" smtClean="0"/>
              <a:t>Proportion of audience:</a:t>
            </a:r>
            <a:endParaRPr lang="en-GB" sz="1400" b="1" dirty="0"/>
          </a:p>
        </p:txBody>
      </p:sp>
      <p:sp>
        <p:nvSpPr>
          <p:cNvPr id="21" name="TextBox 20"/>
          <p:cNvSpPr txBox="1"/>
          <p:nvPr/>
        </p:nvSpPr>
        <p:spPr>
          <a:xfrm>
            <a:off x="6228184" y="836712"/>
            <a:ext cx="1728192" cy="307777"/>
          </a:xfrm>
          <a:prstGeom prst="rect">
            <a:avLst/>
          </a:prstGeom>
          <a:noFill/>
        </p:spPr>
        <p:txBody>
          <a:bodyPr wrap="square" rtlCol="0">
            <a:spAutoFit/>
          </a:bodyPr>
          <a:lstStyle/>
          <a:p>
            <a:r>
              <a:rPr lang="en-GB" sz="1400" b="1" dirty="0" smtClean="0"/>
              <a:t>Characteristics:</a:t>
            </a:r>
            <a:endParaRPr lang="en-GB" sz="1400" b="1" dirty="0"/>
          </a:p>
        </p:txBody>
      </p:sp>
      <p:cxnSp>
        <p:nvCxnSpPr>
          <p:cNvPr id="22" name="Straight Arrow Connector 21"/>
          <p:cNvCxnSpPr/>
          <p:nvPr/>
        </p:nvCxnSpPr>
        <p:spPr>
          <a:xfrm>
            <a:off x="7308304" y="1412776"/>
            <a:ext cx="0" cy="1872208"/>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23" name="Straight Arrow Connector 22"/>
          <p:cNvCxnSpPr/>
          <p:nvPr/>
        </p:nvCxnSpPr>
        <p:spPr>
          <a:xfrm rot="5400000">
            <a:off x="7308304" y="1340768"/>
            <a:ext cx="0" cy="1872208"/>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sp>
        <p:nvSpPr>
          <p:cNvPr id="24" name="TextBox 23"/>
          <p:cNvSpPr txBox="1"/>
          <p:nvPr/>
        </p:nvSpPr>
        <p:spPr>
          <a:xfrm>
            <a:off x="6372200" y="1196752"/>
            <a:ext cx="2016224" cy="261610"/>
          </a:xfrm>
          <a:prstGeom prst="rect">
            <a:avLst/>
          </a:prstGeom>
          <a:noFill/>
        </p:spPr>
        <p:txBody>
          <a:bodyPr wrap="square" rtlCol="0">
            <a:spAutoFit/>
          </a:bodyPr>
          <a:lstStyle/>
          <a:p>
            <a:r>
              <a:rPr lang="en-GB" sz="1100" dirty="0" smtClean="0">
                <a:latin typeface="Arial Narrow" pitchFamily="34" charset="0"/>
              </a:rPr>
              <a:t>High level of science knowledge</a:t>
            </a:r>
            <a:endParaRPr lang="en-GB" sz="1100" dirty="0">
              <a:latin typeface="Arial Narrow" pitchFamily="34" charset="0"/>
            </a:endParaRPr>
          </a:p>
        </p:txBody>
      </p:sp>
      <p:sp>
        <p:nvSpPr>
          <p:cNvPr id="25" name="TextBox 24"/>
          <p:cNvSpPr txBox="1"/>
          <p:nvPr/>
        </p:nvSpPr>
        <p:spPr>
          <a:xfrm>
            <a:off x="6372200" y="3284984"/>
            <a:ext cx="2376264" cy="261610"/>
          </a:xfrm>
          <a:prstGeom prst="rect">
            <a:avLst/>
          </a:prstGeom>
          <a:noFill/>
        </p:spPr>
        <p:txBody>
          <a:bodyPr wrap="square" rtlCol="0">
            <a:spAutoFit/>
          </a:bodyPr>
          <a:lstStyle/>
          <a:p>
            <a:r>
              <a:rPr lang="en-GB" sz="1100" dirty="0" smtClean="0">
                <a:latin typeface="Arial Narrow" pitchFamily="34" charset="0"/>
              </a:rPr>
              <a:t>Lower level of science knowledge</a:t>
            </a:r>
            <a:endParaRPr lang="en-GB" sz="1100" dirty="0">
              <a:latin typeface="Arial Narrow" pitchFamily="34" charset="0"/>
            </a:endParaRPr>
          </a:p>
        </p:txBody>
      </p:sp>
      <p:sp>
        <p:nvSpPr>
          <p:cNvPr id="26" name="TextBox 25"/>
          <p:cNvSpPr txBox="1"/>
          <p:nvPr/>
        </p:nvSpPr>
        <p:spPr>
          <a:xfrm>
            <a:off x="8244408" y="2132856"/>
            <a:ext cx="720080" cy="261610"/>
          </a:xfrm>
          <a:prstGeom prst="rect">
            <a:avLst/>
          </a:prstGeom>
          <a:noFill/>
        </p:spPr>
        <p:txBody>
          <a:bodyPr wrap="square" rtlCol="0">
            <a:spAutoFit/>
          </a:bodyPr>
          <a:lstStyle/>
          <a:p>
            <a:r>
              <a:rPr lang="en-GB" sz="1100" dirty="0" smtClean="0">
                <a:latin typeface="Arial Narrow" pitchFamily="34" charset="0"/>
              </a:rPr>
              <a:t>Older</a:t>
            </a:r>
            <a:endParaRPr lang="en-GB" sz="1100" dirty="0">
              <a:latin typeface="Arial Narrow" pitchFamily="34" charset="0"/>
            </a:endParaRPr>
          </a:p>
        </p:txBody>
      </p:sp>
      <p:sp>
        <p:nvSpPr>
          <p:cNvPr id="27" name="TextBox 26"/>
          <p:cNvSpPr txBox="1"/>
          <p:nvPr/>
        </p:nvSpPr>
        <p:spPr>
          <a:xfrm>
            <a:off x="5724128" y="2132856"/>
            <a:ext cx="720080" cy="261610"/>
          </a:xfrm>
          <a:prstGeom prst="rect">
            <a:avLst/>
          </a:prstGeom>
          <a:noFill/>
        </p:spPr>
        <p:txBody>
          <a:bodyPr wrap="square" rtlCol="0">
            <a:spAutoFit/>
          </a:bodyPr>
          <a:lstStyle/>
          <a:p>
            <a:r>
              <a:rPr lang="en-GB" sz="1100" dirty="0" smtClean="0">
                <a:latin typeface="Arial Narrow" pitchFamily="34" charset="0"/>
              </a:rPr>
              <a:t>Younger</a:t>
            </a:r>
            <a:endParaRPr lang="en-GB" sz="1100" dirty="0">
              <a:latin typeface="Arial Narrow" pitchFamily="34" charset="0"/>
            </a:endParaRPr>
          </a:p>
        </p:txBody>
      </p:sp>
      <p:sp>
        <p:nvSpPr>
          <p:cNvPr id="28" name="TextBox 27"/>
          <p:cNvSpPr txBox="1"/>
          <p:nvPr/>
        </p:nvSpPr>
        <p:spPr>
          <a:xfrm>
            <a:off x="179512" y="4149080"/>
            <a:ext cx="3024336" cy="1569660"/>
          </a:xfrm>
          <a:prstGeom prst="rect">
            <a:avLst/>
          </a:prstGeom>
          <a:noFill/>
        </p:spPr>
        <p:txBody>
          <a:bodyPr wrap="square" rtlCol="0">
            <a:spAutoFit/>
          </a:bodyPr>
          <a:lstStyle/>
          <a:p>
            <a:pPr>
              <a:buFont typeface="Arial" pitchFamily="34" charset="0"/>
              <a:buChar char="•"/>
            </a:pPr>
            <a:r>
              <a:rPr lang="en-GB" sz="1200" dirty="0" smtClean="0">
                <a:latin typeface="Arial Narrow" pitchFamily="34" charset="0"/>
              </a:rPr>
              <a:t> 63% say it’s a refreshing alternative to the other things I read</a:t>
            </a:r>
          </a:p>
          <a:p>
            <a:pPr>
              <a:buFont typeface="Arial" pitchFamily="34" charset="0"/>
              <a:buChar char="•"/>
            </a:pPr>
            <a:r>
              <a:rPr lang="en-GB" sz="1200" dirty="0" smtClean="0">
                <a:latin typeface="Arial Narrow" pitchFamily="34" charset="0"/>
              </a:rPr>
              <a:t> 54% it’s a treat</a:t>
            </a:r>
          </a:p>
          <a:p>
            <a:pPr>
              <a:buFont typeface="Arial" pitchFamily="34" charset="0"/>
              <a:buChar char="•"/>
            </a:pPr>
            <a:r>
              <a:rPr lang="en-GB" sz="1200" dirty="0" smtClean="0">
                <a:latin typeface="Arial Narrow" pitchFamily="34" charset="0"/>
              </a:rPr>
              <a:t> 34% I like telling people about what I’ve read</a:t>
            </a:r>
          </a:p>
          <a:p>
            <a:pPr>
              <a:buFont typeface="Arial" pitchFamily="34" charset="0"/>
              <a:buChar char="•"/>
            </a:pPr>
            <a:endParaRPr lang="en-GB" sz="1200" dirty="0" smtClean="0">
              <a:latin typeface="Arial Narrow" pitchFamily="34" charset="0"/>
            </a:endParaRPr>
          </a:p>
          <a:p>
            <a:pPr>
              <a:buFont typeface="Arial" pitchFamily="34" charset="0"/>
              <a:buChar char="•"/>
            </a:pPr>
            <a:r>
              <a:rPr lang="en-GB" sz="1200" dirty="0" smtClean="0">
                <a:latin typeface="Arial Narrow" pitchFamily="34" charset="0"/>
              </a:rPr>
              <a:t> More likely than the average reader to agree NS is authoritative, readable and enjoyable</a:t>
            </a:r>
          </a:p>
          <a:p>
            <a:pPr>
              <a:buFont typeface="Arial" pitchFamily="34" charset="0"/>
              <a:buChar char="•"/>
            </a:pPr>
            <a:r>
              <a:rPr lang="en-GB" sz="1200" dirty="0" smtClean="0">
                <a:latin typeface="Arial Narrow" pitchFamily="34" charset="0"/>
              </a:rPr>
              <a:t> Less likely to agree NS is newsy </a:t>
            </a:r>
            <a:endParaRPr lang="en-GB" sz="1200" dirty="0">
              <a:latin typeface="Arial Narrow" pitchFamily="34" charset="0"/>
            </a:endParaRPr>
          </a:p>
        </p:txBody>
      </p:sp>
      <p:sp>
        <p:nvSpPr>
          <p:cNvPr id="29" name="Rectangle 28"/>
          <p:cNvSpPr/>
          <p:nvPr/>
        </p:nvSpPr>
        <p:spPr>
          <a:xfrm>
            <a:off x="7020272" y="1556792"/>
            <a:ext cx="720080" cy="28803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Arial Narrow" pitchFamily="34" charset="0"/>
            </a:endParaRPr>
          </a:p>
        </p:txBody>
      </p:sp>
      <p:sp>
        <p:nvSpPr>
          <p:cNvPr id="30" name="Rectangle 29"/>
          <p:cNvSpPr/>
          <p:nvPr/>
        </p:nvSpPr>
        <p:spPr>
          <a:xfrm>
            <a:off x="6876256" y="2564904"/>
            <a:ext cx="864096" cy="28803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Arial Narrow" pitchFamily="34" charset="0"/>
            </a:endParaRPr>
          </a:p>
        </p:txBody>
      </p:sp>
      <p:pic>
        <p:nvPicPr>
          <p:cNvPr id="31" name="Picture 3" descr="C:\Users\hallj5\AppData\Local\Microsoft\Windows\Temporary Internet Files\Content.IE5\AYN3517Z\MP900442289[1].jpg"/>
          <p:cNvPicPr>
            <a:picLocks noChangeAspect="1" noChangeArrowheads="1"/>
          </p:cNvPicPr>
          <p:nvPr/>
        </p:nvPicPr>
        <p:blipFill>
          <a:blip r:embed="rId4" cstate="print"/>
          <a:srcRect/>
          <a:stretch>
            <a:fillRect/>
          </a:stretch>
        </p:blipFill>
        <p:spPr bwMode="auto">
          <a:xfrm>
            <a:off x="6732240" y="0"/>
            <a:ext cx="792088" cy="594066"/>
          </a:xfrm>
          <a:prstGeom prst="rect">
            <a:avLst/>
          </a:prstGeom>
          <a:noFill/>
        </p:spPr>
      </p:pic>
      <p:sp>
        <p:nvSpPr>
          <p:cNvPr id="32" name="TextBox 31"/>
          <p:cNvSpPr txBox="1"/>
          <p:nvPr/>
        </p:nvSpPr>
        <p:spPr>
          <a:xfrm>
            <a:off x="7308304" y="241484"/>
            <a:ext cx="792088" cy="523220"/>
          </a:xfrm>
          <a:prstGeom prst="rect">
            <a:avLst/>
          </a:prstGeom>
          <a:noFill/>
        </p:spPr>
        <p:txBody>
          <a:bodyPr wrap="square" rtlCol="0">
            <a:spAutoFit/>
          </a:bodyPr>
          <a:lstStyle/>
          <a:p>
            <a:r>
              <a:rPr lang="en-GB" sz="1400" dirty="0" smtClean="0"/>
              <a:t>74%</a:t>
            </a:r>
          </a:p>
          <a:p>
            <a:endParaRPr lang="en-GB" sz="1400" dirty="0"/>
          </a:p>
        </p:txBody>
      </p:sp>
      <p:sp>
        <p:nvSpPr>
          <p:cNvPr id="33" name="TextBox 32"/>
          <p:cNvSpPr txBox="1"/>
          <p:nvPr/>
        </p:nvSpPr>
        <p:spPr>
          <a:xfrm>
            <a:off x="3131840" y="4122946"/>
            <a:ext cx="2952328" cy="1754326"/>
          </a:xfrm>
          <a:prstGeom prst="rect">
            <a:avLst/>
          </a:prstGeom>
          <a:noFill/>
        </p:spPr>
        <p:txBody>
          <a:bodyPr wrap="square" rtlCol="0">
            <a:spAutoFit/>
          </a:bodyPr>
          <a:lstStyle/>
          <a:p>
            <a:pPr>
              <a:buFont typeface="Arial" pitchFamily="34" charset="0"/>
              <a:buChar char="•"/>
            </a:pPr>
            <a:r>
              <a:rPr lang="en-GB" sz="1200" dirty="0" smtClean="0">
                <a:latin typeface="Arial Narrow" pitchFamily="34" charset="0"/>
              </a:rPr>
              <a:t> 81% read the magazine and 45% use </a:t>
            </a:r>
            <a:r>
              <a:rPr lang="en-GB" sz="1200" dirty="0" err="1" smtClean="0">
                <a:latin typeface="Arial Narrow" pitchFamily="34" charset="0"/>
              </a:rPr>
              <a:t>ns.com</a:t>
            </a:r>
            <a:endParaRPr lang="en-GB" sz="1200" dirty="0" smtClean="0">
              <a:latin typeface="Arial Narrow" pitchFamily="34" charset="0"/>
            </a:endParaRPr>
          </a:p>
          <a:p>
            <a:pPr>
              <a:buFont typeface="Arial" pitchFamily="34" charset="0"/>
              <a:buChar char="•"/>
            </a:pPr>
            <a:r>
              <a:rPr lang="en-GB" sz="1200" dirty="0" smtClean="0">
                <a:latin typeface="Arial Narrow" pitchFamily="34" charset="0"/>
              </a:rPr>
              <a:t> Many are subscribers but </a:t>
            </a:r>
            <a:r>
              <a:rPr lang="en-GB" sz="1200" dirty="0" err="1" smtClean="0">
                <a:latin typeface="Arial Narrow" pitchFamily="34" charset="0"/>
              </a:rPr>
              <a:t>newstrade</a:t>
            </a:r>
            <a:r>
              <a:rPr lang="en-GB" sz="1200" dirty="0" smtClean="0">
                <a:latin typeface="Arial Narrow" pitchFamily="34" charset="0"/>
              </a:rPr>
              <a:t> readers are likely to fall into this group</a:t>
            </a:r>
          </a:p>
          <a:p>
            <a:pPr>
              <a:buFont typeface="Arial" pitchFamily="34" charset="0"/>
              <a:buChar char="•"/>
            </a:pPr>
            <a:r>
              <a:rPr lang="en-GB" sz="1200" dirty="0" smtClean="0">
                <a:latin typeface="Arial Narrow" pitchFamily="34" charset="0"/>
              </a:rPr>
              <a:t> Interested in the topical main features </a:t>
            </a:r>
          </a:p>
          <a:p>
            <a:pPr>
              <a:buFont typeface="Arial" pitchFamily="34" charset="0"/>
              <a:buChar char="•"/>
            </a:pPr>
            <a:r>
              <a:rPr lang="en-GB" sz="1200" dirty="0" smtClean="0">
                <a:latin typeface="Arial Narrow" pitchFamily="34" charset="0"/>
              </a:rPr>
              <a:t> 33% would be interested in reading more content about the social implications of science</a:t>
            </a:r>
          </a:p>
          <a:p>
            <a:pPr>
              <a:buFont typeface="Arial" pitchFamily="34" charset="0"/>
              <a:buChar char="•"/>
            </a:pPr>
            <a:r>
              <a:rPr lang="en-GB" sz="1200" dirty="0" smtClean="0">
                <a:latin typeface="Arial Narrow" pitchFamily="34" charset="0"/>
              </a:rPr>
              <a:t> 32% would be interested in reading a version of NS optimised for </a:t>
            </a:r>
            <a:r>
              <a:rPr lang="en-GB" sz="1200" dirty="0" err="1" smtClean="0">
                <a:latin typeface="Arial Narrow" pitchFamily="34" charset="0"/>
              </a:rPr>
              <a:t>iPad</a:t>
            </a:r>
            <a:endParaRPr lang="en-GB" sz="1200" dirty="0" smtClean="0">
              <a:latin typeface="Arial Narrow" pitchFamily="34" charset="0"/>
            </a:endParaRPr>
          </a:p>
          <a:p>
            <a:pPr>
              <a:buFont typeface="Arial" pitchFamily="34" charset="0"/>
              <a:buChar char="•"/>
            </a:pPr>
            <a:r>
              <a:rPr lang="en-GB" sz="1200" dirty="0" smtClean="0">
                <a:latin typeface="Arial Narrow" pitchFamily="34" charset="0"/>
              </a:rPr>
              <a:t> 62% would be interested in attending NS events </a:t>
            </a:r>
            <a:endParaRPr lang="en-GB" sz="1200" dirty="0">
              <a:latin typeface="Arial Narrow" pitchFamily="34" charset="0"/>
            </a:endParaRPr>
          </a:p>
        </p:txBody>
      </p:sp>
      <p:sp>
        <p:nvSpPr>
          <p:cNvPr id="34" name="TextBox 33"/>
          <p:cNvSpPr txBox="1"/>
          <p:nvPr/>
        </p:nvSpPr>
        <p:spPr>
          <a:xfrm>
            <a:off x="6228184" y="4005064"/>
            <a:ext cx="2520280" cy="1938992"/>
          </a:xfrm>
          <a:prstGeom prst="rect">
            <a:avLst/>
          </a:prstGeom>
          <a:solidFill>
            <a:schemeClr val="accent6">
              <a:lumMod val="20000"/>
              <a:lumOff val="80000"/>
            </a:schemeClr>
          </a:solidFill>
        </p:spPr>
        <p:txBody>
          <a:bodyPr wrap="square" rtlCol="0">
            <a:spAutoFit/>
          </a:bodyPr>
          <a:lstStyle/>
          <a:p>
            <a:r>
              <a:rPr lang="en-GB" sz="1200" b="1" dirty="0" smtClean="0">
                <a:latin typeface="Arial Narrow" pitchFamily="34" charset="0"/>
              </a:rPr>
              <a:t>Magazines:</a:t>
            </a:r>
          </a:p>
          <a:p>
            <a:pPr marL="171450" lvl="1">
              <a:buFont typeface="Arial" pitchFamily="34" charset="0"/>
              <a:buChar char="•"/>
            </a:pPr>
            <a:r>
              <a:rPr lang="en-GB" sz="1200" dirty="0" smtClean="0">
                <a:latin typeface="Arial Narrow" pitchFamily="34" charset="0"/>
              </a:rPr>
              <a:t> 31% Economist</a:t>
            </a:r>
          </a:p>
          <a:p>
            <a:pPr marL="171450" lvl="1">
              <a:buFont typeface="Arial" pitchFamily="34" charset="0"/>
              <a:buChar char="•"/>
            </a:pPr>
            <a:r>
              <a:rPr lang="en-GB" sz="1200" dirty="0" smtClean="0">
                <a:latin typeface="Arial Narrow" pitchFamily="34" charset="0"/>
              </a:rPr>
              <a:t> 15% Wired US</a:t>
            </a:r>
          </a:p>
          <a:p>
            <a:pPr marL="171450" lvl="1">
              <a:buFont typeface="Arial" pitchFamily="34" charset="0"/>
              <a:buChar char="•"/>
            </a:pPr>
            <a:r>
              <a:rPr lang="en-GB" sz="1200" dirty="0" smtClean="0">
                <a:latin typeface="Arial Narrow" pitchFamily="34" charset="0"/>
              </a:rPr>
              <a:t> 10% Time</a:t>
            </a:r>
          </a:p>
          <a:p>
            <a:pPr marL="171450" lvl="1">
              <a:buFont typeface="Arial" pitchFamily="34" charset="0"/>
              <a:buChar char="•"/>
            </a:pPr>
            <a:endParaRPr lang="en-GB" sz="1200" dirty="0" smtClean="0">
              <a:latin typeface="Arial Narrow" pitchFamily="34" charset="0"/>
            </a:endParaRPr>
          </a:p>
          <a:p>
            <a:pPr marL="0" lvl="2"/>
            <a:r>
              <a:rPr lang="en-GB" sz="1200" b="1" dirty="0" smtClean="0">
                <a:latin typeface="Arial Narrow" pitchFamily="34" charset="0"/>
              </a:rPr>
              <a:t>Web usage: </a:t>
            </a:r>
          </a:p>
          <a:p>
            <a:pPr marL="177800" lvl="3" indent="95250">
              <a:buFont typeface="Arial" pitchFamily="34" charset="0"/>
              <a:buChar char="•"/>
            </a:pPr>
            <a:r>
              <a:rPr lang="en-GB" sz="1200" dirty="0" smtClean="0">
                <a:latin typeface="Arial Narrow" pitchFamily="34" charset="0"/>
              </a:rPr>
              <a:t>High, at work and home</a:t>
            </a:r>
          </a:p>
          <a:p>
            <a:pPr marL="177800" lvl="3" indent="95250">
              <a:buFont typeface="Arial" pitchFamily="34" charset="0"/>
              <a:buChar char="•"/>
            </a:pPr>
            <a:r>
              <a:rPr lang="en-GB" sz="1200" dirty="0" smtClean="0">
                <a:latin typeface="Arial Narrow" pitchFamily="34" charset="0"/>
              </a:rPr>
              <a:t>They are likely to visit the BBC, Guardian online, Wired and Twitter </a:t>
            </a:r>
          </a:p>
          <a:p>
            <a:pPr marL="177800" lvl="3" indent="95250">
              <a:buFont typeface="Arial" pitchFamily="34" charset="0"/>
              <a:buChar char="•"/>
            </a:pPr>
            <a:endParaRPr lang="en-GB" sz="1200" dirty="0">
              <a:latin typeface="Arial Narrow" pitchFamily="34" charset="0"/>
            </a:endParaRPr>
          </a:p>
        </p:txBody>
      </p:sp>
      <p:sp>
        <p:nvSpPr>
          <p:cNvPr id="35" name="Rectangle 34"/>
          <p:cNvSpPr/>
          <p:nvPr/>
        </p:nvSpPr>
        <p:spPr>
          <a:xfrm>
            <a:off x="0" y="6273225"/>
            <a:ext cx="9144000" cy="584775"/>
          </a:xfrm>
          <a:prstGeom prst="rect">
            <a:avLst/>
          </a:prstGeom>
          <a:solidFill>
            <a:schemeClr val="accent1"/>
          </a:solidFill>
        </p:spPr>
        <p:txBody>
          <a:bodyPr wrap="square">
            <a:spAutoFit/>
          </a:bodyPr>
          <a:lstStyle/>
          <a:p>
            <a:r>
              <a:rPr lang="en-GB" sz="1600" dirty="0" smtClean="0">
                <a:solidFill>
                  <a:schemeClr val="bg1"/>
                </a:solidFill>
              </a:rPr>
              <a:t>“Reliable source of information which is understandable by those of us who do not have a formal background in science”</a:t>
            </a:r>
            <a:endParaRPr lang="en-GB" sz="1600" dirty="0">
              <a:solidFill>
                <a:schemeClr val="bg1"/>
              </a:solidFill>
            </a:endParaRPr>
          </a:p>
        </p:txBody>
      </p:sp>
      <p:pic>
        <p:nvPicPr>
          <p:cNvPr id="36" name="Picture 6" descr="C:\Users\hallj5\AppData\Local\Microsoft\Windows\Temporary Internet Files\Content.IE5\AYN3517Z\MP900427709[1].jpg"/>
          <p:cNvPicPr>
            <a:picLocks noChangeAspect="1" noChangeArrowheads="1"/>
          </p:cNvPicPr>
          <p:nvPr/>
        </p:nvPicPr>
        <p:blipFill>
          <a:blip r:embed="rId5" cstate="print"/>
          <a:srcRect/>
          <a:stretch>
            <a:fillRect/>
          </a:stretch>
        </p:blipFill>
        <p:spPr bwMode="auto">
          <a:xfrm>
            <a:off x="7812360" y="0"/>
            <a:ext cx="548680" cy="548680"/>
          </a:xfrm>
          <a:prstGeom prst="rect">
            <a:avLst/>
          </a:prstGeom>
          <a:noFill/>
        </p:spPr>
      </p:pic>
      <p:sp>
        <p:nvSpPr>
          <p:cNvPr id="37" name="TextBox 36"/>
          <p:cNvSpPr txBox="1"/>
          <p:nvPr/>
        </p:nvSpPr>
        <p:spPr>
          <a:xfrm>
            <a:off x="8316416" y="241484"/>
            <a:ext cx="792088" cy="523220"/>
          </a:xfrm>
          <a:prstGeom prst="rect">
            <a:avLst/>
          </a:prstGeom>
          <a:noFill/>
        </p:spPr>
        <p:txBody>
          <a:bodyPr wrap="square" rtlCol="0">
            <a:spAutoFit/>
          </a:bodyPr>
          <a:lstStyle/>
          <a:p>
            <a:r>
              <a:rPr lang="en-GB" sz="1400" dirty="0" smtClean="0"/>
              <a:t>45%</a:t>
            </a:r>
          </a:p>
          <a:p>
            <a:endParaRPr lang="en-GB" sz="1400" dirty="0"/>
          </a:p>
        </p:txBody>
      </p:sp>
      <p:pic>
        <p:nvPicPr>
          <p:cNvPr id="38" name="Picture 6" descr="business, business man, male, man, user icon"/>
          <p:cNvPicPr>
            <a:picLocks noChangeAspect="1" noChangeArrowheads="1"/>
          </p:cNvPicPr>
          <p:nvPr/>
        </p:nvPicPr>
        <p:blipFill>
          <a:blip r:embed="rId6" cstate="print"/>
          <a:srcRect/>
          <a:stretch>
            <a:fillRect/>
          </a:stretch>
        </p:blipFill>
        <p:spPr bwMode="auto">
          <a:xfrm>
            <a:off x="5796136" y="764704"/>
            <a:ext cx="360040" cy="360041"/>
          </a:xfrm>
          <a:prstGeom prst="rect">
            <a:avLst/>
          </a:prstGeom>
          <a:noFill/>
        </p:spPr>
      </p:pic>
      <p:pic>
        <p:nvPicPr>
          <p:cNvPr id="39" name="Picture 14" descr="check, tasks icon"/>
          <p:cNvPicPr>
            <a:picLocks noChangeAspect="1" noChangeArrowheads="1"/>
          </p:cNvPicPr>
          <p:nvPr/>
        </p:nvPicPr>
        <p:blipFill>
          <a:blip r:embed="rId7" cstate="print"/>
          <a:srcRect/>
          <a:stretch>
            <a:fillRect/>
          </a:stretch>
        </p:blipFill>
        <p:spPr bwMode="auto">
          <a:xfrm>
            <a:off x="3275856" y="3645024"/>
            <a:ext cx="288032" cy="288032"/>
          </a:xfrm>
          <a:prstGeom prst="rect">
            <a:avLst/>
          </a:prstGeom>
          <a:noFill/>
        </p:spPr>
      </p:pic>
      <p:pic>
        <p:nvPicPr>
          <p:cNvPr id="40" name="Picture 16" descr="about, information icon"/>
          <p:cNvPicPr>
            <a:picLocks noChangeAspect="1" noChangeArrowheads="1"/>
          </p:cNvPicPr>
          <p:nvPr/>
        </p:nvPicPr>
        <p:blipFill>
          <a:blip r:embed="rId8" cstate="print"/>
          <a:srcRect/>
          <a:stretch>
            <a:fillRect/>
          </a:stretch>
        </p:blipFill>
        <p:spPr bwMode="auto">
          <a:xfrm>
            <a:off x="251520" y="3717032"/>
            <a:ext cx="288032" cy="288032"/>
          </a:xfrm>
          <a:prstGeom prst="rect">
            <a:avLst/>
          </a:prstGeom>
          <a:noFill/>
        </p:spPr>
      </p:pic>
      <p:grpSp>
        <p:nvGrpSpPr>
          <p:cNvPr id="41" name="Group 26"/>
          <p:cNvGrpSpPr>
            <a:grpSpLocks/>
          </p:cNvGrpSpPr>
          <p:nvPr/>
        </p:nvGrpSpPr>
        <p:grpSpPr bwMode="auto">
          <a:xfrm>
            <a:off x="2843808" y="764704"/>
            <a:ext cx="288032" cy="288032"/>
            <a:chOff x="4788024" y="4653136"/>
            <a:chExt cx="792088" cy="792088"/>
          </a:xfrm>
        </p:grpSpPr>
        <p:sp>
          <p:nvSpPr>
            <p:cNvPr id="42" name="Rounded Rectangle 41"/>
            <p:cNvSpPr/>
            <p:nvPr/>
          </p:nvSpPr>
          <p:spPr>
            <a:xfrm>
              <a:off x="4788024" y="4653136"/>
              <a:ext cx="792088" cy="792088"/>
            </a:xfrm>
            <a:prstGeom prst="roundRect">
              <a:avLst/>
            </a:prstGeom>
            <a:solidFill>
              <a:srgbClr val="F6E7E6"/>
            </a:solidFill>
            <a:ln/>
          </p:spPr>
          <p:style>
            <a:lnRef idx="0">
              <a:schemeClr val="accent6"/>
            </a:lnRef>
            <a:fillRef idx="3">
              <a:schemeClr val="accent6"/>
            </a:fillRef>
            <a:effectRef idx="3">
              <a:schemeClr val="accent6"/>
            </a:effectRef>
            <a:fontRef idx="minor">
              <a:schemeClr val="lt1"/>
            </a:fontRef>
          </p:style>
          <p:txBody>
            <a:bodyPr anchor="ctr"/>
            <a:lstStyle/>
            <a:p>
              <a:pPr algn="ctr" fontAlgn="auto">
                <a:spcBef>
                  <a:spcPts val="0"/>
                </a:spcBef>
                <a:spcAft>
                  <a:spcPts val="0"/>
                </a:spcAft>
                <a:defRPr/>
              </a:pPr>
              <a:endParaRPr lang="en-GB" dirty="0"/>
            </a:p>
          </p:txBody>
        </p:sp>
        <p:grpSp>
          <p:nvGrpSpPr>
            <p:cNvPr id="43" name="Group 25"/>
            <p:cNvGrpSpPr>
              <a:grpSpLocks/>
            </p:cNvGrpSpPr>
            <p:nvPr/>
          </p:nvGrpSpPr>
          <p:grpSpPr bwMode="auto">
            <a:xfrm>
              <a:off x="4896036" y="4761148"/>
              <a:ext cx="576064" cy="576064"/>
              <a:chOff x="4932040" y="4797152"/>
              <a:chExt cx="576064" cy="576064"/>
            </a:xfrm>
          </p:grpSpPr>
          <p:sp>
            <p:nvSpPr>
              <p:cNvPr id="44" name="Rectangle 43"/>
              <p:cNvSpPr/>
              <p:nvPr/>
            </p:nvSpPr>
            <p:spPr>
              <a:xfrm>
                <a:off x="4932040" y="5013176"/>
                <a:ext cx="144016" cy="360040"/>
              </a:xfrm>
              <a:prstGeom prst="rect">
                <a:avLst/>
              </a:prstGeom>
            </p:spPr>
            <p:style>
              <a:lnRef idx="0">
                <a:schemeClr val="accent6"/>
              </a:lnRef>
              <a:fillRef idx="3">
                <a:schemeClr val="accent6"/>
              </a:fillRef>
              <a:effectRef idx="3">
                <a:schemeClr val="accent6"/>
              </a:effectRef>
              <a:fontRef idx="minor">
                <a:schemeClr val="lt1"/>
              </a:fontRef>
            </p:style>
            <p:txBody>
              <a:bodyPr anchor="ctr"/>
              <a:lstStyle/>
              <a:p>
                <a:pPr algn="ctr" fontAlgn="auto">
                  <a:spcBef>
                    <a:spcPts val="0"/>
                  </a:spcBef>
                  <a:spcAft>
                    <a:spcPts val="0"/>
                  </a:spcAft>
                  <a:defRPr/>
                </a:pPr>
                <a:endParaRPr lang="en-GB" dirty="0"/>
              </a:p>
            </p:txBody>
          </p:sp>
          <p:sp>
            <p:nvSpPr>
              <p:cNvPr id="45" name="Rectangle 44"/>
              <p:cNvSpPr/>
              <p:nvPr/>
            </p:nvSpPr>
            <p:spPr>
              <a:xfrm>
                <a:off x="5148064" y="4941168"/>
                <a:ext cx="144016" cy="432048"/>
              </a:xfrm>
              <a:prstGeom prst="rect">
                <a:avLst/>
              </a:prstGeom>
            </p:spPr>
            <p:style>
              <a:lnRef idx="0">
                <a:schemeClr val="accent6"/>
              </a:lnRef>
              <a:fillRef idx="3">
                <a:schemeClr val="accent6"/>
              </a:fillRef>
              <a:effectRef idx="3">
                <a:schemeClr val="accent6"/>
              </a:effectRef>
              <a:fontRef idx="minor">
                <a:schemeClr val="lt1"/>
              </a:fontRef>
            </p:style>
            <p:txBody>
              <a:bodyPr anchor="ctr"/>
              <a:lstStyle/>
              <a:p>
                <a:pPr algn="ctr" fontAlgn="auto">
                  <a:spcBef>
                    <a:spcPts val="0"/>
                  </a:spcBef>
                  <a:spcAft>
                    <a:spcPts val="0"/>
                  </a:spcAft>
                  <a:defRPr/>
                </a:pPr>
                <a:endParaRPr lang="en-GB" dirty="0"/>
              </a:p>
            </p:txBody>
          </p:sp>
          <p:sp>
            <p:nvSpPr>
              <p:cNvPr id="46" name="Rectangle 45"/>
              <p:cNvSpPr/>
              <p:nvPr/>
            </p:nvSpPr>
            <p:spPr>
              <a:xfrm>
                <a:off x="5364088" y="4797152"/>
                <a:ext cx="144016" cy="576064"/>
              </a:xfrm>
              <a:prstGeom prst="rect">
                <a:avLst/>
              </a:prstGeom>
            </p:spPr>
            <p:style>
              <a:lnRef idx="0">
                <a:schemeClr val="accent6"/>
              </a:lnRef>
              <a:fillRef idx="3">
                <a:schemeClr val="accent6"/>
              </a:fillRef>
              <a:effectRef idx="3">
                <a:schemeClr val="accent6"/>
              </a:effectRef>
              <a:fontRef idx="minor">
                <a:schemeClr val="lt1"/>
              </a:fontRef>
            </p:style>
            <p:txBody>
              <a:bodyPr anchor="ctr"/>
              <a:lstStyle/>
              <a:p>
                <a:pPr algn="ctr" fontAlgn="auto">
                  <a:spcBef>
                    <a:spcPts val="0"/>
                  </a:spcBef>
                  <a:spcAft>
                    <a:spcPts val="0"/>
                  </a:spcAft>
                  <a:defRPr/>
                </a:pPr>
                <a:endParaRPr lang="en-GB" dirty="0"/>
              </a:p>
            </p:txBody>
          </p:sp>
        </p:grpSp>
      </p:grpSp>
      <p:pic>
        <p:nvPicPr>
          <p:cNvPr id="47" name="Picture 8" descr="clapboard, film, media, movie, video icon"/>
          <p:cNvPicPr>
            <a:picLocks noChangeAspect="1" noChangeArrowheads="1"/>
          </p:cNvPicPr>
          <p:nvPr/>
        </p:nvPicPr>
        <p:blipFill>
          <a:blip r:embed="rId9" cstate="print"/>
          <a:srcRect/>
          <a:stretch>
            <a:fillRect/>
          </a:stretch>
        </p:blipFill>
        <p:spPr bwMode="auto">
          <a:xfrm>
            <a:off x="6228184" y="3645024"/>
            <a:ext cx="360040" cy="360040"/>
          </a:xfrm>
          <a:prstGeom prst="rect">
            <a:avLst/>
          </a:prstGeom>
          <a:noFill/>
        </p:spPr>
      </p:pic>
      <p:cxnSp>
        <p:nvCxnSpPr>
          <p:cNvPr id="48" name="Straight Arrow Connector 47"/>
          <p:cNvCxnSpPr/>
          <p:nvPr/>
        </p:nvCxnSpPr>
        <p:spPr>
          <a:xfrm flipH="1" flipV="1">
            <a:off x="5220072" y="2204864"/>
            <a:ext cx="0" cy="288032"/>
          </a:xfrm>
          <a:prstGeom prst="straightConnector1">
            <a:avLst/>
          </a:prstGeom>
          <a:ln w="25400">
            <a:tailEnd type="arrow"/>
          </a:ln>
        </p:spPr>
        <p:style>
          <a:lnRef idx="1">
            <a:schemeClr val="accent1"/>
          </a:lnRef>
          <a:fillRef idx="0">
            <a:schemeClr val="accent1"/>
          </a:fillRef>
          <a:effectRef idx="0">
            <a:schemeClr val="accent1"/>
          </a:effectRef>
          <a:fontRef idx="minor">
            <a:schemeClr val="tx1"/>
          </a:fontRef>
        </p:style>
      </p:cxnSp>
      <p:sp>
        <p:nvSpPr>
          <p:cNvPr id="49" name="TextBox 48"/>
          <p:cNvSpPr txBox="1"/>
          <p:nvPr/>
        </p:nvSpPr>
        <p:spPr>
          <a:xfrm>
            <a:off x="3419872" y="6001543"/>
            <a:ext cx="3024336" cy="307777"/>
          </a:xfrm>
          <a:prstGeom prst="rect">
            <a:avLst/>
          </a:prstGeom>
          <a:noFill/>
        </p:spPr>
        <p:txBody>
          <a:bodyPr wrap="square" rtlCol="0">
            <a:spAutoFit/>
          </a:bodyPr>
          <a:lstStyle/>
          <a:p>
            <a:r>
              <a:rPr lang="en-GB" sz="1400" b="1" dirty="0" smtClean="0"/>
              <a:t>Key strength = Easy to understand</a:t>
            </a:r>
            <a:endParaRPr lang="en-GB" sz="1400" b="1" dirty="0"/>
          </a:p>
        </p:txBody>
      </p:sp>
      <p:sp>
        <p:nvSpPr>
          <p:cNvPr id="50" name="TextBox 49"/>
          <p:cNvSpPr txBox="1"/>
          <p:nvPr/>
        </p:nvSpPr>
        <p:spPr>
          <a:xfrm>
            <a:off x="8064896" y="548680"/>
            <a:ext cx="1835696" cy="261610"/>
          </a:xfrm>
          <a:prstGeom prst="rect">
            <a:avLst/>
          </a:prstGeom>
          <a:noFill/>
        </p:spPr>
        <p:txBody>
          <a:bodyPr wrap="square" rtlCol="0">
            <a:spAutoFit/>
          </a:bodyPr>
          <a:lstStyle/>
          <a:p>
            <a:r>
              <a:rPr lang="en-GB" sz="1100" dirty="0" smtClean="0"/>
              <a:t>Average age: 49</a:t>
            </a:r>
            <a:endParaRPr lang="en-GB" sz="1100" dirty="0"/>
          </a:p>
        </p:txBody>
      </p:sp>
      <p:sp>
        <p:nvSpPr>
          <p:cNvPr id="51" name="TextBox 50"/>
          <p:cNvSpPr txBox="1"/>
          <p:nvPr/>
        </p:nvSpPr>
        <p:spPr>
          <a:xfrm>
            <a:off x="3779912" y="548680"/>
            <a:ext cx="4320480" cy="261610"/>
          </a:xfrm>
          <a:prstGeom prst="rect">
            <a:avLst/>
          </a:prstGeom>
          <a:noFill/>
        </p:spPr>
        <p:txBody>
          <a:bodyPr wrap="square" rtlCol="0">
            <a:spAutoFit/>
          </a:bodyPr>
          <a:lstStyle/>
          <a:p>
            <a:r>
              <a:rPr lang="en-GB" sz="1100" dirty="0" smtClean="0"/>
              <a:t>Working in a variety of fields e.g. IT, education and healthcare</a:t>
            </a:r>
            <a:endParaRPr lang="en-GB" sz="1100" dirty="0"/>
          </a:p>
        </p:txBody>
      </p:sp>
      <p:sp>
        <p:nvSpPr>
          <p:cNvPr id="52" name="TextBox 51"/>
          <p:cNvSpPr txBox="1"/>
          <p:nvPr/>
        </p:nvSpPr>
        <p:spPr>
          <a:xfrm>
            <a:off x="8172400" y="-27384"/>
            <a:ext cx="504056" cy="215444"/>
          </a:xfrm>
          <a:prstGeom prst="rect">
            <a:avLst/>
          </a:prstGeom>
          <a:noFill/>
        </p:spPr>
        <p:txBody>
          <a:bodyPr wrap="square" rtlCol="0">
            <a:spAutoFit/>
          </a:bodyPr>
          <a:lstStyle/>
          <a:p>
            <a:r>
              <a:rPr lang="en-GB" sz="800" dirty="0" smtClean="0"/>
              <a:t>Science</a:t>
            </a:r>
            <a:endParaRPr lang="en-GB" sz="800" dirty="0"/>
          </a:p>
        </p:txBody>
      </p:sp>
      <p:sp>
        <p:nvSpPr>
          <p:cNvPr id="53" name="Rectangle 52"/>
          <p:cNvSpPr/>
          <p:nvPr/>
        </p:nvSpPr>
        <p:spPr>
          <a:xfrm>
            <a:off x="6588224" y="1916832"/>
            <a:ext cx="288032" cy="504056"/>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Arial Narrow" pitchFamily="34" charset="0"/>
            </a:endParaRPr>
          </a:p>
        </p:txBody>
      </p:sp>
      <p:sp>
        <p:nvSpPr>
          <p:cNvPr id="54" name="Rectangle 53"/>
          <p:cNvSpPr/>
          <p:nvPr/>
        </p:nvSpPr>
        <p:spPr>
          <a:xfrm>
            <a:off x="7884368" y="1700808"/>
            <a:ext cx="360040" cy="432048"/>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Arial Narrow" pitchFamily="34" charset="0"/>
            </a:endParaRPr>
          </a:p>
        </p:txBody>
      </p:sp>
      <p:pic>
        <p:nvPicPr>
          <p:cNvPr id="55" name="Picture 54"/>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79805" y="67044"/>
            <a:ext cx="2553235" cy="357634"/>
          </a:xfrm>
          <a:prstGeom prst="rect">
            <a:avLst/>
          </a:prstGeom>
        </p:spPr>
      </p:pic>
      <p:sp>
        <p:nvSpPr>
          <p:cNvPr id="56" name="Oval 55"/>
          <p:cNvSpPr/>
          <p:nvPr/>
        </p:nvSpPr>
        <p:spPr>
          <a:xfrm>
            <a:off x="5508104" y="548680"/>
            <a:ext cx="2592288" cy="288032"/>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7" name="Oval 56"/>
          <p:cNvSpPr/>
          <p:nvPr/>
        </p:nvSpPr>
        <p:spPr>
          <a:xfrm>
            <a:off x="7596336" y="0"/>
            <a:ext cx="1368152" cy="54868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8" name="Oval 57"/>
          <p:cNvSpPr/>
          <p:nvPr/>
        </p:nvSpPr>
        <p:spPr>
          <a:xfrm>
            <a:off x="8028384" y="548680"/>
            <a:ext cx="1115616" cy="288032"/>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9" name="Oval 58"/>
          <p:cNvSpPr/>
          <p:nvPr/>
        </p:nvSpPr>
        <p:spPr>
          <a:xfrm>
            <a:off x="3779912" y="4293096"/>
            <a:ext cx="936104" cy="288032"/>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0" name="Oval 59"/>
          <p:cNvSpPr/>
          <p:nvPr/>
        </p:nvSpPr>
        <p:spPr>
          <a:xfrm>
            <a:off x="3995936" y="5373216"/>
            <a:ext cx="576064" cy="288032"/>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62023560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6228184" y="0"/>
            <a:ext cx="2915816" cy="76470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Rectangle 4"/>
          <p:cNvSpPr/>
          <p:nvPr/>
        </p:nvSpPr>
        <p:spPr>
          <a:xfrm>
            <a:off x="0" y="5949280"/>
            <a:ext cx="2915816" cy="76470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Rectangle 5"/>
          <p:cNvSpPr/>
          <p:nvPr/>
        </p:nvSpPr>
        <p:spPr>
          <a:xfrm>
            <a:off x="3203848" y="4005064"/>
            <a:ext cx="2880320" cy="1944216"/>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Rectangle 6"/>
          <p:cNvSpPr/>
          <p:nvPr/>
        </p:nvSpPr>
        <p:spPr>
          <a:xfrm>
            <a:off x="179512" y="4005064"/>
            <a:ext cx="2880320" cy="1944216"/>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Rectangle 7"/>
          <p:cNvSpPr/>
          <p:nvPr/>
        </p:nvSpPr>
        <p:spPr>
          <a:xfrm>
            <a:off x="6263680" y="3717032"/>
            <a:ext cx="2484784" cy="288032"/>
          </a:xfrm>
          <a:prstGeom prst="rect">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Arial Narrow" pitchFamily="34" charset="0"/>
            </a:endParaRPr>
          </a:p>
        </p:txBody>
      </p:sp>
      <p:sp>
        <p:nvSpPr>
          <p:cNvPr id="9" name="Rectangle 8"/>
          <p:cNvSpPr/>
          <p:nvPr/>
        </p:nvSpPr>
        <p:spPr>
          <a:xfrm>
            <a:off x="3203848" y="3717032"/>
            <a:ext cx="2880320" cy="288032"/>
          </a:xfrm>
          <a:prstGeom prst="rect">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Arial Narrow" pitchFamily="34" charset="0"/>
            </a:endParaRPr>
          </a:p>
        </p:txBody>
      </p:sp>
      <p:sp>
        <p:nvSpPr>
          <p:cNvPr id="10" name="Rectangle 9"/>
          <p:cNvSpPr/>
          <p:nvPr/>
        </p:nvSpPr>
        <p:spPr>
          <a:xfrm>
            <a:off x="179512" y="3717032"/>
            <a:ext cx="2880320" cy="288032"/>
          </a:xfrm>
          <a:prstGeom prst="rect">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Rectangle 10"/>
          <p:cNvSpPr/>
          <p:nvPr/>
        </p:nvSpPr>
        <p:spPr>
          <a:xfrm>
            <a:off x="5796136" y="836712"/>
            <a:ext cx="2880320" cy="288032"/>
          </a:xfrm>
          <a:prstGeom prst="rect">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Arial Narrow" pitchFamily="34" charset="0"/>
            </a:endParaRPr>
          </a:p>
        </p:txBody>
      </p:sp>
      <p:sp>
        <p:nvSpPr>
          <p:cNvPr id="12" name="Rectangle 11"/>
          <p:cNvSpPr/>
          <p:nvPr/>
        </p:nvSpPr>
        <p:spPr>
          <a:xfrm>
            <a:off x="2843808" y="836712"/>
            <a:ext cx="2880320" cy="288032"/>
          </a:xfrm>
          <a:prstGeom prst="rect">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Arial Narrow" pitchFamily="34" charset="0"/>
            </a:endParaRPr>
          </a:p>
        </p:txBody>
      </p:sp>
      <p:sp>
        <p:nvSpPr>
          <p:cNvPr id="13" name="TextBox 12"/>
          <p:cNvSpPr txBox="1"/>
          <p:nvPr/>
        </p:nvSpPr>
        <p:spPr>
          <a:xfrm>
            <a:off x="2726741" y="-9583"/>
            <a:ext cx="3096344" cy="523220"/>
          </a:xfrm>
          <a:prstGeom prst="rect">
            <a:avLst/>
          </a:prstGeom>
          <a:solidFill>
            <a:schemeClr val="accent1"/>
          </a:solidFill>
        </p:spPr>
        <p:txBody>
          <a:bodyPr wrap="square" rtlCol="0">
            <a:spAutoFit/>
          </a:bodyPr>
          <a:lstStyle/>
          <a:p>
            <a:r>
              <a:rPr lang="en-GB" sz="2800" b="1" dirty="0" smtClean="0">
                <a:solidFill>
                  <a:schemeClr val="bg1"/>
                </a:solidFill>
              </a:rPr>
              <a:t>Persona 3: Student</a:t>
            </a:r>
            <a:endParaRPr lang="en-GB" sz="2800" b="1" dirty="0">
              <a:solidFill>
                <a:schemeClr val="bg1"/>
              </a:solidFill>
            </a:endParaRPr>
          </a:p>
        </p:txBody>
      </p:sp>
      <p:graphicFrame>
        <p:nvGraphicFramePr>
          <p:cNvPr id="14" name="Chart 13"/>
          <p:cNvGraphicFramePr/>
          <p:nvPr/>
        </p:nvGraphicFramePr>
        <p:xfrm>
          <a:off x="3377500" y="1117724"/>
          <a:ext cx="2039888" cy="1671960"/>
        </p:xfrm>
        <a:graphic>
          <a:graphicData uri="http://schemas.openxmlformats.org/drawingml/2006/chart">
            <c:chart xmlns:c="http://schemas.openxmlformats.org/drawingml/2006/chart" xmlns:r="http://schemas.openxmlformats.org/officeDocument/2006/relationships" r:id="rId2"/>
          </a:graphicData>
        </a:graphic>
      </p:graphicFrame>
      <p:sp>
        <p:nvSpPr>
          <p:cNvPr id="15" name="TextBox 14"/>
          <p:cNvSpPr txBox="1"/>
          <p:nvPr/>
        </p:nvSpPr>
        <p:spPr>
          <a:xfrm>
            <a:off x="3059832" y="2780928"/>
            <a:ext cx="2520280" cy="461665"/>
          </a:xfrm>
          <a:prstGeom prst="rect">
            <a:avLst/>
          </a:prstGeom>
          <a:noFill/>
        </p:spPr>
        <p:txBody>
          <a:bodyPr wrap="square" rtlCol="0">
            <a:spAutoFit/>
          </a:bodyPr>
          <a:lstStyle/>
          <a:p>
            <a:r>
              <a:rPr lang="en-GB" sz="1200" dirty="0" smtClean="0">
                <a:latin typeface="Arial Narrow" pitchFamily="34" charset="0"/>
              </a:rPr>
              <a:t>Accounts for </a:t>
            </a:r>
            <a:r>
              <a:rPr lang="en-GB" sz="1200" b="1" dirty="0" smtClean="0">
                <a:latin typeface="Arial Narrow" pitchFamily="34" charset="0"/>
              </a:rPr>
              <a:t>13%</a:t>
            </a:r>
            <a:r>
              <a:rPr lang="en-GB" sz="1200" dirty="0" smtClean="0">
                <a:latin typeface="Arial Narrow" pitchFamily="34" charset="0"/>
              </a:rPr>
              <a:t> of the total audience, this group is declining over time.</a:t>
            </a:r>
            <a:endParaRPr lang="en-GB" sz="1200" dirty="0">
              <a:latin typeface="Arial Narrow" pitchFamily="34" charset="0"/>
            </a:endParaRPr>
          </a:p>
        </p:txBody>
      </p:sp>
      <p:sp>
        <p:nvSpPr>
          <p:cNvPr id="16" name="TextBox 15"/>
          <p:cNvSpPr txBox="1"/>
          <p:nvPr/>
        </p:nvSpPr>
        <p:spPr>
          <a:xfrm>
            <a:off x="539552" y="3717032"/>
            <a:ext cx="2592288" cy="307777"/>
          </a:xfrm>
          <a:prstGeom prst="rect">
            <a:avLst/>
          </a:prstGeom>
          <a:noFill/>
        </p:spPr>
        <p:txBody>
          <a:bodyPr wrap="square" rtlCol="0">
            <a:spAutoFit/>
          </a:bodyPr>
          <a:lstStyle/>
          <a:p>
            <a:r>
              <a:rPr lang="en-GB" sz="1400" b="1" dirty="0" smtClean="0"/>
              <a:t>Why they read NS:</a:t>
            </a:r>
            <a:endParaRPr lang="en-GB" sz="1400" b="1" dirty="0"/>
          </a:p>
        </p:txBody>
      </p:sp>
      <p:sp>
        <p:nvSpPr>
          <p:cNvPr id="17" name="TextBox 16"/>
          <p:cNvSpPr txBox="1"/>
          <p:nvPr/>
        </p:nvSpPr>
        <p:spPr>
          <a:xfrm>
            <a:off x="6588224" y="3717032"/>
            <a:ext cx="2088232" cy="307777"/>
          </a:xfrm>
          <a:prstGeom prst="rect">
            <a:avLst/>
          </a:prstGeom>
          <a:noFill/>
        </p:spPr>
        <p:txBody>
          <a:bodyPr wrap="square" rtlCol="0">
            <a:spAutoFit/>
          </a:bodyPr>
          <a:lstStyle/>
          <a:p>
            <a:r>
              <a:rPr lang="en-GB" sz="1400" b="1" dirty="0" smtClean="0"/>
              <a:t>Media consumption:</a:t>
            </a:r>
            <a:endParaRPr lang="en-GB" sz="1400" b="1" dirty="0"/>
          </a:p>
        </p:txBody>
      </p:sp>
      <p:sp>
        <p:nvSpPr>
          <p:cNvPr id="18" name="TextBox 17"/>
          <p:cNvSpPr txBox="1"/>
          <p:nvPr/>
        </p:nvSpPr>
        <p:spPr>
          <a:xfrm>
            <a:off x="3491880" y="3717032"/>
            <a:ext cx="2592288" cy="307777"/>
          </a:xfrm>
          <a:prstGeom prst="rect">
            <a:avLst/>
          </a:prstGeom>
          <a:noFill/>
        </p:spPr>
        <p:txBody>
          <a:bodyPr wrap="square" rtlCol="0">
            <a:spAutoFit/>
          </a:bodyPr>
          <a:lstStyle/>
          <a:p>
            <a:r>
              <a:rPr lang="en-GB" sz="1400" b="1" dirty="0" smtClean="0"/>
              <a:t>Fit with NS propositions:</a:t>
            </a:r>
            <a:endParaRPr lang="en-GB" sz="1400" b="1" dirty="0"/>
          </a:p>
        </p:txBody>
      </p:sp>
      <p:sp>
        <p:nvSpPr>
          <p:cNvPr id="19" name="TextBox 18"/>
          <p:cNvSpPr txBox="1"/>
          <p:nvPr/>
        </p:nvSpPr>
        <p:spPr>
          <a:xfrm>
            <a:off x="3203848" y="836712"/>
            <a:ext cx="2304256" cy="307777"/>
          </a:xfrm>
          <a:prstGeom prst="rect">
            <a:avLst/>
          </a:prstGeom>
          <a:noFill/>
        </p:spPr>
        <p:txBody>
          <a:bodyPr wrap="square" rtlCol="0">
            <a:spAutoFit/>
          </a:bodyPr>
          <a:lstStyle/>
          <a:p>
            <a:r>
              <a:rPr lang="en-GB" sz="1400" b="1" dirty="0" smtClean="0"/>
              <a:t>Proportion of audience:</a:t>
            </a:r>
            <a:endParaRPr lang="en-GB" sz="1400" b="1" dirty="0"/>
          </a:p>
        </p:txBody>
      </p:sp>
      <p:sp>
        <p:nvSpPr>
          <p:cNvPr id="20" name="TextBox 19"/>
          <p:cNvSpPr txBox="1"/>
          <p:nvPr/>
        </p:nvSpPr>
        <p:spPr>
          <a:xfrm>
            <a:off x="6228184" y="836712"/>
            <a:ext cx="1728192" cy="307777"/>
          </a:xfrm>
          <a:prstGeom prst="rect">
            <a:avLst/>
          </a:prstGeom>
          <a:noFill/>
        </p:spPr>
        <p:txBody>
          <a:bodyPr wrap="square" rtlCol="0">
            <a:spAutoFit/>
          </a:bodyPr>
          <a:lstStyle/>
          <a:p>
            <a:r>
              <a:rPr lang="en-GB" sz="1400" b="1" dirty="0" smtClean="0"/>
              <a:t>Characteristics:</a:t>
            </a:r>
            <a:endParaRPr lang="en-GB" sz="1400" b="1" dirty="0"/>
          </a:p>
        </p:txBody>
      </p:sp>
      <p:cxnSp>
        <p:nvCxnSpPr>
          <p:cNvPr id="21" name="Straight Arrow Connector 20"/>
          <p:cNvCxnSpPr/>
          <p:nvPr/>
        </p:nvCxnSpPr>
        <p:spPr>
          <a:xfrm>
            <a:off x="7308304" y="1412776"/>
            <a:ext cx="0" cy="1872208"/>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22" name="Straight Arrow Connector 21"/>
          <p:cNvCxnSpPr/>
          <p:nvPr/>
        </p:nvCxnSpPr>
        <p:spPr>
          <a:xfrm rot="5400000">
            <a:off x="7308304" y="1340768"/>
            <a:ext cx="0" cy="1872208"/>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sp>
        <p:nvSpPr>
          <p:cNvPr id="23" name="TextBox 22"/>
          <p:cNvSpPr txBox="1"/>
          <p:nvPr/>
        </p:nvSpPr>
        <p:spPr>
          <a:xfrm>
            <a:off x="6372200" y="1196752"/>
            <a:ext cx="2016224" cy="261610"/>
          </a:xfrm>
          <a:prstGeom prst="rect">
            <a:avLst/>
          </a:prstGeom>
          <a:noFill/>
        </p:spPr>
        <p:txBody>
          <a:bodyPr wrap="square" rtlCol="0">
            <a:spAutoFit/>
          </a:bodyPr>
          <a:lstStyle/>
          <a:p>
            <a:r>
              <a:rPr lang="en-GB" sz="1100" dirty="0" smtClean="0">
                <a:latin typeface="Arial Narrow" pitchFamily="34" charset="0"/>
              </a:rPr>
              <a:t>High level of science knowledge</a:t>
            </a:r>
            <a:endParaRPr lang="en-GB" sz="1100" dirty="0">
              <a:latin typeface="Arial Narrow" pitchFamily="34" charset="0"/>
            </a:endParaRPr>
          </a:p>
        </p:txBody>
      </p:sp>
      <p:sp>
        <p:nvSpPr>
          <p:cNvPr id="24" name="TextBox 23"/>
          <p:cNvSpPr txBox="1"/>
          <p:nvPr/>
        </p:nvSpPr>
        <p:spPr>
          <a:xfrm>
            <a:off x="6372200" y="3284984"/>
            <a:ext cx="2376264" cy="261610"/>
          </a:xfrm>
          <a:prstGeom prst="rect">
            <a:avLst/>
          </a:prstGeom>
          <a:noFill/>
        </p:spPr>
        <p:txBody>
          <a:bodyPr wrap="square" rtlCol="0">
            <a:spAutoFit/>
          </a:bodyPr>
          <a:lstStyle/>
          <a:p>
            <a:r>
              <a:rPr lang="en-GB" sz="1100" dirty="0" smtClean="0">
                <a:latin typeface="Arial Narrow" pitchFamily="34" charset="0"/>
              </a:rPr>
              <a:t>Lower level of science knowledge</a:t>
            </a:r>
            <a:endParaRPr lang="en-GB" sz="1100" dirty="0">
              <a:latin typeface="Arial Narrow" pitchFamily="34" charset="0"/>
            </a:endParaRPr>
          </a:p>
        </p:txBody>
      </p:sp>
      <p:sp>
        <p:nvSpPr>
          <p:cNvPr id="25" name="TextBox 24"/>
          <p:cNvSpPr txBox="1"/>
          <p:nvPr/>
        </p:nvSpPr>
        <p:spPr>
          <a:xfrm>
            <a:off x="8244408" y="2132856"/>
            <a:ext cx="720080" cy="261610"/>
          </a:xfrm>
          <a:prstGeom prst="rect">
            <a:avLst/>
          </a:prstGeom>
          <a:noFill/>
        </p:spPr>
        <p:txBody>
          <a:bodyPr wrap="square" rtlCol="0">
            <a:spAutoFit/>
          </a:bodyPr>
          <a:lstStyle/>
          <a:p>
            <a:r>
              <a:rPr lang="en-GB" sz="1100" dirty="0" smtClean="0">
                <a:latin typeface="Arial Narrow" pitchFamily="34" charset="0"/>
              </a:rPr>
              <a:t>Older</a:t>
            </a:r>
            <a:endParaRPr lang="en-GB" sz="1100" dirty="0">
              <a:latin typeface="Arial Narrow" pitchFamily="34" charset="0"/>
            </a:endParaRPr>
          </a:p>
        </p:txBody>
      </p:sp>
      <p:sp>
        <p:nvSpPr>
          <p:cNvPr id="26" name="TextBox 25"/>
          <p:cNvSpPr txBox="1"/>
          <p:nvPr/>
        </p:nvSpPr>
        <p:spPr>
          <a:xfrm>
            <a:off x="5724128" y="2132856"/>
            <a:ext cx="720080" cy="261610"/>
          </a:xfrm>
          <a:prstGeom prst="rect">
            <a:avLst/>
          </a:prstGeom>
          <a:noFill/>
        </p:spPr>
        <p:txBody>
          <a:bodyPr wrap="square" rtlCol="0">
            <a:spAutoFit/>
          </a:bodyPr>
          <a:lstStyle/>
          <a:p>
            <a:r>
              <a:rPr lang="en-GB" sz="1100" dirty="0" smtClean="0">
                <a:latin typeface="Arial Narrow" pitchFamily="34" charset="0"/>
              </a:rPr>
              <a:t>Younger</a:t>
            </a:r>
            <a:endParaRPr lang="en-GB" sz="1100" dirty="0">
              <a:latin typeface="Arial Narrow" pitchFamily="34" charset="0"/>
            </a:endParaRPr>
          </a:p>
        </p:txBody>
      </p:sp>
      <p:sp>
        <p:nvSpPr>
          <p:cNvPr id="27" name="TextBox 26"/>
          <p:cNvSpPr txBox="1"/>
          <p:nvPr/>
        </p:nvSpPr>
        <p:spPr>
          <a:xfrm>
            <a:off x="179512" y="4149080"/>
            <a:ext cx="3024336" cy="1754326"/>
          </a:xfrm>
          <a:prstGeom prst="rect">
            <a:avLst/>
          </a:prstGeom>
          <a:noFill/>
        </p:spPr>
        <p:txBody>
          <a:bodyPr wrap="square" rtlCol="0">
            <a:spAutoFit/>
          </a:bodyPr>
          <a:lstStyle/>
          <a:p>
            <a:pPr>
              <a:buFont typeface="Arial" pitchFamily="34" charset="0"/>
              <a:buChar char="•"/>
            </a:pPr>
            <a:r>
              <a:rPr lang="en-GB" sz="1200" dirty="0" smtClean="0">
                <a:latin typeface="Arial Narrow" pitchFamily="34" charset="0"/>
              </a:rPr>
              <a:t> 42% need to keep up to date with science for their work</a:t>
            </a:r>
          </a:p>
          <a:p>
            <a:pPr>
              <a:buFont typeface="Arial" pitchFamily="34" charset="0"/>
              <a:buChar char="•"/>
            </a:pPr>
            <a:r>
              <a:rPr lang="en-GB" sz="1200" dirty="0" smtClean="0">
                <a:latin typeface="Arial Narrow" pitchFamily="34" charset="0"/>
              </a:rPr>
              <a:t> 62% it’s a treat</a:t>
            </a:r>
          </a:p>
          <a:p>
            <a:pPr>
              <a:buFont typeface="Arial" pitchFamily="34" charset="0"/>
              <a:buChar char="•"/>
            </a:pPr>
            <a:r>
              <a:rPr lang="en-GB" sz="1200" dirty="0" smtClean="0">
                <a:latin typeface="Arial Narrow" pitchFamily="34" charset="0"/>
              </a:rPr>
              <a:t> 47% I like telling other people about what I’ve read</a:t>
            </a:r>
          </a:p>
          <a:p>
            <a:pPr>
              <a:buFont typeface="Arial" pitchFamily="34" charset="0"/>
              <a:buChar char="•"/>
            </a:pPr>
            <a:endParaRPr lang="en-GB" sz="1200" dirty="0" smtClean="0">
              <a:latin typeface="Arial Narrow" pitchFamily="34" charset="0"/>
            </a:endParaRPr>
          </a:p>
          <a:p>
            <a:pPr>
              <a:buFont typeface="Arial" pitchFamily="34" charset="0"/>
              <a:buChar char="•"/>
            </a:pPr>
            <a:r>
              <a:rPr lang="en-GB" sz="1200" dirty="0" smtClean="0">
                <a:latin typeface="Arial Narrow" pitchFamily="34" charset="0"/>
              </a:rPr>
              <a:t> More likely than the average reader to agree NS is attractive and modern</a:t>
            </a:r>
          </a:p>
          <a:p>
            <a:pPr>
              <a:buFont typeface="Arial" pitchFamily="34" charset="0"/>
              <a:buChar char="•"/>
            </a:pPr>
            <a:r>
              <a:rPr lang="en-GB" sz="1200" dirty="0" smtClean="0">
                <a:latin typeface="Arial Narrow" pitchFamily="34" charset="0"/>
              </a:rPr>
              <a:t> Less likely to agree NS is authoritative  &amp; newsy</a:t>
            </a:r>
            <a:endParaRPr lang="en-GB" sz="1200" dirty="0">
              <a:latin typeface="Arial Narrow" pitchFamily="34" charset="0"/>
            </a:endParaRPr>
          </a:p>
        </p:txBody>
      </p:sp>
      <p:sp>
        <p:nvSpPr>
          <p:cNvPr id="28" name="Rectangle 27"/>
          <p:cNvSpPr/>
          <p:nvPr/>
        </p:nvSpPr>
        <p:spPr>
          <a:xfrm>
            <a:off x="7020272" y="1556792"/>
            <a:ext cx="720080" cy="28803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Arial Narrow" pitchFamily="34" charset="0"/>
            </a:endParaRPr>
          </a:p>
        </p:txBody>
      </p:sp>
      <p:sp>
        <p:nvSpPr>
          <p:cNvPr id="29" name="Rectangle 28"/>
          <p:cNvSpPr/>
          <p:nvPr/>
        </p:nvSpPr>
        <p:spPr>
          <a:xfrm>
            <a:off x="6588224" y="1916832"/>
            <a:ext cx="288032" cy="50405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Arial Narrow" pitchFamily="34" charset="0"/>
            </a:endParaRPr>
          </a:p>
        </p:txBody>
      </p:sp>
      <p:sp>
        <p:nvSpPr>
          <p:cNvPr id="30" name="Rectangle 29"/>
          <p:cNvSpPr/>
          <p:nvPr/>
        </p:nvSpPr>
        <p:spPr>
          <a:xfrm>
            <a:off x="6876256" y="2492896"/>
            <a:ext cx="864096" cy="36004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Arial Narrow" pitchFamily="34" charset="0"/>
            </a:endParaRPr>
          </a:p>
        </p:txBody>
      </p:sp>
      <p:sp>
        <p:nvSpPr>
          <p:cNvPr id="31" name="Rectangle 30"/>
          <p:cNvSpPr/>
          <p:nvPr/>
        </p:nvSpPr>
        <p:spPr>
          <a:xfrm>
            <a:off x="7884368" y="1700808"/>
            <a:ext cx="360040" cy="432048"/>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Arial Narrow" pitchFamily="34" charset="0"/>
            </a:endParaRPr>
          </a:p>
        </p:txBody>
      </p:sp>
      <p:pic>
        <p:nvPicPr>
          <p:cNvPr id="32" name="Picture 3" descr="C:\Users\hallj5\AppData\Local\Microsoft\Windows\Temporary Internet Files\Content.IE5\AYN3517Z\MP900442289[1].jpg"/>
          <p:cNvPicPr>
            <a:picLocks noChangeAspect="1" noChangeArrowheads="1"/>
          </p:cNvPicPr>
          <p:nvPr/>
        </p:nvPicPr>
        <p:blipFill>
          <a:blip r:embed="rId3" cstate="print"/>
          <a:srcRect/>
          <a:stretch>
            <a:fillRect/>
          </a:stretch>
        </p:blipFill>
        <p:spPr bwMode="auto">
          <a:xfrm>
            <a:off x="6732240" y="0"/>
            <a:ext cx="792088" cy="594066"/>
          </a:xfrm>
          <a:prstGeom prst="rect">
            <a:avLst/>
          </a:prstGeom>
          <a:noFill/>
        </p:spPr>
      </p:pic>
      <p:sp>
        <p:nvSpPr>
          <p:cNvPr id="33" name="TextBox 32"/>
          <p:cNvSpPr txBox="1"/>
          <p:nvPr/>
        </p:nvSpPr>
        <p:spPr>
          <a:xfrm>
            <a:off x="7308304" y="241484"/>
            <a:ext cx="792088" cy="523220"/>
          </a:xfrm>
          <a:prstGeom prst="rect">
            <a:avLst/>
          </a:prstGeom>
          <a:noFill/>
        </p:spPr>
        <p:txBody>
          <a:bodyPr wrap="square" rtlCol="0">
            <a:spAutoFit/>
          </a:bodyPr>
          <a:lstStyle/>
          <a:p>
            <a:r>
              <a:rPr lang="en-GB" sz="1400" dirty="0" smtClean="0"/>
              <a:t>60%</a:t>
            </a:r>
          </a:p>
          <a:p>
            <a:endParaRPr lang="en-GB" sz="1400" dirty="0"/>
          </a:p>
        </p:txBody>
      </p:sp>
      <p:sp>
        <p:nvSpPr>
          <p:cNvPr id="34" name="TextBox 33"/>
          <p:cNvSpPr txBox="1"/>
          <p:nvPr/>
        </p:nvSpPr>
        <p:spPr>
          <a:xfrm>
            <a:off x="3131840" y="4122946"/>
            <a:ext cx="3024336" cy="1754326"/>
          </a:xfrm>
          <a:prstGeom prst="rect">
            <a:avLst/>
          </a:prstGeom>
          <a:noFill/>
        </p:spPr>
        <p:txBody>
          <a:bodyPr wrap="square" rtlCol="0">
            <a:spAutoFit/>
          </a:bodyPr>
          <a:lstStyle/>
          <a:p>
            <a:pPr>
              <a:buFont typeface="Arial" pitchFamily="34" charset="0"/>
              <a:buChar char="•"/>
            </a:pPr>
            <a:r>
              <a:rPr lang="en-GB" sz="1200" dirty="0" smtClean="0">
                <a:latin typeface="Arial Narrow" pitchFamily="34" charset="0"/>
              </a:rPr>
              <a:t> 73% read the magazine and 59% use </a:t>
            </a:r>
            <a:r>
              <a:rPr lang="en-GB" sz="1200" dirty="0" err="1" smtClean="0">
                <a:latin typeface="Arial Narrow" pitchFamily="34" charset="0"/>
              </a:rPr>
              <a:t>ns.com</a:t>
            </a:r>
            <a:endParaRPr lang="en-GB" sz="1200" dirty="0" smtClean="0">
              <a:latin typeface="Arial Narrow" pitchFamily="34" charset="0"/>
            </a:endParaRPr>
          </a:p>
          <a:p>
            <a:pPr>
              <a:buFont typeface="Arial" pitchFamily="34" charset="0"/>
              <a:buChar char="•"/>
            </a:pPr>
            <a:r>
              <a:rPr lang="en-GB" sz="1200" dirty="0" smtClean="0">
                <a:latin typeface="Arial Narrow" pitchFamily="34" charset="0"/>
              </a:rPr>
              <a:t> Some subscribe but many will buy via </a:t>
            </a:r>
            <a:r>
              <a:rPr lang="en-GB" sz="1200" dirty="0" err="1" smtClean="0">
                <a:latin typeface="Arial Narrow" pitchFamily="34" charset="0"/>
              </a:rPr>
              <a:t>newstrade</a:t>
            </a:r>
            <a:r>
              <a:rPr lang="en-GB" sz="1200" dirty="0" smtClean="0">
                <a:latin typeface="Arial Narrow" pitchFamily="34" charset="0"/>
              </a:rPr>
              <a:t> </a:t>
            </a:r>
          </a:p>
          <a:p>
            <a:pPr>
              <a:buFont typeface="Arial" pitchFamily="34" charset="0"/>
              <a:buChar char="•"/>
            </a:pPr>
            <a:r>
              <a:rPr lang="en-GB" sz="1200" dirty="0" smtClean="0">
                <a:latin typeface="Arial Narrow" pitchFamily="34" charset="0"/>
              </a:rPr>
              <a:t> Interested in recruitment and academic funding</a:t>
            </a:r>
          </a:p>
          <a:p>
            <a:pPr>
              <a:buFont typeface="Arial" pitchFamily="34" charset="0"/>
              <a:buChar char="•"/>
            </a:pPr>
            <a:r>
              <a:rPr lang="en-GB" sz="1200" dirty="0" smtClean="0">
                <a:latin typeface="Arial Narrow" pitchFamily="34" charset="0"/>
              </a:rPr>
              <a:t> A quarter would be interested in reading more about neuroscience, science policy &amp; funding and threats to science / scientists</a:t>
            </a:r>
          </a:p>
          <a:p>
            <a:pPr>
              <a:buFont typeface="Arial" pitchFamily="34" charset="0"/>
              <a:buChar char="•"/>
            </a:pPr>
            <a:r>
              <a:rPr lang="en-GB" sz="1200" dirty="0" smtClean="0">
                <a:latin typeface="Arial Narrow" pitchFamily="34" charset="0"/>
              </a:rPr>
              <a:t> 36% would be interested in reading a version of NS optimised for </a:t>
            </a:r>
            <a:r>
              <a:rPr lang="en-GB" sz="1200" dirty="0" err="1" smtClean="0">
                <a:latin typeface="Arial Narrow" pitchFamily="34" charset="0"/>
              </a:rPr>
              <a:t>iPhone</a:t>
            </a:r>
            <a:endParaRPr lang="en-GB" sz="1200" dirty="0" smtClean="0">
              <a:latin typeface="Arial Narrow" pitchFamily="34" charset="0"/>
            </a:endParaRPr>
          </a:p>
          <a:p>
            <a:pPr>
              <a:buFont typeface="Arial" pitchFamily="34" charset="0"/>
              <a:buChar char="•"/>
            </a:pPr>
            <a:r>
              <a:rPr lang="en-GB" sz="1200" dirty="0" smtClean="0">
                <a:latin typeface="Arial Narrow" pitchFamily="34" charset="0"/>
              </a:rPr>
              <a:t> 82% would be interested in attending NS events </a:t>
            </a:r>
            <a:endParaRPr lang="en-GB" sz="1200" dirty="0">
              <a:latin typeface="Arial Narrow" pitchFamily="34" charset="0"/>
            </a:endParaRPr>
          </a:p>
        </p:txBody>
      </p:sp>
      <p:sp>
        <p:nvSpPr>
          <p:cNvPr id="35" name="TextBox 34"/>
          <p:cNvSpPr txBox="1"/>
          <p:nvPr/>
        </p:nvSpPr>
        <p:spPr>
          <a:xfrm>
            <a:off x="6228184" y="4005064"/>
            <a:ext cx="2520280" cy="1938992"/>
          </a:xfrm>
          <a:prstGeom prst="rect">
            <a:avLst/>
          </a:prstGeom>
          <a:solidFill>
            <a:schemeClr val="accent6">
              <a:lumMod val="20000"/>
              <a:lumOff val="80000"/>
            </a:schemeClr>
          </a:solidFill>
        </p:spPr>
        <p:txBody>
          <a:bodyPr wrap="square" rtlCol="0">
            <a:spAutoFit/>
          </a:bodyPr>
          <a:lstStyle/>
          <a:p>
            <a:r>
              <a:rPr lang="en-GB" sz="1200" b="1" dirty="0" smtClean="0">
                <a:latin typeface="Arial Narrow" pitchFamily="34" charset="0"/>
              </a:rPr>
              <a:t>Magazines:</a:t>
            </a:r>
          </a:p>
          <a:p>
            <a:pPr marL="171450" lvl="1">
              <a:buFont typeface="Arial" pitchFamily="34" charset="0"/>
              <a:buChar char="•"/>
            </a:pPr>
            <a:r>
              <a:rPr lang="en-GB" sz="1200" dirty="0" smtClean="0">
                <a:latin typeface="Arial Narrow" pitchFamily="34" charset="0"/>
              </a:rPr>
              <a:t> 33% National Geographic</a:t>
            </a:r>
          </a:p>
          <a:p>
            <a:pPr marL="171450" lvl="1">
              <a:buFont typeface="Arial" pitchFamily="34" charset="0"/>
              <a:buChar char="•"/>
            </a:pPr>
            <a:r>
              <a:rPr lang="en-GB" sz="1200" dirty="0" smtClean="0">
                <a:latin typeface="Arial Narrow" pitchFamily="34" charset="0"/>
              </a:rPr>
              <a:t> 24% Nature</a:t>
            </a:r>
          </a:p>
          <a:p>
            <a:pPr marL="171450" lvl="1">
              <a:buFont typeface="Arial" pitchFamily="34" charset="0"/>
              <a:buChar char="•"/>
            </a:pPr>
            <a:r>
              <a:rPr lang="en-GB" sz="1200" dirty="0" smtClean="0">
                <a:latin typeface="Arial Narrow" pitchFamily="34" charset="0"/>
              </a:rPr>
              <a:t> 22% Scientific </a:t>
            </a:r>
            <a:r>
              <a:rPr lang="en-GB" sz="1200" dirty="0" err="1" smtClean="0">
                <a:latin typeface="Arial Narrow" pitchFamily="34" charset="0"/>
              </a:rPr>
              <a:t>Americant</a:t>
            </a:r>
            <a:endParaRPr lang="en-GB" sz="1200" dirty="0" smtClean="0">
              <a:latin typeface="Arial Narrow" pitchFamily="34" charset="0"/>
            </a:endParaRPr>
          </a:p>
          <a:p>
            <a:pPr marL="273050" lvl="2" indent="-95250">
              <a:buFont typeface="Arial" pitchFamily="34" charset="0"/>
              <a:buChar char="•"/>
            </a:pPr>
            <a:endParaRPr lang="en-GB" sz="1200" dirty="0" smtClean="0">
              <a:latin typeface="Arial Narrow" pitchFamily="34" charset="0"/>
            </a:endParaRPr>
          </a:p>
          <a:p>
            <a:pPr marL="0" lvl="2"/>
            <a:r>
              <a:rPr lang="en-GB" sz="1200" b="1" dirty="0" smtClean="0">
                <a:latin typeface="Arial Narrow" pitchFamily="34" charset="0"/>
              </a:rPr>
              <a:t>Web usage: </a:t>
            </a:r>
          </a:p>
          <a:p>
            <a:pPr marL="177800" lvl="3" indent="95250">
              <a:buFont typeface="Arial" pitchFamily="34" charset="0"/>
              <a:buChar char="•"/>
            </a:pPr>
            <a:r>
              <a:rPr lang="en-GB" sz="1200" dirty="0" smtClean="0">
                <a:latin typeface="Arial Narrow" pitchFamily="34" charset="0"/>
              </a:rPr>
              <a:t>High, at </a:t>
            </a:r>
            <a:r>
              <a:rPr lang="en-GB" sz="1200" dirty="0" err="1" smtClean="0">
                <a:latin typeface="Arial Narrow" pitchFamily="34" charset="0"/>
              </a:rPr>
              <a:t>uni</a:t>
            </a:r>
            <a:r>
              <a:rPr lang="en-GB" sz="1200" dirty="0" smtClean="0">
                <a:latin typeface="Arial Narrow" pitchFamily="34" charset="0"/>
              </a:rPr>
              <a:t> and on mobile devices</a:t>
            </a:r>
          </a:p>
          <a:p>
            <a:pPr marL="177800" lvl="3" indent="95250">
              <a:buFont typeface="Arial" pitchFamily="34" charset="0"/>
              <a:buChar char="•"/>
            </a:pPr>
            <a:r>
              <a:rPr lang="en-GB" sz="1200" dirty="0" smtClean="0">
                <a:latin typeface="Arial Narrow" pitchFamily="34" charset="0"/>
              </a:rPr>
              <a:t>They will be on </a:t>
            </a:r>
            <a:r>
              <a:rPr lang="en-GB" sz="1200" dirty="0" err="1" smtClean="0">
                <a:latin typeface="Arial Narrow" pitchFamily="34" charset="0"/>
              </a:rPr>
              <a:t>Facebook</a:t>
            </a:r>
            <a:r>
              <a:rPr lang="en-GB" sz="1200" dirty="0" smtClean="0">
                <a:latin typeface="Arial Narrow" pitchFamily="34" charset="0"/>
              </a:rPr>
              <a:t> and sometimes Twitter</a:t>
            </a:r>
          </a:p>
          <a:p>
            <a:pPr marL="177800" lvl="3" indent="95250">
              <a:buFont typeface="Arial" pitchFamily="34" charset="0"/>
              <a:buChar char="•"/>
            </a:pPr>
            <a:r>
              <a:rPr lang="en-GB" sz="1200" dirty="0" smtClean="0">
                <a:latin typeface="Arial Narrow" pitchFamily="34" charset="0"/>
              </a:rPr>
              <a:t>They are likely to visit the BBC</a:t>
            </a:r>
          </a:p>
        </p:txBody>
      </p:sp>
      <p:sp>
        <p:nvSpPr>
          <p:cNvPr id="36" name="Rectangle 35"/>
          <p:cNvSpPr/>
          <p:nvPr/>
        </p:nvSpPr>
        <p:spPr>
          <a:xfrm>
            <a:off x="0" y="6273225"/>
            <a:ext cx="9144000" cy="584775"/>
          </a:xfrm>
          <a:prstGeom prst="rect">
            <a:avLst/>
          </a:prstGeom>
          <a:solidFill>
            <a:schemeClr val="accent1"/>
          </a:solidFill>
        </p:spPr>
        <p:txBody>
          <a:bodyPr wrap="square">
            <a:spAutoFit/>
          </a:bodyPr>
          <a:lstStyle/>
          <a:p>
            <a:r>
              <a:rPr lang="en-GB" sz="1600" dirty="0" smtClean="0">
                <a:solidFill>
                  <a:schemeClr val="bg1"/>
                </a:solidFill>
              </a:rPr>
              <a:t>“Succinct articles keeping me up to date with the latest information but without being too heavy and feeling like I am reading journal after journal.”</a:t>
            </a:r>
            <a:endParaRPr lang="en-GB" sz="1600" dirty="0">
              <a:solidFill>
                <a:schemeClr val="bg1"/>
              </a:solidFill>
            </a:endParaRPr>
          </a:p>
        </p:txBody>
      </p:sp>
      <p:pic>
        <p:nvPicPr>
          <p:cNvPr id="37" name="Picture 6" descr="C:\Users\hallj5\AppData\Local\Microsoft\Windows\Temporary Internet Files\Content.IE5\AYN3517Z\MP900427709[1].jpg"/>
          <p:cNvPicPr>
            <a:picLocks noChangeAspect="1" noChangeArrowheads="1"/>
          </p:cNvPicPr>
          <p:nvPr/>
        </p:nvPicPr>
        <p:blipFill>
          <a:blip r:embed="rId4" cstate="print"/>
          <a:srcRect/>
          <a:stretch>
            <a:fillRect/>
          </a:stretch>
        </p:blipFill>
        <p:spPr bwMode="auto">
          <a:xfrm>
            <a:off x="7812360" y="0"/>
            <a:ext cx="548680" cy="548680"/>
          </a:xfrm>
          <a:prstGeom prst="rect">
            <a:avLst/>
          </a:prstGeom>
          <a:noFill/>
        </p:spPr>
      </p:pic>
      <p:sp>
        <p:nvSpPr>
          <p:cNvPr id="38" name="TextBox 37"/>
          <p:cNvSpPr txBox="1"/>
          <p:nvPr/>
        </p:nvSpPr>
        <p:spPr>
          <a:xfrm>
            <a:off x="8316416" y="241484"/>
            <a:ext cx="792088" cy="523220"/>
          </a:xfrm>
          <a:prstGeom prst="rect">
            <a:avLst/>
          </a:prstGeom>
          <a:noFill/>
        </p:spPr>
        <p:txBody>
          <a:bodyPr wrap="square" rtlCol="0">
            <a:spAutoFit/>
          </a:bodyPr>
          <a:lstStyle/>
          <a:p>
            <a:r>
              <a:rPr lang="en-GB" sz="1400" dirty="0" smtClean="0"/>
              <a:t>25%</a:t>
            </a:r>
          </a:p>
          <a:p>
            <a:endParaRPr lang="en-GB" sz="1400" dirty="0"/>
          </a:p>
        </p:txBody>
      </p:sp>
      <p:pic>
        <p:nvPicPr>
          <p:cNvPr id="39" name="Picture 6" descr="business, business man, male, man, user icon"/>
          <p:cNvPicPr>
            <a:picLocks noChangeAspect="1" noChangeArrowheads="1"/>
          </p:cNvPicPr>
          <p:nvPr/>
        </p:nvPicPr>
        <p:blipFill>
          <a:blip r:embed="rId5" cstate="print"/>
          <a:srcRect/>
          <a:stretch>
            <a:fillRect/>
          </a:stretch>
        </p:blipFill>
        <p:spPr bwMode="auto">
          <a:xfrm>
            <a:off x="5796136" y="764704"/>
            <a:ext cx="360040" cy="360041"/>
          </a:xfrm>
          <a:prstGeom prst="rect">
            <a:avLst/>
          </a:prstGeom>
          <a:noFill/>
        </p:spPr>
      </p:pic>
      <p:pic>
        <p:nvPicPr>
          <p:cNvPr id="40" name="Picture 14" descr="check, tasks icon"/>
          <p:cNvPicPr>
            <a:picLocks noChangeAspect="1" noChangeArrowheads="1"/>
          </p:cNvPicPr>
          <p:nvPr/>
        </p:nvPicPr>
        <p:blipFill>
          <a:blip r:embed="rId6" cstate="print"/>
          <a:srcRect/>
          <a:stretch>
            <a:fillRect/>
          </a:stretch>
        </p:blipFill>
        <p:spPr bwMode="auto">
          <a:xfrm>
            <a:off x="3275856" y="3645024"/>
            <a:ext cx="288032" cy="288032"/>
          </a:xfrm>
          <a:prstGeom prst="rect">
            <a:avLst/>
          </a:prstGeom>
          <a:noFill/>
        </p:spPr>
      </p:pic>
      <p:pic>
        <p:nvPicPr>
          <p:cNvPr id="41" name="Picture 16" descr="about, information icon"/>
          <p:cNvPicPr>
            <a:picLocks noChangeAspect="1" noChangeArrowheads="1"/>
          </p:cNvPicPr>
          <p:nvPr/>
        </p:nvPicPr>
        <p:blipFill>
          <a:blip r:embed="rId7" cstate="print"/>
          <a:srcRect/>
          <a:stretch>
            <a:fillRect/>
          </a:stretch>
        </p:blipFill>
        <p:spPr bwMode="auto">
          <a:xfrm>
            <a:off x="251520" y="3717032"/>
            <a:ext cx="288032" cy="288032"/>
          </a:xfrm>
          <a:prstGeom prst="rect">
            <a:avLst/>
          </a:prstGeom>
          <a:noFill/>
        </p:spPr>
      </p:pic>
      <p:grpSp>
        <p:nvGrpSpPr>
          <p:cNvPr id="42" name="Group 26"/>
          <p:cNvGrpSpPr>
            <a:grpSpLocks/>
          </p:cNvGrpSpPr>
          <p:nvPr/>
        </p:nvGrpSpPr>
        <p:grpSpPr bwMode="auto">
          <a:xfrm>
            <a:off x="2843808" y="764704"/>
            <a:ext cx="288032" cy="288032"/>
            <a:chOff x="4788024" y="4653136"/>
            <a:chExt cx="792088" cy="792088"/>
          </a:xfrm>
        </p:grpSpPr>
        <p:sp>
          <p:nvSpPr>
            <p:cNvPr id="43" name="Rounded Rectangle 42"/>
            <p:cNvSpPr/>
            <p:nvPr/>
          </p:nvSpPr>
          <p:spPr>
            <a:xfrm>
              <a:off x="4788024" y="4653136"/>
              <a:ext cx="792088" cy="792088"/>
            </a:xfrm>
            <a:prstGeom prst="roundRect">
              <a:avLst/>
            </a:prstGeom>
            <a:solidFill>
              <a:srgbClr val="F6E7E6"/>
            </a:solidFill>
            <a:ln/>
          </p:spPr>
          <p:style>
            <a:lnRef idx="0">
              <a:schemeClr val="accent6"/>
            </a:lnRef>
            <a:fillRef idx="3">
              <a:schemeClr val="accent6"/>
            </a:fillRef>
            <a:effectRef idx="3">
              <a:schemeClr val="accent6"/>
            </a:effectRef>
            <a:fontRef idx="minor">
              <a:schemeClr val="lt1"/>
            </a:fontRef>
          </p:style>
          <p:txBody>
            <a:bodyPr anchor="ctr"/>
            <a:lstStyle/>
            <a:p>
              <a:pPr algn="ctr" fontAlgn="auto">
                <a:spcBef>
                  <a:spcPts val="0"/>
                </a:spcBef>
                <a:spcAft>
                  <a:spcPts val="0"/>
                </a:spcAft>
                <a:defRPr/>
              </a:pPr>
              <a:endParaRPr lang="en-GB" dirty="0"/>
            </a:p>
          </p:txBody>
        </p:sp>
        <p:grpSp>
          <p:nvGrpSpPr>
            <p:cNvPr id="44" name="Group 25"/>
            <p:cNvGrpSpPr>
              <a:grpSpLocks/>
            </p:cNvGrpSpPr>
            <p:nvPr/>
          </p:nvGrpSpPr>
          <p:grpSpPr bwMode="auto">
            <a:xfrm>
              <a:off x="4896036" y="4761148"/>
              <a:ext cx="576064" cy="576064"/>
              <a:chOff x="4932040" y="4797152"/>
              <a:chExt cx="576064" cy="576064"/>
            </a:xfrm>
          </p:grpSpPr>
          <p:sp>
            <p:nvSpPr>
              <p:cNvPr id="45" name="Rectangle 44"/>
              <p:cNvSpPr/>
              <p:nvPr/>
            </p:nvSpPr>
            <p:spPr>
              <a:xfrm>
                <a:off x="4932040" y="5013176"/>
                <a:ext cx="144016" cy="360040"/>
              </a:xfrm>
              <a:prstGeom prst="rect">
                <a:avLst/>
              </a:prstGeom>
            </p:spPr>
            <p:style>
              <a:lnRef idx="0">
                <a:schemeClr val="accent6"/>
              </a:lnRef>
              <a:fillRef idx="3">
                <a:schemeClr val="accent6"/>
              </a:fillRef>
              <a:effectRef idx="3">
                <a:schemeClr val="accent6"/>
              </a:effectRef>
              <a:fontRef idx="minor">
                <a:schemeClr val="lt1"/>
              </a:fontRef>
            </p:style>
            <p:txBody>
              <a:bodyPr anchor="ctr"/>
              <a:lstStyle/>
              <a:p>
                <a:pPr algn="ctr" fontAlgn="auto">
                  <a:spcBef>
                    <a:spcPts val="0"/>
                  </a:spcBef>
                  <a:spcAft>
                    <a:spcPts val="0"/>
                  </a:spcAft>
                  <a:defRPr/>
                </a:pPr>
                <a:endParaRPr lang="en-GB" dirty="0"/>
              </a:p>
            </p:txBody>
          </p:sp>
          <p:sp>
            <p:nvSpPr>
              <p:cNvPr id="46" name="Rectangle 45"/>
              <p:cNvSpPr/>
              <p:nvPr/>
            </p:nvSpPr>
            <p:spPr>
              <a:xfrm>
                <a:off x="5148064" y="4941168"/>
                <a:ext cx="144016" cy="432048"/>
              </a:xfrm>
              <a:prstGeom prst="rect">
                <a:avLst/>
              </a:prstGeom>
            </p:spPr>
            <p:style>
              <a:lnRef idx="0">
                <a:schemeClr val="accent6"/>
              </a:lnRef>
              <a:fillRef idx="3">
                <a:schemeClr val="accent6"/>
              </a:fillRef>
              <a:effectRef idx="3">
                <a:schemeClr val="accent6"/>
              </a:effectRef>
              <a:fontRef idx="minor">
                <a:schemeClr val="lt1"/>
              </a:fontRef>
            </p:style>
            <p:txBody>
              <a:bodyPr anchor="ctr"/>
              <a:lstStyle/>
              <a:p>
                <a:pPr algn="ctr" fontAlgn="auto">
                  <a:spcBef>
                    <a:spcPts val="0"/>
                  </a:spcBef>
                  <a:spcAft>
                    <a:spcPts val="0"/>
                  </a:spcAft>
                  <a:defRPr/>
                </a:pPr>
                <a:endParaRPr lang="en-GB" dirty="0"/>
              </a:p>
            </p:txBody>
          </p:sp>
          <p:sp>
            <p:nvSpPr>
              <p:cNvPr id="47" name="Rectangle 46"/>
              <p:cNvSpPr/>
              <p:nvPr/>
            </p:nvSpPr>
            <p:spPr>
              <a:xfrm>
                <a:off x="5364088" y="4797152"/>
                <a:ext cx="144016" cy="576064"/>
              </a:xfrm>
              <a:prstGeom prst="rect">
                <a:avLst/>
              </a:prstGeom>
            </p:spPr>
            <p:style>
              <a:lnRef idx="0">
                <a:schemeClr val="accent6"/>
              </a:lnRef>
              <a:fillRef idx="3">
                <a:schemeClr val="accent6"/>
              </a:fillRef>
              <a:effectRef idx="3">
                <a:schemeClr val="accent6"/>
              </a:effectRef>
              <a:fontRef idx="minor">
                <a:schemeClr val="lt1"/>
              </a:fontRef>
            </p:style>
            <p:txBody>
              <a:bodyPr anchor="ctr"/>
              <a:lstStyle/>
              <a:p>
                <a:pPr algn="ctr" fontAlgn="auto">
                  <a:spcBef>
                    <a:spcPts val="0"/>
                  </a:spcBef>
                  <a:spcAft>
                    <a:spcPts val="0"/>
                  </a:spcAft>
                  <a:defRPr/>
                </a:pPr>
                <a:endParaRPr lang="en-GB" dirty="0"/>
              </a:p>
            </p:txBody>
          </p:sp>
        </p:grpSp>
      </p:grpSp>
      <p:pic>
        <p:nvPicPr>
          <p:cNvPr id="48" name="Picture 8" descr="clapboard, film, media, movie, video icon"/>
          <p:cNvPicPr>
            <a:picLocks noChangeAspect="1" noChangeArrowheads="1"/>
          </p:cNvPicPr>
          <p:nvPr/>
        </p:nvPicPr>
        <p:blipFill>
          <a:blip r:embed="rId8" cstate="print"/>
          <a:srcRect/>
          <a:stretch>
            <a:fillRect/>
          </a:stretch>
        </p:blipFill>
        <p:spPr bwMode="auto">
          <a:xfrm>
            <a:off x="6228184" y="3645024"/>
            <a:ext cx="360040" cy="360040"/>
          </a:xfrm>
          <a:prstGeom prst="rect">
            <a:avLst/>
          </a:prstGeom>
          <a:noFill/>
        </p:spPr>
      </p:pic>
      <p:cxnSp>
        <p:nvCxnSpPr>
          <p:cNvPr id="49" name="Straight Arrow Connector 48"/>
          <p:cNvCxnSpPr/>
          <p:nvPr/>
        </p:nvCxnSpPr>
        <p:spPr>
          <a:xfrm>
            <a:off x="3491880" y="1340768"/>
            <a:ext cx="0" cy="288032"/>
          </a:xfrm>
          <a:prstGeom prst="straightConnector1">
            <a:avLst/>
          </a:prstGeom>
          <a:ln w="25400">
            <a:tailEnd type="arrow"/>
          </a:ln>
        </p:spPr>
        <p:style>
          <a:lnRef idx="1">
            <a:schemeClr val="accent1"/>
          </a:lnRef>
          <a:fillRef idx="0">
            <a:schemeClr val="accent1"/>
          </a:fillRef>
          <a:effectRef idx="0">
            <a:schemeClr val="accent1"/>
          </a:effectRef>
          <a:fontRef idx="minor">
            <a:schemeClr val="tx1"/>
          </a:fontRef>
        </p:style>
      </p:cxnSp>
      <p:sp>
        <p:nvSpPr>
          <p:cNvPr id="50" name="TextBox 49"/>
          <p:cNvSpPr txBox="1"/>
          <p:nvPr/>
        </p:nvSpPr>
        <p:spPr>
          <a:xfrm>
            <a:off x="8172400" y="-27384"/>
            <a:ext cx="504056" cy="215444"/>
          </a:xfrm>
          <a:prstGeom prst="rect">
            <a:avLst/>
          </a:prstGeom>
          <a:noFill/>
        </p:spPr>
        <p:txBody>
          <a:bodyPr wrap="square" rtlCol="0">
            <a:spAutoFit/>
          </a:bodyPr>
          <a:lstStyle/>
          <a:p>
            <a:r>
              <a:rPr lang="en-GB" sz="800" dirty="0" smtClean="0"/>
              <a:t>Science</a:t>
            </a:r>
            <a:endParaRPr lang="en-GB" sz="800" dirty="0"/>
          </a:p>
        </p:txBody>
      </p:sp>
      <p:sp>
        <p:nvSpPr>
          <p:cNvPr id="51" name="TextBox 50"/>
          <p:cNvSpPr txBox="1"/>
          <p:nvPr/>
        </p:nvSpPr>
        <p:spPr>
          <a:xfrm>
            <a:off x="8064896" y="548680"/>
            <a:ext cx="1835696" cy="261610"/>
          </a:xfrm>
          <a:prstGeom prst="rect">
            <a:avLst/>
          </a:prstGeom>
          <a:noFill/>
        </p:spPr>
        <p:txBody>
          <a:bodyPr wrap="square" rtlCol="0">
            <a:spAutoFit/>
          </a:bodyPr>
          <a:lstStyle/>
          <a:p>
            <a:r>
              <a:rPr lang="en-GB" sz="1100" dirty="0" smtClean="0"/>
              <a:t>Average age: 24</a:t>
            </a:r>
            <a:endParaRPr lang="en-GB" sz="1100" dirty="0"/>
          </a:p>
        </p:txBody>
      </p:sp>
      <p:sp>
        <p:nvSpPr>
          <p:cNvPr id="52" name="TextBox 51"/>
          <p:cNvSpPr txBox="1"/>
          <p:nvPr/>
        </p:nvSpPr>
        <p:spPr>
          <a:xfrm>
            <a:off x="5796136" y="548681"/>
            <a:ext cx="2592288" cy="261610"/>
          </a:xfrm>
          <a:prstGeom prst="rect">
            <a:avLst/>
          </a:prstGeom>
          <a:noFill/>
        </p:spPr>
        <p:txBody>
          <a:bodyPr wrap="square" rtlCol="0">
            <a:spAutoFit/>
          </a:bodyPr>
          <a:lstStyle/>
          <a:p>
            <a:r>
              <a:rPr lang="en-GB" sz="1100" dirty="0" smtClean="0"/>
              <a:t>Two-thirds undergraduate / A Level </a:t>
            </a:r>
            <a:endParaRPr lang="en-GB" sz="1100" dirty="0"/>
          </a:p>
        </p:txBody>
      </p:sp>
      <p:sp>
        <p:nvSpPr>
          <p:cNvPr id="53" name="TextBox 52"/>
          <p:cNvSpPr txBox="1"/>
          <p:nvPr/>
        </p:nvSpPr>
        <p:spPr>
          <a:xfrm>
            <a:off x="3275856" y="5949280"/>
            <a:ext cx="3024336" cy="307777"/>
          </a:xfrm>
          <a:prstGeom prst="rect">
            <a:avLst/>
          </a:prstGeom>
          <a:noFill/>
        </p:spPr>
        <p:txBody>
          <a:bodyPr wrap="square" rtlCol="0">
            <a:spAutoFit/>
          </a:bodyPr>
          <a:lstStyle/>
          <a:p>
            <a:r>
              <a:rPr lang="en-GB" sz="1400" b="1" dirty="0" smtClean="0"/>
              <a:t>Key strength = Concise / Accessible</a:t>
            </a:r>
            <a:endParaRPr lang="en-GB" sz="1400" b="1" dirty="0"/>
          </a:p>
        </p:txBody>
      </p:sp>
      <p:pic>
        <p:nvPicPr>
          <p:cNvPr id="54" name="Picture 53"/>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79805" y="67044"/>
            <a:ext cx="2553235" cy="357634"/>
          </a:xfrm>
          <a:prstGeom prst="rect">
            <a:avLst/>
          </a:prstGeom>
        </p:spPr>
      </p:pic>
      <p:pic>
        <p:nvPicPr>
          <p:cNvPr id="55" name="Picture 4" descr="http://3.bp.blogspot.com/-AKJAZFeCoIc/UvP6K3X9iDI/AAAAAAAAQ3c/3YUVERY43NM/s1600/lego-minifig-series-6-sleepyhead-8827.jpg"/>
          <p:cNvPicPr>
            <a:picLocks noChangeAspect="1" noChangeArrowheads="1"/>
          </p:cNvPicPr>
          <p:nvPr/>
        </p:nvPicPr>
        <p:blipFill>
          <a:blip r:embed="rId10" cstate="print">
            <a:clrChange>
              <a:clrFrom>
                <a:srgbClr val="ECEBE9"/>
              </a:clrFrom>
              <a:clrTo>
                <a:srgbClr val="ECEBE9">
                  <a:alpha val="0"/>
                </a:srgbClr>
              </a:clrTo>
            </a:clrChange>
            <a:extLst>
              <a:ext uri="{28A0092B-C50C-407E-A947-70E740481C1C}">
                <a14:useLocalDpi xmlns:a14="http://schemas.microsoft.com/office/drawing/2010/main" val="0"/>
              </a:ext>
            </a:extLst>
          </a:blip>
          <a:srcRect/>
          <a:stretch>
            <a:fillRect/>
          </a:stretch>
        </p:blipFill>
        <p:spPr bwMode="auto">
          <a:xfrm>
            <a:off x="-366847" y="-213703"/>
            <a:ext cx="4117053" cy="4117053"/>
          </a:xfrm>
          <a:prstGeom prst="rect">
            <a:avLst/>
          </a:prstGeom>
          <a:noFill/>
          <a:ln>
            <a:noFill/>
          </a:ln>
          <a:extLst>
            <a:ext uri="{909E8E84-426E-40DD-AFC4-6F175D3DCCD1}">
              <a14:hiddenFill xmlns:a14="http://schemas.microsoft.com/office/drawing/2010/main">
                <a:solidFill>
                  <a:srgbClr val="FFFFFF"/>
                </a:solidFill>
              </a14:hiddenFill>
            </a:ext>
          </a:extLst>
        </p:spPr>
      </p:pic>
      <p:sp>
        <p:nvSpPr>
          <p:cNvPr id="56" name="Oval 55"/>
          <p:cNvSpPr/>
          <p:nvPr/>
        </p:nvSpPr>
        <p:spPr>
          <a:xfrm>
            <a:off x="5724128" y="548680"/>
            <a:ext cx="2376264" cy="288032"/>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7" name="Oval 56"/>
          <p:cNvSpPr/>
          <p:nvPr/>
        </p:nvSpPr>
        <p:spPr>
          <a:xfrm>
            <a:off x="7596336" y="0"/>
            <a:ext cx="1368152" cy="54868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8" name="Oval 57"/>
          <p:cNvSpPr/>
          <p:nvPr/>
        </p:nvSpPr>
        <p:spPr>
          <a:xfrm>
            <a:off x="8028384" y="548680"/>
            <a:ext cx="1115616" cy="288032"/>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9" name="Oval 58"/>
          <p:cNvSpPr/>
          <p:nvPr/>
        </p:nvSpPr>
        <p:spPr>
          <a:xfrm>
            <a:off x="3779912" y="4149080"/>
            <a:ext cx="864096" cy="216024"/>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0" name="Oval 59"/>
          <p:cNvSpPr/>
          <p:nvPr/>
        </p:nvSpPr>
        <p:spPr>
          <a:xfrm>
            <a:off x="3203848" y="4869160"/>
            <a:ext cx="2808312" cy="432048"/>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1" name="Oval 60"/>
          <p:cNvSpPr/>
          <p:nvPr/>
        </p:nvSpPr>
        <p:spPr>
          <a:xfrm>
            <a:off x="4860032" y="4149080"/>
            <a:ext cx="1152128" cy="288032"/>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88790628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6228184" y="0"/>
            <a:ext cx="2915816" cy="76470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Rectangle 4"/>
          <p:cNvSpPr/>
          <p:nvPr/>
        </p:nvSpPr>
        <p:spPr>
          <a:xfrm>
            <a:off x="0" y="5949280"/>
            <a:ext cx="2915816" cy="76470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2" descr="http://cache.lego.com/upload/contentTemplating/MinifiguresBios/images/pic79256D7D0D567D3E3CF534EDCF488AC5.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29111" y="367810"/>
            <a:ext cx="2570681" cy="2954028"/>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6"/>
          <p:cNvSpPr/>
          <p:nvPr/>
        </p:nvSpPr>
        <p:spPr>
          <a:xfrm>
            <a:off x="3203848" y="4005064"/>
            <a:ext cx="2880320" cy="1944216"/>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Rectangle 7"/>
          <p:cNvSpPr/>
          <p:nvPr/>
        </p:nvSpPr>
        <p:spPr>
          <a:xfrm>
            <a:off x="179512" y="4005064"/>
            <a:ext cx="2880320" cy="1944216"/>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Rectangle 8"/>
          <p:cNvSpPr/>
          <p:nvPr/>
        </p:nvSpPr>
        <p:spPr>
          <a:xfrm>
            <a:off x="6263680" y="3717032"/>
            <a:ext cx="2484784" cy="288032"/>
          </a:xfrm>
          <a:prstGeom prst="rect">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Arial Narrow" pitchFamily="34" charset="0"/>
            </a:endParaRPr>
          </a:p>
        </p:txBody>
      </p:sp>
      <p:sp>
        <p:nvSpPr>
          <p:cNvPr id="10" name="Rectangle 9"/>
          <p:cNvSpPr/>
          <p:nvPr/>
        </p:nvSpPr>
        <p:spPr>
          <a:xfrm>
            <a:off x="3203848" y="3717032"/>
            <a:ext cx="2880320" cy="288032"/>
          </a:xfrm>
          <a:prstGeom prst="rect">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Arial Narrow" pitchFamily="34" charset="0"/>
            </a:endParaRPr>
          </a:p>
        </p:txBody>
      </p:sp>
      <p:sp>
        <p:nvSpPr>
          <p:cNvPr id="11" name="Rectangle 10"/>
          <p:cNvSpPr/>
          <p:nvPr/>
        </p:nvSpPr>
        <p:spPr>
          <a:xfrm>
            <a:off x="179512" y="3717032"/>
            <a:ext cx="2880320" cy="288032"/>
          </a:xfrm>
          <a:prstGeom prst="rect">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Rectangle 11"/>
          <p:cNvSpPr/>
          <p:nvPr/>
        </p:nvSpPr>
        <p:spPr>
          <a:xfrm>
            <a:off x="5796136" y="836712"/>
            <a:ext cx="2880320" cy="288032"/>
          </a:xfrm>
          <a:prstGeom prst="rect">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Arial Narrow" pitchFamily="34" charset="0"/>
            </a:endParaRPr>
          </a:p>
        </p:txBody>
      </p:sp>
      <p:sp>
        <p:nvSpPr>
          <p:cNvPr id="13" name="Rectangle 12"/>
          <p:cNvSpPr/>
          <p:nvPr/>
        </p:nvSpPr>
        <p:spPr>
          <a:xfrm>
            <a:off x="2843808" y="836712"/>
            <a:ext cx="2880320" cy="288032"/>
          </a:xfrm>
          <a:prstGeom prst="rect">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Arial Narrow" pitchFamily="34" charset="0"/>
            </a:endParaRPr>
          </a:p>
        </p:txBody>
      </p:sp>
      <p:sp>
        <p:nvSpPr>
          <p:cNvPr id="14" name="TextBox 13"/>
          <p:cNvSpPr txBox="1"/>
          <p:nvPr/>
        </p:nvSpPr>
        <p:spPr>
          <a:xfrm>
            <a:off x="2771800" y="0"/>
            <a:ext cx="3096344" cy="523220"/>
          </a:xfrm>
          <a:prstGeom prst="rect">
            <a:avLst/>
          </a:prstGeom>
          <a:solidFill>
            <a:schemeClr val="accent1"/>
          </a:solidFill>
        </p:spPr>
        <p:txBody>
          <a:bodyPr wrap="square" rtlCol="0">
            <a:spAutoFit/>
          </a:bodyPr>
          <a:lstStyle/>
          <a:p>
            <a:r>
              <a:rPr lang="en-GB" sz="2800" b="1" dirty="0" smtClean="0">
                <a:solidFill>
                  <a:schemeClr val="bg1"/>
                </a:solidFill>
              </a:rPr>
              <a:t>Persona 4: Retired</a:t>
            </a:r>
            <a:endParaRPr lang="en-GB" sz="2800" b="1" dirty="0">
              <a:solidFill>
                <a:schemeClr val="bg1"/>
              </a:solidFill>
            </a:endParaRPr>
          </a:p>
        </p:txBody>
      </p:sp>
      <p:graphicFrame>
        <p:nvGraphicFramePr>
          <p:cNvPr id="15" name="Chart 14"/>
          <p:cNvGraphicFramePr/>
          <p:nvPr/>
        </p:nvGraphicFramePr>
        <p:xfrm>
          <a:off x="3377500" y="1117724"/>
          <a:ext cx="2039888" cy="1671960"/>
        </p:xfrm>
        <a:graphic>
          <a:graphicData uri="http://schemas.openxmlformats.org/drawingml/2006/chart">
            <c:chart xmlns:c="http://schemas.openxmlformats.org/drawingml/2006/chart" xmlns:r="http://schemas.openxmlformats.org/officeDocument/2006/relationships" r:id="rId3"/>
          </a:graphicData>
        </a:graphic>
      </p:graphicFrame>
      <p:sp>
        <p:nvSpPr>
          <p:cNvPr id="16" name="TextBox 15"/>
          <p:cNvSpPr txBox="1"/>
          <p:nvPr/>
        </p:nvSpPr>
        <p:spPr>
          <a:xfrm>
            <a:off x="3059832" y="2780928"/>
            <a:ext cx="2520280" cy="461665"/>
          </a:xfrm>
          <a:prstGeom prst="rect">
            <a:avLst/>
          </a:prstGeom>
          <a:noFill/>
        </p:spPr>
        <p:txBody>
          <a:bodyPr wrap="square" rtlCol="0">
            <a:spAutoFit/>
          </a:bodyPr>
          <a:lstStyle/>
          <a:p>
            <a:r>
              <a:rPr lang="en-GB" sz="1200" dirty="0" smtClean="0">
                <a:latin typeface="Arial Narrow" pitchFamily="34" charset="0"/>
              </a:rPr>
              <a:t>Accounts for </a:t>
            </a:r>
            <a:r>
              <a:rPr lang="en-GB" sz="1200" b="1" dirty="0" smtClean="0">
                <a:latin typeface="Arial Narrow" pitchFamily="34" charset="0"/>
              </a:rPr>
              <a:t>21%</a:t>
            </a:r>
            <a:r>
              <a:rPr lang="en-GB" sz="1200" dirty="0" smtClean="0">
                <a:latin typeface="Arial Narrow" pitchFamily="34" charset="0"/>
              </a:rPr>
              <a:t> of the total audience, this group is increasing over time.</a:t>
            </a:r>
            <a:endParaRPr lang="en-GB" sz="1200" dirty="0">
              <a:latin typeface="Arial Narrow" pitchFamily="34" charset="0"/>
            </a:endParaRPr>
          </a:p>
        </p:txBody>
      </p:sp>
      <p:sp>
        <p:nvSpPr>
          <p:cNvPr id="17" name="TextBox 16"/>
          <p:cNvSpPr txBox="1"/>
          <p:nvPr/>
        </p:nvSpPr>
        <p:spPr>
          <a:xfrm>
            <a:off x="539552" y="3717032"/>
            <a:ext cx="2592288" cy="307777"/>
          </a:xfrm>
          <a:prstGeom prst="rect">
            <a:avLst/>
          </a:prstGeom>
          <a:noFill/>
        </p:spPr>
        <p:txBody>
          <a:bodyPr wrap="square" rtlCol="0">
            <a:spAutoFit/>
          </a:bodyPr>
          <a:lstStyle/>
          <a:p>
            <a:r>
              <a:rPr lang="en-GB" sz="1400" b="1" dirty="0" smtClean="0"/>
              <a:t>Why they read NS:</a:t>
            </a:r>
            <a:endParaRPr lang="en-GB" sz="1400" b="1" dirty="0"/>
          </a:p>
        </p:txBody>
      </p:sp>
      <p:sp>
        <p:nvSpPr>
          <p:cNvPr id="18" name="TextBox 17"/>
          <p:cNvSpPr txBox="1"/>
          <p:nvPr/>
        </p:nvSpPr>
        <p:spPr>
          <a:xfrm>
            <a:off x="6588224" y="3717032"/>
            <a:ext cx="2088232" cy="307777"/>
          </a:xfrm>
          <a:prstGeom prst="rect">
            <a:avLst/>
          </a:prstGeom>
          <a:noFill/>
        </p:spPr>
        <p:txBody>
          <a:bodyPr wrap="square" rtlCol="0">
            <a:spAutoFit/>
          </a:bodyPr>
          <a:lstStyle/>
          <a:p>
            <a:r>
              <a:rPr lang="en-GB" sz="1400" b="1" dirty="0" smtClean="0"/>
              <a:t>Media consumption:</a:t>
            </a:r>
            <a:endParaRPr lang="en-GB" sz="1400" b="1" dirty="0"/>
          </a:p>
        </p:txBody>
      </p:sp>
      <p:sp>
        <p:nvSpPr>
          <p:cNvPr id="19" name="TextBox 18"/>
          <p:cNvSpPr txBox="1"/>
          <p:nvPr/>
        </p:nvSpPr>
        <p:spPr>
          <a:xfrm>
            <a:off x="3491880" y="3717032"/>
            <a:ext cx="2592288" cy="307777"/>
          </a:xfrm>
          <a:prstGeom prst="rect">
            <a:avLst/>
          </a:prstGeom>
          <a:noFill/>
        </p:spPr>
        <p:txBody>
          <a:bodyPr wrap="square" rtlCol="0">
            <a:spAutoFit/>
          </a:bodyPr>
          <a:lstStyle/>
          <a:p>
            <a:r>
              <a:rPr lang="en-GB" sz="1400" b="1" dirty="0" smtClean="0"/>
              <a:t>Fit with NS propositions:</a:t>
            </a:r>
            <a:endParaRPr lang="en-GB" sz="1400" b="1" dirty="0"/>
          </a:p>
        </p:txBody>
      </p:sp>
      <p:sp>
        <p:nvSpPr>
          <p:cNvPr id="20" name="TextBox 19"/>
          <p:cNvSpPr txBox="1"/>
          <p:nvPr/>
        </p:nvSpPr>
        <p:spPr>
          <a:xfrm>
            <a:off x="3203848" y="836712"/>
            <a:ext cx="2304256" cy="307777"/>
          </a:xfrm>
          <a:prstGeom prst="rect">
            <a:avLst/>
          </a:prstGeom>
          <a:noFill/>
        </p:spPr>
        <p:txBody>
          <a:bodyPr wrap="square" rtlCol="0">
            <a:spAutoFit/>
          </a:bodyPr>
          <a:lstStyle/>
          <a:p>
            <a:r>
              <a:rPr lang="en-GB" sz="1400" b="1" dirty="0" smtClean="0"/>
              <a:t>Proportion of audience:</a:t>
            </a:r>
            <a:endParaRPr lang="en-GB" sz="1400" b="1" dirty="0"/>
          </a:p>
        </p:txBody>
      </p:sp>
      <p:sp>
        <p:nvSpPr>
          <p:cNvPr id="21" name="TextBox 20"/>
          <p:cNvSpPr txBox="1"/>
          <p:nvPr/>
        </p:nvSpPr>
        <p:spPr>
          <a:xfrm>
            <a:off x="6228184" y="836712"/>
            <a:ext cx="1728192" cy="307777"/>
          </a:xfrm>
          <a:prstGeom prst="rect">
            <a:avLst/>
          </a:prstGeom>
          <a:noFill/>
        </p:spPr>
        <p:txBody>
          <a:bodyPr wrap="square" rtlCol="0">
            <a:spAutoFit/>
          </a:bodyPr>
          <a:lstStyle/>
          <a:p>
            <a:r>
              <a:rPr lang="en-GB" sz="1400" b="1" dirty="0" smtClean="0"/>
              <a:t>Characteristics:</a:t>
            </a:r>
            <a:endParaRPr lang="en-GB" sz="1400" b="1" dirty="0"/>
          </a:p>
        </p:txBody>
      </p:sp>
      <p:cxnSp>
        <p:nvCxnSpPr>
          <p:cNvPr id="22" name="Straight Arrow Connector 21"/>
          <p:cNvCxnSpPr/>
          <p:nvPr/>
        </p:nvCxnSpPr>
        <p:spPr>
          <a:xfrm>
            <a:off x="7308304" y="1412776"/>
            <a:ext cx="0" cy="1872208"/>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23" name="Straight Arrow Connector 22"/>
          <p:cNvCxnSpPr/>
          <p:nvPr/>
        </p:nvCxnSpPr>
        <p:spPr>
          <a:xfrm rot="5400000">
            <a:off x="7308304" y="1340768"/>
            <a:ext cx="0" cy="1872208"/>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sp>
        <p:nvSpPr>
          <p:cNvPr id="24" name="TextBox 23"/>
          <p:cNvSpPr txBox="1"/>
          <p:nvPr/>
        </p:nvSpPr>
        <p:spPr>
          <a:xfrm>
            <a:off x="6372200" y="1196752"/>
            <a:ext cx="2016224" cy="261610"/>
          </a:xfrm>
          <a:prstGeom prst="rect">
            <a:avLst/>
          </a:prstGeom>
          <a:noFill/>
        </p:spPr>
        <p:txBody>
          <a:bodyPr wrap="square" rtlCol="0">
            <a:spAutoFit/>
          </a:bodyPr>
          <a:lstStyle/>
          <a:p>
            <a:r>
              <a:rPr lang="en-GB" sz="1100" dirty="0" smtClean="0">
                <a:latin typeface="Arial Narrow" pitchFamily="34" charset="0"/>
              </a:rPr>
              <a:t>High level of science knowledge</a:t>
            </a:r>
            <a:endParaRPr lang="en-GB" sz="1100" dirty="0">
              <a:latin typeface="Arial Narrow" pitchFamily="34" charset="0"/>
            </a:endParaRPr>
          </a:p>
        </p:txBody>
      </p:sp>
      <p:sp>
        <p:nvSpPr>
          <p:cNvPr id="25" name="TextBox 24"/>
          <p:cNvSpPr txBox="1"/>
          <p:nvPr/>
        </p:nvSpPr>
        <p:spPr>
          <a:xfrm>
            <a:off x="6372200" y="3284984"/>
            <a:ext cx="2376264" cy="261610"/>
          </a:xfrm>
          <a:prstGeom prst="rect">
            <a:avLst/>
          </a:prstGeom>
          <a:noFill/>
        </p:spPr>
        <p:txBody>
          <a:bodyPr wrap="square" rtlCol="0">
            <a:spAutoFit/>
          </a:bodyPr>
          <a:lstStyle/>
          <a:p>
            <a:r>
              <a:rPr lang="en-GB" sz="1100" dirty="0" smtClean="0">
                <a:latin typeface="Arial Narrow" pitchFamily="34" charset="0"/>
              </a:rPr>
              <a:t>Lower level of science knowledge</a:t>
            </a:r>
            <a:endParaRPr lang="en-GB" sz="1100" dirty="0">
              <a:latin typeface="Arial Narrow" pitchFamily="34" charset="0"/>
            </a:endParaRPr>
          </a:p>
        </p:txBody>
      </p:sp>
      <p:sp>
        <p:nvSpPr>
          <p:cNvPr id="26" name="TextBox 25"/>
          <p:cNvSpPr txBox="1"/>
          <p:nvPr/>
        </p:nvSpPr>
        <p:spPr>
          <a:xfrm>
            <a:off x="8244408" y="2132856"/>
            <a:ext cx="720080" cy="261610"/>
          </a:xfrm>
          <a:prstGeom prst="rect">
            <a:avLst/>
          </a:prstGeom>
          <a:noFill/>
        </p:spPr>
        <p:txBody>
          <a:bodyPr wrap="square" rtlCol="0">
            <a:spAutoFit/>
          </a:bodyPr>
          <a:lstStyle/>
          <a:p>
            <a:r>
              <a:rPr lang="en-GB" sz="1100" dirty="0" smtClean="0">
                <a:latin typeface="Arial Narrow" pitchFamily="34" charset="0"/>
              </a:rPr>
              <a:t>Older</a:t>
            </a:r>
            <a:endParaRPr lang="en-GB" sz="1100" dirty="0">
              <a:latin typeface="Arial Narrow" pitchFamily="34" charset="0"/>
            </a:endParaRPr>
          </a:p>
        </p:txBody>
      </p:sp>
      <p:sp>
        <p:nvSpPr>
          <p:cNvPr id="27" name="TextBox 26"/>
          <p:cNvSpPr txBox="1"/>
          <p:nvPr/>
        </p:nvSpPr>
        <p:spPr>
          <a:xfrm>
            <a:off x="5724128" y="2132856"/>
            <a:ext cx="720080" cy="261610"/>
          </a:xfrm>
          <a:prstGeom prst="rect">
            <a:avLst/>
          </a:prstGeom>
          <a:noFill/>
        </p:spPr>
        <p:txBody>
          <a:bodyPr wrap="square" rtlCol="0">
            <a:spAutoFit/>
          </a:bodyPr>
          <a:lstStyle/>
          <a:p>
            <a:r>
              <a:rPr lang="en-GB" sz="1100" dirty="0" smtClean="0">
                <a:latin typeface="Arial Narrow" pitchFamily="34" charset="0"/>
              </a:rPr>
              <a:t>Younger</a:t>
            </a:r>
            <a:endParaRPr lang="en-GB" sz="1100" dirty="0">
              <a:latin typeface="Arial Narrow" pitchFamily="34" charset="0"/>
            </a:endParaRPr>
          </a:p>
        </p:txBody>
      </p:sp>
      <p:sp>
        <p:nvSpPr>
          <p:cNvPr id="28" name="TextBox 27"/>
          <p:cNvSpPr txBox="1"/>
          <p:nvPr/>
        </p:nvSpPr>
        <p:spPr>
          <a:xfrm>
            <a:off x="179512" y="4149080"/>
            <a:ext cx="3024336" cy="1384995"/>
          </a:xfrm>
          <a:prstGeom prst="rect">
            <a:avLst/>
          </a:prstGeom>
          <a:noFill/>
        </p:spPr>
        <p:txBody>
          <a:bodyPr wrap="square" rtlCol="0">
            <a:spAutoFit/>
          </a:bodyPr>
          <a:lstStyle/>
          <a:p>
            <a:pPr>
              <a:buFont typeface="Arial" pitchFamily="34" charset="0"/>
              <a:buChar char="•"/>
            </a:pPr>
            <a:r>
              <a:rPr lang="en-GB" sz="1200" dirty="0" smtClean="0">
                <a:latin typeface="Arial Narrow" pitchFamily="34" charset="0"/>
              </a:rPr>
              <a:t> 36% I’ve always read it; it’s a tradition</a:t>
            </a:r>
          </a:p>
          <a:p>
            <a:pPr>
              <a:buFont typeface="Arial" pitchFamily="34" charset="0"/>
              <a:buChar char="•"/>
            </a:pPr>
            <a:r>
              <a:rPr lang="en-GB" sz="1200" dirty="0" smtClean="0">
                <a:latin typeface="Arial Narrow" pitchFamily="34" charset="0"/>
              </a:rPr>
              <a:t> 54% It’s a refreshing alternative to the other things I read</a:t>
            </a:r>
          </a:p>
          <a:p>
            <a:pPr>
              <a:buFont typeface="Arial" pitchFamily="34" charset="0"/>
              <a:buChar char="•"/>
            </a:pPr>
            <a:endParaRPr lang="en-GB" sz="1200" dirty="0" smtClean="0">
              <a:latin typeface="Arial Narrow" pitchFamily="34" charset="0"/>
            </a:endParaRPr>
          </a:p>
          <a:p>
            <a:pPr>
              <a:buFont typeface="Arial" pitchFamily="34" charset="0"/>
              <a:buChar char="•"/>
            </a:pPr>
            <a:r>
              <a:rPr lang="en-GB" sz="1200" dirty="0" smtClean="0">
                <a:latin typeface="Arial Narrow" pitchFamily="34" charset="0"/>
              </a:rPr>
              <a:t> More likely than the average reader to agree NS is authoritative, informative and newsy</a:t>
            </a:r>
          </a:p>
          <a:p>
            <a:pPr>
              <a:buFont typeface="Arial" pitchFamily="34" charset="0"/>
              <a:buChar char="•"/>
            </a:pPr>
            <a:r>
              <a:rPr lang="en-GB" sz="1200" dirty="0" smtClean="0">
                <a:latin typeface="Arial Narrow" pitchFamily="34" charset="0"/>
              </a:rPr>
              <a:t> Less likely to agree NS is modern</a:t>
            </a:r>
            <a:endParaRPr lang="en-GB" sz="1200" dirty="0">
              <a:latin typeface="Arial Narrow" pitchFamily="34" charset="0"/>
            </a:endParaRPr>
          </a:p>
        </p:txBody>
      </p:sp>
      <p:sp>
        <p:nvSpPr>
          <p:cNvPr id="29" name="Rectangle 28"/>
          <p:cNvSpPr/>
          <p:nvPr/>
        </p:nvSpPr>
        <p:spPr>
          <a:xfrm>
            <a:off x="7020272" y="1556792"/>
            <a:ext cx="720080" cy="28803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Arial Narrow" pitchFamily="34" charset="0"/>
            </a:endParaRPr>
          </a:p>
        </p:txBody>
      </p:sp>
      <p:sp>
        <p:nvSpPr>
          <p:cNvPr id="30" name="Rectangle 29"/>
          <p:cNvSpPr/>
          <p:nvPr/>
        </p:nvSpPr>
        <p:spPr>
          <a:xfrm>
            <a:off x="6876256" y="2564904"/>
            <a:ext cx="864096" cy="28803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Arial Narrow" pitchFamily="34" charset="0"/>
            </a:endParaRPr>
          </a:p>
        </p:txBody>
      </p:sp>
      <p:pic>
        <p:nvPicPr>
          <p:cNvPr id="31" name="Picture 3" descr="C:\Users\hallj5\AppData\Local\Microsoft\Windows\Temporary Internet Files\Content.IE5\AYN3517Z\MP900442289[1].jpg"/>
          <p:cNvPicPr>
            <a:picLocks noChangeAspect="1" noChangeArrowheads="1"/>
          </p:cNvPicPr>
          <p:nvPr/>
        </p:nvPicPr>
        <p:blipFill>
          <a:blip r:embed="rId4" cstate="print"/>
          <a:srcRect/>
          <a:stretch>
            <a:fillRect/>
          </a:stretch>
        </p:blipFill>
        <p:spPr bwMode="auto">
          <a:xfrm>
            <a:off x="6732240" y="0"/>
            <a:ext cx="792088" cy="594066"/>
          </a:xfrm>
          <a:prstGeom prst="rect">
            <a:avLst/>
          </a:prstGeom>
          <a:noFill/>
        </p:spPr>
      </p:pic>
      <p:sp>
        <p:nvSpPr>
          <p:cNvPr id="32" name="TextBox 31"/>
          <p:cNvSpPr txBox="1"/>
          <p:nvPr/>
        </p:nvSpPr>
        <p:spPr>
          <a:xfrm>
            <a:off x="7308304" y="241484"/>
            <a:ext cx="792088" cy="523220"/>
          </a:xfrm>
          <a:prstGeom prst="rect">
            <a:avLst/>
          </a:prstGeom>
          <a:noFill/>
        </p:spPr>
        <p:txBody>
          <a:bodyPr wrap="square" rtlCol="0">
            <a:spAutoFit/>
          </a:bodyPr>
          <a:lstStyle/>
          <a:p>
            <a:r>
              <a:rPr lang="en-GB" sz="1400" dirty="0" smtClean="0"/>
              <a:t>85%</a:t>
            </a:r>
          </a:p>
          <a:p>
            <a:endParaRPr lang="en-GB" sz="1400" dirty="0"/>
          </a:p>
        </p:txBody>
      </p:sp>
      <p:sp>
        <p:nvSpPr>
          <p:cNvPr id="33" name="TextBox 32"/>
          <p:cNvSpPr txBox="1"/>
          <p:nvPr/>
        </p:nvSpPr>
        <p:spPr>
          <a:xfrm>
            <a:off x="3131840" y="4122946"/>
            <a:ext cx="2952328" cy="1754326"/>
          </a:xfrm>
          <a:prstGeom prst="rect">
            <a:avLst/>
          </a:prstGeom>
          <a:noFill/>
        </p:spPr>
        <p:txBody>
          <a:bodyPr wrap="square" rtlCol="0">
            <a:spAutoFit/>
          </a:bodyPr>
          <a:lstStyle/>
          <a:p>
            <a:pPr>
              <a:buFont typeface="Arial" pitchFamily="34" charset="0"/>
              <a:buChar char="•"/>
            </a:pPr>
            <a:r>
              <a:rPr lang="en-GB" sz="1200" dirty="0" smtClean="0">
                <a:latin typeface="Arial Narrow" pitchFamily="34" charset="0"/>
              </a:rPr>
              <a:t> 88% read the magazine and 28% use </a:t>
            </a:r>
            <a:r>
              <a:rPr lang="en-GB" sz="1200" dirty="0" err="1" smtClean="0">
                <a:latin typeface="Arial Narrow" pitchFamily="34" charset="0"/>
              </a:rPr>
              <a:t>ns.com</a:t>
            </a:r>
            <a:endParaRPr lang="en-GB" sz="1200" dirty="0" smtClean="0">
              <a:latin typeface="Arial Narrow" pitchFamily="34" charset="0"/>
            </a:endParaRPr>
          </a:p>
          <a:p>
            <a:pPr>
              <a:buFont typeface="Arial" pitchFamily="34" charset="0"/>
              <a:buChar char="•"/>
            </a:pPr>
            <a:r>
              <a:rPr lang="en-GB" sz="1200" dirty="0" smtClean="0">
                <a:latin typeface="Arial Narrow" pitchFamily="34" charset="0"/>
              </a:rPr>
              <a:t> More likely to be subscribers than </a:t>
            </a:r>
            <a:r>
              <a:rPr lang="en-GB" sz="1200" dirty="0" err="1" smtClean="0">
                <a:latin typeface="Arial Narrow" pitchFamily="34" charset="0"/>
              </a:rPr>
              <a:t>newstrade</a:t>
            </a:r>
            <a:r>
              <a:rPr lang="en-GB" sz="1200" dirty="0" smtClean="0">
                <a:latin typeface="Arial Narrow" pitchFamily="34" charset="0"/>
              </a:rPr>
              <a:t> </a:t>
            </a:r>
          </a:p>
          <a:p>
            <a:pPr>
              <a:buFont typeface="Arial" pitchFamily="34" charset="0"/>
              <a:buChar char="•"/>
            </a:pPr>
            <a:r>
              <a:rPr lang="en-GB" sz="1200" dirty="0" smtClean="0">
                <a:latin typeface="Arial Narrow" pitchFamily="34" charset="0"/>
              </a:rPr>
              <a:t> Spend longest reading the magazine of all reader groups</a:t>
            </a:r>
          </a:p>
          <a:p>
            <a:pPr>
              <a:buFont typeface="Arial" pitchFamily="34" charset="0"/>
              <a:buChar char="•"/>
            </a:pPr>
            <a:r>
              <a:rPr lang="en-GB" sz="1200" dirty="0" smtClean="0">
                <a:latin typeface="Arial Narrow" pitchFamily="34" charset="0"/>
              </a:rPr>
              <a:t> Are generally happy with the mix of content in the magazine</a:t>
            </a:r>
          </a:p>
          <a:p>
            <a:pPr>
              <a:buFont typeface="Arial" pitchFamily="34" charset="0"/>
              <a:buChar char="•"/>
            </a:pPr>
            <a:r>
              <a:rPr lang="en-GB" sz="1200" dirty="0" smtClean="0">
                <a:latin typeface="Arial Narrow" pitchFamily="34" charset="0"/>
              </a:rPr>
              <a:t> 22% would be interested in reading a version of NS optimised for Kindle</a:t>
            </a:r>
          </a:p>
          <a:p>
            <a:pPr>
              <a:buFont typeface="Arial" pitchFamily="34" charset="0"/>
              <a:buChar char="•"/>
            </a:pPr>
            <a:r>
              <a:rPr lang="en-GB" sz="1200" dirty="0" smtClean="0">
                <a:latin typeface="Arial Narrow" pitchFamily="34" charset="0"/>
              </a:rPr>
              <a:t> 42% would be interested in attending NS events </a:t>
            </a:r>
            <a:endParaRPr lang="en-GB" sz="1200" dirty="0">
              <a:latin typeface="Arial Narrow" pitchFamily="34" charset="0"/>
            </a:endParaRPr>
          </a:p>
        </p:txBody>
      </p:sp>
      <p:sp>
        <p:nvSpPr>
          <p:cNvPr id="34" name="TextBox 33"/>
          <p:cNvSpPr txBox="1"/>
          <p:nvPr/>
        </p:nvSpPr>
        <p:spPr>
          <a:xfrm>
            <a:off x="6228184" y="4005064"/>
            <a:ext cx="2520280" cy="1938992"/>
          </a:xfrm>
          <a:prstGeom prst="rect">
            <a:avLst/>
          </a:prstGeom>
          <a:solidFill>
            <a:schemeClr val="accent6">
              <a:lumMod val="20000"/>
              <a:lumOff val="80000"/>
            </a:schemeClr>
          </a:solidFill>
        </p:spPr>
        <p:txBody>
          <a:bodyPr wrap="square" rtlCol="0">
            <a:spAutoFit/>
          </a:bodyPr>
          <a:lstStyle/>
          <a:p>
            <a:r>
              <a:rPr lang="en-GB" sz="1200" b="1" dirty="0" smtClean="0">
                <a:latin typeface="Arial Narrow" pitchFamily="34" charset="0"/>
              </a:rPr>
              <a:t>Magazines:</a:t>
            </a:r>
          </a:p>
          <a:p>
            <a:pPr marL="171450" lvl="1">
              <a:buFont typeface="Arial" pitchFamily="34" charset="0"/>
              <a:buChar char="•"/>
            </a:pPr>
            <a:r>
              <a:rPr lang="en-GB" sz="1200" dirty="0" smtClean="0">
                <a:latin typeface="Arial Narrow" pitchFamily="34" charset="0"/>
              </a:rPr>
              <a:t> 38% Scientific American</a:t>
            </a:r>
          </a:p>
          <a:p>
            <a:pPr marL="171450" lvl="1">
              <a:buFont typeface="Arial" pitchFamily="34" charset="0"/>
              <a:buChar char="•"/>
            </a:pPr>
            <a:r>
              <a:rPr lang="en-GB" sz="1200" dirty="0" smtClean="0">
                <a:latin typeface="Arial Narrow" pitchFamily="34" charset="0"/>
              </a:rPr>
              <a:t> 30% National Geographic</a:t>
            </a:r>
          </a:p>
          <a:p>
            <a:pPr marL="171450" lvl="1">
              <a:buFont typeface="Arial" pitchFamily="34" charset="0"/>
              <a:buChar char="•"/>
            </a:pPr>
            <a:r>
              <a:rPr lang="en-GB" sz="1200" dirty="0" smtClean="0">
                <a:latin typeface="Arial Narrow" pitchFamily="34" charset="0"/>
              </a:rPr>
              <a:t> 24% The Economist</a:t>
            </a:r>
          </a:p>
          <a:p>
            <a:pPr marL="171450" lvl="1">
              <a:buFont typeface="Arial" pitchFamily="34" charset="0"/>
              <a:buChar char="•"/>
            </a:pPr>
            <a:r>
              <a:rPr lang="en-GB" sz="1200" dirty="0" smtClean="0">
                <a:latin typeface="Arial Narrow" pitchFamily="34" charset="0"/>
              </a:rPr>
              <a:t> 11% Time</a:t>
            </a:r>
          </a:p>
          <a:p>
            <a:pPr marL="171450" lvl="1">
              <a:buFont typeface="Arial" pitchFamily="34" charset="0"/>
              <a:buChar char="•"/>
            </a:pPr>
            <a:endParaRPr lang="en-GB" sz="1200" dirty="0" smtClean="0">
              <a:latin typeface="Arial Narrow" pitchFamily="34" charset="0"/>
            </a:endParaRPr>
          </a:p>
          <a:p>
            <a:pPr marL="0" lvl="1"/>
            <a:r>
              <a:rPr lang="en-GB" sz="1200" b="1" dirty="0" smtClean="0">
                <a:latin typeface="Arial Narrow" pitchFamily="34" charset="0"/>
              </a:rPr>
              <a:t>Newspapers: </a:t>
            </a:r>
            <a:r>
              <a:rPr lang="en-GB" sz="1200" dirty="0" smtClean="0">
                <a:latin typeface="Arial Narrow" pitchFamily="34" charset="0"/>
              </a:rPr>
              <a:t>Broadsheets</a:t>
            </a:r>
          </a:p>
          <a:p>
            <a:pPr marL="273050" lvl="2" indent="-95250">
              <a:buFont typeface="Arial" pitchFamily="34" charset="0"/>
              <a:buChar char="•"/>
            </a:pPr>
            <a:endParaRPr lang="en-GB" sz="1200" dirty="0" smtClean="0">
              <a:latin typeface="Arial Narrow" pitchFamily="34" charset="0"/>
            </a:endParaRPr>
          </a:p>
          <a:p>
            <a:pPr marL="0" lvl="2"/>
            <a:r>
              <a:rPr lang="en-GB" sz="1200" b="1" dirty="0" smtClean="0">
                <a:latin typeface="Arial Narrow" pitchFamily="34" charset="0"/>
              </a:rPr>
              <a:t>Web usage: </a:t>
            </a:r>
            <a:r>
              <a:rPr lang="en-GB" sz="1200" dirty="0" smtClean="0">
                <a:latin typeface="Arial Narrow" pitchFamily="34" charset="0"/>
              </a:rPr>
              <a:t>Low-moderate, may browse newspaper sites or </a:t>
            </a:r>
            <a:r>
              <a:rPr lang="en-GB" sz="1200" dirty="0" err="1" smtClean="0">
                <a:latin typeface="Arial Narrow" pitchFamily="34" charset="0"/>
              </a:rPr>
              <a:t>SciAm</a:t>
            </a:r>
            <a:endParaRPr lang="en-GB" sz="1200" dirty="0">
              <a:latin typeface="Arial Narrow" pitchFamily="34" charset="0"/>
            </a:endParaRPr>
          </a:p>
        </p:txBody>
      </p:sp>
      <p:sp>
        <p:nvSpPr>
          <p:cNvPr id="35" name="Rectangle 34"/>
          <p:cNvSpPr/>
          <p:nvPr/>
        </p:nvSpPr>
        <p:spPr>
          <a:xfrm>
            <a:off x="0" y="6273225"/>
            <a:ext cx="9144000" cy="584775"/>
          </a:xfrm>
          <a:prstGeom prst="rect">
            <a:avLst/>
          </a:prstGeom>
          <a:solidFill>
            <a:schemeClr val="accent1"/>
          </a:solidFill>
        </p:spPr>
        <p:txBody>
          <a:bodyPr wrap="square">
            <a:spAutoFit/>
          </a:bodyPr>
          <a:lstStyle/>
          <a:p>
            <a:r>
              <a:rPr lang="en-GB" sz="1600" dirty="0" smtClean="0">
                <a:solidFill>
                  <a:schemeClr val="bg1"/>
                </a:solidFill>
              </a:rPr>
              <a:t>“An overview of what's going on in science in sufficient detail to make it intelligible to a retired scientist who doesn't want to be regarded as an out-of-touch dinosaur.”</a:t>
            </a:r>
            <a:endParaRPr lang="en-GB" sz="1600" dirty="0">
              <a:solidFill>
                <a:schemeClr val="bg1"/>
              </a:solidFill>
            </a:endParaRPr>
          </a:p>
        </p:txBody>
      </p:sp>
      <p:pic>
        <p:nvPicPr>
          <p:cNvPr id="36" name="Picture 6" descr="C:\Users\hallj5\AppData\Local\Microsoft\Windows\Temporary Internet Files\Content.IE5\AYN3517Z\MP900427709[1].jpg"/>
          <p:cNvPicPr>
            <a:picLocks noChangeAspect="1" noChangeArrowheads="1"/>
          </p:cNvPicPr>
          <p:nvPr/>
        </p:nvPicPr>
        <p:blipFill>
          <a:blip r:embed="rId5" cstate="print"/>
          <a:srcRect/>
          <a:stretch>
            <a:fillRect/>
          </a:stretch>
        </p:blipFill>
        <p:spPr bwMode="auto">
          <a:xfrm>
            <a:off x="7812360" y="0"/>
            <a:ext cx="548680" cy="548680"/>
          </a:xfrm>
          <a:prstGeom prst="rect">
            <a:avLst/>
          </a:prstGeom>
          <a:noFill/>
        </p:spPr>
      </p:pic>
      <p:sp>
        <p:nvSpPr>
          <p:cNvPr id="37" name="TextBox 36"/>
          <p:cNvSpPr txBox="1"/>
          <p:nvPr/>
        </p:nvSpPr>
        <p:spPr>
          <a:xfrm>
            <a:off x="8316416" y="241484"/>
            <a:ext cx="792088" cy="523220"/>
          </a:xfrm>
          <a:prstGeom prst="rect">
            <a:avLst/>
          </a:prstGeom>
          <a:noFill/>
        </p:spPr>
        <p:txBody>
          <a:bodyPr wrap="square" rtlCol="0">
            <a:spAutoFit/>
          </a:bodyPr>
          <a:lstStyle/>
          <a:p>
            <a:r>
              <a:rPr lang="en-GB" sz="1400" dirty="0" smtClean="0"/>
              <a:t>64%</a:t>
            </a:r>
          </a:p>
          <a:p>
            <a:endParaRPr lang="en-GB" sz="1400" dirty="0"/>
          </a:p>
        </p:txBody>
      </p:sp>
      <p:pic>
        <p:nvPicPr>
          <p:cNvPr id="38" name="Picture 6" descr="business, business man, male, man, user icon"/>
          <p:cNvPicPr>
            <a:picLocks noChangeAspect="1" noChangeArrowheads="1"/>
          </p:cNvPicPr>
          <p:nvPr/>
        </p:nvPicPr>
        <p:blipFill>
          <a:blip r:embed="rId6" cstate="print"/>
          <a:srcRect/>
          <a:stretch>
            <a:fillRect/>
          </a:stretch>
        </p:blipFill>
        <p:spPr bwMode="auto">
          <a:xfrm>
            <a:off x="5796136" y="764704"/>
            <a:ext cx="360040" cy="360041"/>
          </a:xfrm>
          <a:prstGeom prst="rect">
            <a:avLst/>
          </a:prstGeom>
          <a:noFill/>
        </p:spPr>
      </p:pic>
      <p:pic>
        <p:nvPicPr>
          <p:cNvPr id="39" name="Picture 14" descr="check, tasks icon"/>
          <p:cNvPicPr>
            <a:picLocks noChangeAspect="1" noChangeArrowheads="1"/>
          </p:cNvPicPr>
          <p:nvPr/>
        </p:nvPicPr>
        <p:blipFill>
          <a:blip r:embed="rId7" cstate="print"/>
          <a:srcRect/>
          <a:stretch>
            <a:fillRect/>
          </a:stretch>
        </p:blipFill>
        <p:spPr bwMode="auto">
          <a:xfrm>
            <a:off x="3275856" y="3645024"/>
            <a:ext cx="288032" cy="288032"/>
          </a:xfrm>
          <a:prstGeom prst="rect">
            <a:avLst/>
          </a:prstGeom>
          <a:noFill/>
        </p:spPr>
      </p:pic>
      <p:pic>
        <p:nvPicPr>
          <p:cNvPr id="40" name="Picture 16" descr="about, information icon"/>
          <p:cNvPicPr>
            <a:picLocks noChangeAspect="1" noChangeArrowheads="1"/>
          </p:cNvPicPr>
          <p:nvPr/>
        </p:nvPicPr>
        <p:blipFill>
          <a:blip r:embed="rId8" cstate="print"/>
          <a:srcRect/>
          <a:stretch>
            <a:fillRect/>
          </a:stretch>
        </p:blipFill>
        <p:spPr bwMode="auto">
          <a:xfrm>
            <a:off x="251520" y="3717032"/>
            <a:ext cx="288032" cy="288032"/>
          </a:xfrm>
          <a:prstGeom prst="rect">
            <a:avLst/>
          </a:prstGeom>
          <a:noFill/>
        </p:spPr>
      </p:pic>
      <p:grpSp>
        <p:nvGrpSpPr>
          <p:cNvPr id="41" name="Group 26"/>
          <p:cNvGrpSpPr>
            <a:grpSpLocks/>
          </p:cNvGrpSpPr>
          <p:nvPr/>
        </p:nvGrpSpPr>
        <p:grpSpPr bwMode="auto">
          <a:xfrm>
            <a:off x="2843808" y="764704"/>
            <a:ext cx="288032" cy="288032"/>
            <a:chOff x="4788024" y="4653136"/>
            <a:chExt cx="792088" cy="792088"/>
          </a:xfrm>
        </p:grpSpPr>
        <p:sp>
          <p:nvSpPr>
            <p:cNvPr id="42" name="Rounded Rectangle 41"/>
            <p:cNvSpPr/>
            <p:nvPr/>
          </p:nvSpPr>
          <p:spPr>
            <a:xfrm>
              <a:off x="4788024" y="4653136"/>
              <a:ext cx="792088" cy="792088"/>
            </a:xfrm>
            <a:prstGeom prst="roundRect">
              <a:avLst/>
            </a:prstGeom>
            <a:solidFill>
              <a:srgbClr val="F6E7E6"/>
            </a:solidFill>
            <a:ln/>
          </p:spPr>
          <p:style>
            <a:lnRef idx="0">
              <a:schemeClr val="accent6"/>
            </a:lnRef>
            <a:fillRef idx="3">
              <a:schemeClr val="accent6"/>
            </a:fillRef>
            <a:effectRef idx="3">
              <a:schemeClr val="accent6"/>
            </a:effectRef>
            <a:fontRef idx="minor">
              <a:schemeClr val="lt1"/>
            </a:fontRef>
          </p:style>
          <p:txBody>
            <a:bodyPr anchor="ctr"/>
            <a:lstStyle/>
            <a:p>
              <a:pPr algn="ctr" fontAlgn="auto">
                <a:spcBef>
                  <a:spcPts val="0"/>
                </a:spcBef>
                <a:spcAft>
                  <a:spcPts val="0"/>
                </a:spcAft>
                <a:defRPr/>
              </a:pPr>
              <a:endParaRPr lang="en-GB" dirty="0"/>
            </a:p>
          </p:txBody>
        </p:sp>
        <p:grpSp>
          <p:nvGrpSpPr>
            <p:cNvPr id="43" name="Group 25"/>
            <p:cNvGrpSpPr>
              <a:grpSpLocks/>
            </p:cNvGrpSpPr>
            <p:nvPr/>
          </p:nvGrpSpPr>
          <p:grpSpPr bwMode="auto">
            <a:xfrm>
              <a:off x="4896036" y="4761148"/>
              <a:ext cx="576064" cy="576064"/>
              <a:chOff x="4932040" y="4797152"/>
              <a:chExt cx="576064" cy="576064"/>
            </a:xfrm>
          </p:grpSpPr>
          <p:sp>
            <p:nvSpPr>
              <p:cNvPr id="44" name="Rectangle 43"/>
              <p:cNvSpPr/>
              <p:nvPr/>
            </p:nvSpPr>
            <p:spPr>
              <a:xfrm>
                <a:off x="4932040" y="5013176"/>
                <a:ext cx="144016" cy="360040"/>
              </a:xfrm>
              <a:prstGeom prst="rect">
                <a:avLst/>
              </a:prstGeom>
            </p:spPr>
            <p:style>
              <a:lnRef idx="0">
                <a:schemeClr val="accent6"/>
              </a:lnRef>
              <a:fillRef idx="3">
                <a:schemeClr val="accent6"/>
              </a:fillRef>
              <a:effectRef idx="3">
                <a:schemeClr val="accent6"/>
              </a:effectRef>
              <a:fontRef idx="minor">
                <a:schemeClr val="lt1"/>
              </a:fontRef>
            </p:style>
            <p:txBody>
              <a:bodyPr anchor="ctr"/>
              <a:lstStyle/>
              <a:p>
                <a:pPr algn="ctr" fontAlgn="auto">
                  <a:spcBef>
                    <a:spcPts val="0"/>
                  </a:spcBef>
                  <a:spcAft>
                    <a:spcPts val="0"/>
                  </a:spcAft>
                  <a:defRPr/>
                </a:pPr>
                <a:endParaRPr lang="en-GB" dirty="0"/>
              </a:p>
            </p:txBody>
          </p:sp>
          <p:sp>
            <p:nvSpPr>
              <p:cNvPr id="45" name="Rectangle 44"/>
              <p:cNvSpPr/>
              <p:nvPr/>
            </p:nvSpPr>
            <p:spPr>
              <a:xfrm>
                <a:off x="5148064" y="4941168"/>
                <a:ext cx="144016" cy="432048"/>
              </a:xfrm>
              <a:prstGeom prst="rect">
                <a:avLst/>
              </a:prstGeom>
            </p:spPr>
            <p:style>
              <a:lnRef idx="0">
                <a:schemeClr val="accent6"/>
              </a:lnRef>
              <a:fillRef idx="3">
                <a:schemeClr val="accent6"/>
              </a:fillRef>
              <a:effectRef idx="3">
                <a:schemeClr val="accent6"/>
              </a:effectRef>
              <a:fontRef idx="minor">
                <a:schemeClr val="lt1"/>
              </a:fontRef>
            </p:style>
            <p:txBody>
              <a:bodyPr anchor="ctr"/>
              <a:lstStyle/>
              <a:p>
                <a:pPr algn="ctr" fontAlgn="auto">
                  <a:spcBef>
                    <a:spcPts val="0"/>
                  </a:spcBef>
                  <a:spcAft>
                    <a:spcPts val="0"/>
                  </a:spcAft>
                  <a:defRPr/>
                </a:pPr>
                <a:endParaRPr lang="en-GB" dirty="0"/>
              </a:p>
            </p:txBody>
          </p:sp>
          <p:sp>
            <p:nvSpPr>
              <p:cNvPr id="46" name="Rectangle 45"/>
              <p:cNvSpPr/>
              <p:nvPr/>
            </p:nvSpPr>
            <p:spPr>
              <a:xfrm>
                <a:off x="5364088" y="4797152"/>
                <a:ext cx="144016" cy="576064"/>
              </a:xfrm>
              <a:prstGeom prst="rect">
                <a:avLst/>
              </a:prstGeom>
            </p:spPr>
            <p:style>
              <a:lnRef idx="0">
                <a:schemeClr val="accent6"/>
              </a:lnRef>
              <a:fillRef idx="3">
                <a:schemeClr val="accent6"/>
              </a:fillRef>
              <a:effectRef idx="3">
                <a:schemeClr val="accent6"/>
              </a:effectRef>
              <a:fontRef idx="minor">
                <a:schemeClr val="lt1"/>
              </a:fontRef>
            </p:style>
            <p:txBody>
              <a:bodyPr anchor="ctr"/>
              <a:lstStyle/>
              <a:p>
                <a:pPr algn="ctr" fontAlgn="auto">
                  <a:spcBef>
                    <a:spcPts val="0"/>
                  </a:spcBef>
                  <a:spcAft>
                    <a:spcPts val="0"/>
                  </a:spcAft>
                  <a:defRPr/>
                </a:pPr>
                <a:endParaRPr lang="en-GB" dirty="0"/>
              </a:p>
            </p:txBody>
          </p:sp>
        </p:grpSp>
      </p:grpSp>
      <p:pic>
        <p:nvPicPr>
          <p:cNvPr id="47" name="Picture 8" descr="clapboard, film, media, movie, video icon"/>
          <p:cNvPicPr>
            <a:picLocks noChangeAspect="1" noChangeArrowheads="1"/>
          </p:cNvPicPr>
          <p:nvPr/>
        </p:nvPicPr>
        <p:blipFill>
          <a:blip r:embed="rId9" cstate="print"/>
          <a:srcRect/>
          <a:stretch>
            <a:fillRect/>
          </a:stretch>
        </p:blipFill>
        <p:spPr bwMode="auto">
          <a:xfrm>
            <a:off x="6228184" y="3645024"/>
            <a:ext cx="360040" cy="360040"/>
          </a:xfrm>
          <a:prstGeom prst="rect">
            <a:avLst/>
          </a:prstGeom>
          <a:noFill/>
        </p:spPr>
      </p:pic>
      <p:cxnSp>
        <p:nvCxnSpPr>
          <p:cNvPr id="48" name="Straight Arrow Connector 47"/>
          <p:cNvCxnSpPr/>
          <p:nvPr/>
        </p:nvCxnSpPr>
        <p:spPr>
          <a:xfrm flipV="1">
            <a:off x="3491880" y="1772816"/>
            <a:ext cx="0" cy="288032"/>
          </a:xfrm>
          <a:prstGeom prst="straightConnector1">
            <a:avLst/>
          </a:prstGeom>
          <a:ln w="25400">
            <a:tailEnd type="arrow"/>
          </a:ln>
        </p:spPr>
        <p:style>
          <a:lnRef idx="1">
            <a:schemeClr val="accent1"/>
          </a:lnRef>
          <a:fillRef idx="0">
            <a:schemeClr val="accent1"/>
          </a:fillRef>
          <a:effectRef idx="0">
            <a:schemeClr val="accent1"/>
          </a:effectRef>
          <a:fontRef idx="minor">
            <a:schemeClr val="tx1"/>
          </a:fontRef>
        </p:style>
      </p:cxnSp>
      <p:sp>
        <p:nvSpPr>
          <p:cNvPr id="49" name="TextBox 48"/>
          <p:cNvSpPr txBox="1"/>
          <p:nvPr/>
        </p:nvSpPr>
        <p:spPr>
          <a:xfrm>
            <a:off x="8172400" y="-27384"/>
            <a:ext cx="504056" cy="215444"/>
          </a:xfrm>
          <a:prstGeom prst="rect">
            <a:avLst/>
          </a:prstGeom>
          <a:noFill/>
        </p:spPr>
        <p:txBody>
          <a:bodyPr wrap="square" rtlCol="0">
            <a:spAutoFit/>
          </a:bodyPr>
          <a:lstStyle/>
          <a:p>
            <a:r>
              <a:rPr lang="en-GB" sz="800" dirty="0" smtClean="0"/>
              <a:t>Science</a:t>
            </a:r>
            <a:endParaRPr lang="en-GB" sz="800" dirty="0"/>
          </a:p>
        </p:txBody>
      </p:sp>
      <p:sp>
        <p:nvSpPr>
          <p:cNvPr id="50" name="TextBox 49"/>
          <p:cNvSpPr txBox="1"/>
          <p:nvPr/>
        </p:nvSpPr>
        <p:spPr>
          <a:xfrm>
            <a:off x="8064896" y="548680"/>
            <a:ext cx="1835696" cy="261610"/>
          </a:xfrm>
          <a:prstGeom prst="rect">
            <a:avLst/>
          </a:prstGeom>
          <a:noFill/>
        </p:spPr>
        <p:txBody>
          <a:bodyPr wrap="square" rtlCol="0">
            <a:spAutoFit/>
          </a:bodyPr>
          <a:lstStyle/>
          <a:p>
            <a:r>
              <a:rPr lang="en-GB" sz="1100" dirty="0" smtClean="0"/>
              <a:t>Average age: 67</a:t>
            </a:r>
            <a:endParaRPr lang="en-GB" sz="1100" dirty="0"/>
          </a:p>
        </p:txBody>
      </p:sp>
      <p:sp>
        <p:nvSpPr>
          <p:cNvPr id="51" name="TextBox 50"/>
          <p:cNvSpPr txBox="1"/>
          <p:nvPr/>
        </p:nvSpPr>
        <p:spPr>
          <a:xfrm>
            <a:off x="2699792" y="5949280"/>
            <a:ext cx="3960440" cy="307777"/>
          </a:xfrm>
          <a:prstGeom prst="rect">
            <a:avLst/>
          </a:prstGeom>
          <a:noFill/>
        </p:spPr>
        <p:txBody>
          <a:bodyPr wrap="square" rtlCol="0">
            <a:spAutoFit/>
          </a:bodyPr>
          <a:lstStyle/>
          <a:p>
            <a:r>
              <a:rPr lang="en-GB" sz="1400" b="1" dirty="0" smtClean="0"/>
              <a:t>Key strength = Credibility / Keeps me up to date</a:t>
            </a:r>
            <a:endParaRPr lang="en-GB" sz="1400" b="1" dirty="0"/>
          </a:p>
        </p:txBody>
      </p:sp>
      <p:sp>
        <p:nvSpPr>
          <p:cNvPr id="52" name="Rectangle 51"/>
          <p:cNvSpPr/>
          <p:nvPr/>
        </p:nvSpPr>
        <p:spPr>
          <a:xfrm>
            <a:off x="6588224" y="1916832"/>
            <a:ext cx="288032" cy="504056"/>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Arial Narrow" pitchFamily="34" charset="0"/>
            </a:endParaRPr>
          </a:p>
        </p:txBody>
      </p:sp>
      <p:sp>
        <p:nvSpPr>
          <p:cNvPr id="53" name="Rectangle 52"/>
          <p:cNvSpPr/>
          <p:nvPr/>
        </p:nvSpPr>
        <p:spPr>
          <a:xfrm>
            <a:off x="7884368" y="1700808"/>
            <a:ext cx="360040" cy="43204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Arial Narrow" pitchFamily="34" charset="0"/>
            </a:endParaRPr>
          </a:p>
        </p:txBody>
      </p:sp>
      <p:pic>
        <p:nvPicPr>
          <p:cNvPr id="54" name="Picture 53"/>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79805" y="67044"/>
            <a:ext cx="2553235" cy="357634"/>
          </a:xfrm>
          <a:prstGeom prst="rect">
            <a:avLst/>
          </a:prstGeom>
        </p:spPr>
      </p:pic>
      <p:sp>
        <p:nvSpPr>
          <p:cNvPr id="56" name="Oval 55"/>
          <p:cNvSpPr/>
          <p:nvPr/>
        </p:nvSpPr>
        <p:spPr>
          <a:xfrm>
            <a:off x="7596336" y="0"/>
            <a:ext cx="1368152" cy="54868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7" name="Oval 56"/>
          <p:cNvSpPr/>
          <p:nvPr/>
        </p:nvSpPr>
        <p:spPr>
          <a:xfrm>
            <a:off x="8028384" y="548680"/>
            <a:ext cx="1115616" cy="288032"/>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8" name="Oval 57"/>
          <p:cNvSpPr/>
          <p:nvPr/>
        </p:nvSpPr>
        <p:spPr>
          <a:xfrm>
            <a:off x="4139952" y="4293096"/>
            <a:ext cx="864096" cy="288032"/>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39784364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hart 3"/>
          <p:cNvGraphicFramePr>
            <a:graphicFrameLocks/>
          </p:cNvGraphicFramePr>
          <p:nvPr>
            <p:extLst/>
          </p:nvPr>
        </p:nvGraphicFramePr>
        <p:xfrm>
          <a:off x="257176" y="871539"/>
          <a:ext cx="6296024" cy="5672136"/>
        </p:xfrm>
        <a:graphic>
          <a:graphicData uri="http://schemas.openxmlformats.org/drawingml/2006/chart">
            <c:chart xmlns:c="http://schemas.openxmlformats.org/drawingml/2006/chart" xmlns:r="http://schemas.openxmlformats.org/officeDocument/2006/relationships" r:id="rId3"/>
          </a:graphicData>
        </a:graphic>
      </p:graphicFrame>
      <p:pic>
        <p:nvPicPr>
          <p:cNvPr id="5" name="Picture 4"/>
          <p:cNvPicPr>
            <a:picLocks noChangeAspect="1"/>
          </p:cNvPicPr>
          <p:nvPr/>
        </p:nvPicPr>
        <p:blipFill>
          <a:blip r:embed="rId4"/>
          <a:stretch>
            <a:fillRect/>
          </a:stretch>
        </p:blipFill>
        <p:spPr>
          <a:xfrm>
            <a:off x="7090384" y="564888"/>
            <a:ext cx="1081087" cy="1535374"/>
          </a:xfrm>
          <a:prstGeom prst="rect">
            <a:avLst/>
          </a:prstGeom>
        </p:spPr>
      </p:pic>
      <p:pic>
        <p:nvPicPr>
          <p:cNvPr id="6" name="Picture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594763" y="2135490"/>
            <a:ext cx="1549237" cy="1572116"/>
          </a:xfrm>
          <a:prstGeom prst="rect">
            <a:avLst/>
          </a:prstGeom>
        </p:spPr>
      </p:pic>
      <p:pic>
        <p:nvPicPr>
          <p:cNvPr id="7" name="Picture 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374710" y="2135489"/>
            <a:ext cx="1398544" cy="1572117"/>
          </a:xfrm>
          <a:prstGeom prst="rect">
            <a:avLst/>
          </a:prstGeom>
        </p:spPr>
      </p:pic>
      <p:pic>
        <p:nvPicPr>
          <p:cNvPr id="8" name="Picture 7"/>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322447" y="3521379"/>
            <a:ext cx="616959" cy="758215"/>
          </a:xfrm>
          <a:prstGeom prst="rect">
            <a:avLst/>
          </a:prstGeom>
        </p:spPr>
      </p:pic>
      <p:pic>
        <p:nvPicPr>
          <p:cNvPr id="9" name="Picture 8"/>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986588" y="4492666"/>
            <a:ext cx="1574602" cy="1808727"/>
          </a:xfrm>
          <a:prstGeom prst="rect">
            <a:avLst/>
          </a:prstGeom>
        </p:spPr>
      </p:pic>
    </p:spTree>
    <p:extLst>
      <p:ext uri="{BB962C8B-B14F-4D97-AF65-F5344CB8AC3E}">
        <p14:creationId xmlns:p14="http://schemas.microsoft.com/office/powerpoint/2010/main" val="36116979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a:srcRect l="21666" t="18998" r="23005" b="6200"/>
          <a:stretch/>
        </p:blipFill>
        <p:spPr>
          <a:xfrm>
            <a:off x="116113" y="-3923"/>
            <a:ext cx="9027887" cy="6861923"/>
          </a:xfrm>
          <a:prstGeom prst="rect">
            <a:avLst/>
          </a:prstGeom>
        </p:spPr>
      </p:pic>
    </p:spTree>
    <p:extLst>
      <p:ext uri="{BB962C8B-B14F-4D97-AF65-F5344CB8AC3E}">
        <p14:creationId xmlns:p14="http://schemas.microsoft.com/office/powerpoint/2010/main" val="170046535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a:srcRect l="8726" t="15228" r="33936" b="3621"/>
          <a:stretch/>
        </p:blipFill>
        <p:spPr>
          <a:xfrm>
            <a:off x="957943" y="962024"/>
            <a:ext cx="7460344" cy="5936344"/>
          </a:xfrm>
          <a:prstGeom prst="rect">
            <a:avLst/>
          </a:prstGeom>
        </p:spPr>
      </p:pic>
    </p:spTree>
    <p:extLst>
      <p:ext uri="{BB962C8B-B14F-4D97-AF65-F5344CB8AC3E}">
        <p14:creationId xmlns:p14="http://schemas.microsoft.com/office/powerpoint/2010/main" val="249797248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Group 11"/>
          <p:cNvGrpSpPr/>
          <p:nvPr/>
        </p:nvGrpSpPr>
        <p:grpSpPr>
          <a:xfrm>
            <a:off x="4528178" y="2205309"/>
            <a:ext cx="3996444" cy="1441047"/>
            <a:chOff x="899592" y="1052736"/>
            <a:chExt cx="5328592" cy="1921396"/>
          </a:xfrm>
        </p:grpSpPr>
        <p:grpSp>
          <p:nvGrpSpPr>
            <p:cNvPr id="10" name="Group 9"/>
            <p:cNvGrpSpPr/>
            <p:nvPr/>
          </p:nvGrpSpPr>
          <p:grpSpPr>
            <a:xfrm>
              <a:off x="899592" y="1052736"/>
              <a:ext cx="1695236" cy="1921396"/>
              <a:chOff x="899592" y="1052736"/>
              <a:chExt cx="1695236" cy="1921396"/>
            </a:xfrm>
          </p:grpSpPr>
          <p:pic>
            <p:nvPicPr>
              <p:cNvPr id="1026" name="Picture 2"/>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7220" r="45208"/>
              <a:stretch/>
            </p:blipFill>
            <p:spPr bwMode="auto">
              <a:xfrm>
                <a:off x="899592" y="1052736"/>
                <a:ext cx="962527" cy="192139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 name="Picture 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763688" y="1209310"/>
                <a:ext cx="831140" cy="1091022"/>
              </a:xfrm>
              <a:prstGeom prst="rect">
                <a:avLst/>
              </a:prstGeom>
            </p:spPr>
          </p:pic>
        </p:grpSp>
        <p:grpSp>
          <p:nvGrpSpPr>
            <p:cNvPr id="9" name="Group 8"/>
            <p:cNvGrpSpPr/>
            <p:nvPr/>
          </p:nvGrpSpPr>
          <p:grpSpPr>
            <a:xfrm>
              <a:off x="3902168" y="1052736"/>
              <a:ext cx="2326016" cy="1921396"/>
              <a:chOff x="3221140" y="1052736"/>
              <a:chExt cx="2326016" cy="1921396"/>
            </a:xfrm>
          </p:grpSpPr>
          <p:pic>
            <p:nvPicPr>
              <p:cNvPr id="7" name="Picture 2"/>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7220" r="45208"/>
              <a:stretch/>
            </p:blipFill>
            <p:spPr bwMode="auto">
              <a:xfrm>
                <a:off x="3851920" y="1052736"/>
                <a:ext cx="962527" cy="192139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 name="Picture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1020000">
                <a:off x="3221140" y="1732754"/>
                <a:ext cx="831140" cy="1091022"/>
              </a:xfrm>
              <a:prstGeom prst="rect">
                <a:avLst/>
              </a:prstGeom>
            </p:spPr>
          </p:pic>
          <p:pic>
            <p:nvPicPr>
              <p:cNvPr id="8" name="Picture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716016" y="1212577"/>
                <a:ext cx="831140" cy="1092820"/>
              </a:xfrm>
              <a:prstGeom prst="rect">
                <a:avLst/>
              </a:prstGeom>
            </p:spPr>
          </p:pic>
        </p:grpSp>
        <p:sp>
          <p:nvSpPr>
            <p:cNvPr id="11" name="Right Arrow 10"/>
            <p:cNvSpPr/>
            <p:nvPr/>
          </p:nvSpPr>
          <p:spPr>
            <a:xfrm>
              <a:off x="2843808" y="2013434"/>
              <a:ext cx="864096" cy="47946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grpSp>
      <p:grpSp>
        <p:nvGrpSpPr>
          <p:cNvPr id="13" name="Group 12"/>
          <p:cNvGrpSpPr/>
          <p:nvPr/>
        </p:nvGrpSpPr>
        <p:grpSpPr>
          <a:xfrm>
            <a:off x="238125" y="2925833"/>
            <a:ext cx="7367361" cy="3489481"/>
            <a:chOff x="868350" y="2862153"/>
            <a:chExt cx="7229333" cy="3231143"/>
          </a:xfrm>
        </p:grpSpPr>
        <p:pic>
          <p:nvPicPr>
            <p:cNvPr id="1029" name="Picture 5"/>
            <p:cNvPicPr>
              <a:picLocks noChangeAspect="1" noChangeArrowheads="1"/>
            </p:cNvPicPr>
            <p:nvPr/>
          </p:nvPicPr>
          <p:blipFill rotWithShape="1">
            <a:blip r:embed="rId6">
              <a:extLst>
                <a:ext uri="{28A0092B-C50C-407E-A947-70E740481C1C}">
                  <a14:useLocalDpi xmlns:a14="http://schemas.microsoft.com/office/drawing/2010/main" val="0"/>
                </a:ext>
              </a:extLst>
            </a:blip>
            <a:srcRect l="515" t="28836" r="60160" b="33053"/>
            <a:stretch/>
          </p:blipFill>
          <p:spPr bwMode="auto">
            <a:xfrm>
              <a:off x="868350" y="2862153"/>
              <a:ext cx="2858208" cy="215102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8" name="Picture 4"/>
            <p:cNvPicPr>
              <a:picLocks noChangeAspect="1" noChangeArrowheads="1"/>
            </p:cNvPicPr>
            <p:nvPr/>
          </p:nvPicPr>
          <p:blipFill rotWithShape="1">
            <a:blip r:embed="rId7">
              <a:extLst>
                <a:ext uri="{28A0092B-C50C-407E-A947-70E740481C1C}">
                  <a14:useLocalDpi xmlns:a14="http://schemas.microsoft.com/office/drawing/2010/main" val="0"/>
                </a:ext>
              </a:extLst>
            </a:blip>
            <a:srcRect l="2635" t="26571" r="74448" b="50797"/>
            <a:stretch/>
          </p:blipFill>
          <p:spPr bwMode="auto">
            <a:xfrm>
              <a:off x="2915816" y="3428999"/>
              <a:ext cx="2722959" cy="208823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30" name="Picture 6"/>
            <p:cNvPicPr>
              <a:picLocks noChangeAspect="1" noChangeArrowheads="1"/>
            </p:cNvPicPr>
            <p:nvPr/>
          </p:nvPicPr>
          <p:blipFill rotWithShape="1">
            <a:blip r:embed="rId8" cstate="print">
              <a:extLst>
                <a:ext uri="{28A0092B-C50C-407E-A947-70E740481C1C}">
                  <a14:useLocalDpi xmlns:a14="http://schemas.microsoft.com/office/drawing/2010/main" val="0"/>
                </a:ext>
              </a:extLst>
            </a:blip>
            <a:srcRect t="8420"/>
            <a:stretch/>
          </p:blipFill>
          <p:spPr bwMode="auto">
            <a:xfrm>
              <a:off x="5148064" y="3995600"/>
              <a:ext cx="2949619" cy="209769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sp>
        <p:nvSpPr>
          <p:cNvPr id="15" name="Rectangle 88"/>
          <p:cNvSpPr txBox="1">
            <a:spLocks/>
          </p:cNvSpPr>
          <p:nvPr/>
        </p:nvSpPr>
        <p:spPr bwMode="auto">
          <a:xfrm>
            <a:off x="1543050" y="1560910"/>
            <a:ext cx="451485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lvl1pPr algn="l" defTabSz="457200" rtl="0" eaLnBrk="0" fontAlgn="base" hangingPunct="0">
              <a:spcBef>
                <a:spcPct val="0"/>
              </a:spcBef>
              <a:spcAft>
                <a:spcPct val="0"/>
              </a:spcAft>
              <a:defRPr sz="2300" kern="1200">
                <a:solidFill>
                  <a:schemeClr val="bg1"/>
                </a:solidFill>
                <a:latin typeface="+mj-lt"/>
                <a:ea typeface="+mj-ea"/>
                <a:cs typeface="+mj-cs"/>
              </a:defRPr>
            </a:lvl1pPr>
            <a:lvl2pPr algn="l" defTabSz="457200" rtl="0" eaLnBrk="0" fontAlgn="base" hangingPunct="0">
              <a:spcBef>
                <a:spcPct val="0"/>
              </a:spcBef>
              <a:spcAft>
                <a:spcPct val="0"/>
              </a:spcAft>
              <a:defRPr sz="2300">
                <a:solidFill>
                  <a:schemeClr val="bg1"/>
                </a:solidFill>
                <a:latin typeface="Calibri" pitchFamily="34" charset="0"/>
                <a:ea typeface="ＭＳ Ｐゴシック" charset="-128"/>
                <a:cs typeface="ＭＳ Ｐゴシック" pitchFamily="34" charset="-128"/>
              </a:defRPr>
            </a:lvl2pPr>
            <a:lvl3pPr algn="l" defTabSz="457200" rtl="0" eaLnBrk="0" fontAlgn="base" hangingPunct="0">
              <a:spcBef>
                <a:spcPct val="0"/>
              </a:spcBef>
              <a:spcAft>
                <a:spcPct val="0"/>
              </a:spcAft>
              <a:defRPr sz="2300">
                <a:solidFill>
                  <a:schemeClr val="bg1"/>
                </a:solidFill>
                <a:latin typeface="Calibri" pitchFamily="34" charset="0"/>
                <a:ea typeface="ＭＳ Ｐゴシック" charset="-128"/>
                <a:cs typeface="ＭＳ Ｐゴシック" pitchFamily="34" charset="-128"/>
              </a:defRPr>
            </a:lvl3pPr>
            <a:lvl4pPr algn="l" defTabSz="457200" rtl="0" eaLnBrk="0" fontAlgn="base" hangingPunct="0">
              <a:spcBef>
                <a:spcPct val="0"/>
              </a:spcBef>
              <a:spcAft>
                <a:spcPct val="0"/>
              </a:spcAft>
              <a:defRPr sz="2300">
                <a:solidFill>
                  <a:schemeClr val="bg1"/>
                </a:solidFill>
                <a:latin typeface="Calibri" pitchFamily="34" charset="0"/>
                <a:ea typeface="ＭＳ Ｐゴシック" charset="-128"/>
                <a:cs typeface="ＭＳ Ｐゴシック" pitchFamily="34" charset="-128"/>
              </a:defRPr>
            </a:lvl4pPr>
            <a:lvl5pPr algn="l" defTabSz="457200" rtl="0" eaLnBrk="0" fontAlgn="base" hangingPunct="0">
              <a:spcBef>
                <a:spcPct val="0"/>
              </a:spcBef>
              <a:spcAft>
                <a:spcPct val="0"/>
              </a:spcAft>
              <a:defRPr sz="2300">
                <a:solidFill>
                  <a:schemeClr val="bg1"/>
                </a:solidFill>
                <a:latin typeface="Calibri" pitchFamily="34" charset="0"/>
                <a:ea typeface="ＭＳ Ｐゴシック" charset="-128"/>
                <a:cs typeface="ＭＳ Ｐゴシック" pitchFamily="34" charset="-128"/>
              </a:defRPr>
            </a:lvl5pPr>
            <a:lvl6pPr marL="457200" algn="l" defTabSz="457200" rtl="0" fontAlgn="base">
              <a:spcBef>
                <a:spcPct val="0"/>
              </a:spcBef>
              <a:spcAft>
                <a:spcPct val="0"/>
              </a:spcAft>
              <a:defRPr sz="2300" b="1">
                <a:solidFill>
                  <a:srgbClr val="595959"/>
                </a:solidFill>
                <a:latin typeface="Arial Bold" charset="0"/>
                <a:ea typeface="ＭＳ Ｐゴシック" charset="-128"/>
              </a:defRPr>
            </a:lvl6pPr>
            <a:lvl7pPr marL="914400" algn="l" defTabSz="457200" rtl="0" fontAlgn="base">
              <a:spcBef>
                <a:spcPct val="0"/>
              </a:spcBef>
              <a:spcAft>
                <a:spcPct val="0"/>
              </a:spcAft>
              <a:defRPr sz="2300" b="1">
                <a:solidFill>
                  <a:srgbClr val="595959"/>
                </a:solidFill>
                <a:latin typeface="Arial Bold" charset="0"/>
                <a:ea typeface="ＭＳ Ｐゴシック" charset="-128"/>
              </a:defRPr>
            </a:lvl7pPr>
            <a:lvl8pPr marL="1371600" algn="l" defTabSz="457200" rtl="0" fontAlgn="base">
              <a:spcBef>
                <a:spcPct val="0"/>
              </a:spcBef>
              <a:spcAft>
                <a:spcPct val="0"/>
              </a:spcAft>
              <a:defRPr sz="2300" b="1">
                <a:solidFill>
                  <a:srgbClr val="595959"/>
                </a:solidFill>
                <a:latin typeface="Arial Bold" charset="0"/>
                <a:ea typeface="ＭＳ Ｐゴシック" charset="-128"/>
              </a:defRPr>
            </a:lvl8pPr>
            <a:lvl9pPr marL="1828800" algn="l" defTabSz="457200" rtl="0" fontAlgn="base">
              <a:spcBef>
                <a:spcPct val="0"/>
              </a:spcBef>
              <a:spcAft>
                <a:spcPct val="0"/>
              </a:spcAft>
              <a:defRPr sz="2300" b="1">
                <a:solidFill>
                  <a:srgbClr val="595959"/>
                </a:solidFill>
                <a:latin typeface="Arial Bold" charset="0"/>
                <a:ea typeface="ＭＳ Ｐゴシック" charset="-128"/>
              </a:defRPr>
            </a:lvl9pPr>
          </a:lstStyle>
          <a:p>
            <a:r>
              <a:rPr lang="en-US" sz="1725" dirty="0">
                <a:ea typeface="ＭＳ Ｐゴシック" pitchFamily="34" charset="-128"/>
              </a:rPr>
              <a:t>The Collection</a:t>
            </a:r>
          </a:p>
        </p:txBody>
      </p:sp>
      <p:sp>
        <p:nvSpPr>
          <p:cNvPr id="16" name="Title 1"/>
          <p:cNvSpPr txBox="1">
            <a:spLocks/>
          </p:cNvSpPr>
          <p:nvPr/>
        </p:nvSpPr>
        <p:spPr>
          <a:xfrm>
            <a:off x="169927" y="744873"/>
            <a:ext cx="7886700" cy="1346382"/>
          </a:xfrm>
          <a:prstGeom prst="rect">
            <a:avLst/>
          </a:prstGeom>
        </p:spPr>
        <p:txBody>
          <a:bodyPr vert="horz" lIns="91440" tIns="45720" rIns="91440" bIns="45720" rtlCol="0" anchor="b">
            <a:normAutofit fontScale="85000" lnSpcReduction="10000"/>
          </a:bodyPr>
          <a:lstStyle>
            <a:lvl1pPr algn="ctr" defTabSz="914400" rtl="0" eaLnBrk="1" latinLnBrk="0" hangingPunct="1">
              <a:lnSpc>
                <a:spcPct val="90000"/>
              </a:lnSpc>
              <a:spcBef>
                <a:spcPct val="0"/>
              </a:spcBef>
              <a:buNone/>
              <a:defRPr sz="3600" kern="1200">
                <a:solidFill>
                  <a:schemeClr val="tx1"/>
                </a:solidFill>
                <a:latin typeface="Lato" panose="020F0502020204030203" pitchFamily="34" charset="0"/>
                <a:ea typeface="+mj-ea"/>
                <a:cs typeface="+mj-cs"/>
              </a:defRPr>
            </a:lvl1pPr>
          </a:lstStyle>
          <a:p>
            <a:pPr algn="l"/>
            <a:r>
              <a:rPr lang="en-GB" dirty="0" smtClean="0"/>
              <a:t>Actions speak louder than words</a:t>
            </a:r>
          </a:p>
          <a:p>
            <a:pPr algn="l"/>
            <a:endParaRPr lang="en-GB" dirty="0" smtClean="0"/>
          </a:p>
          <a:p>
            <a:pPr algn="l"/>
            <a:r>
              <a:rPr lang="en-GB" dirty="0" smtClean="0"/>
              <a:t>Behaviour speaks louder than demographics</a:t>
            </a:r>
            <a:endParaRPr lang="en-GB" dirty="0"/>
          </a:p>
        </p:txBody>
      </p:sp>
    </p:spTree>
    <p:extLst>
      <p:ext uri="{BB962C8B-B14F-4D97-AF65-F5344CB8AC3E}">
        <p14:creationId xmlns:p14="http://schemas.microsoft.com/office/powerpoint/2010/main" val="327913730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53472" y="248363"/>
            <a:ext cx="8609012" cy="504056"/>
          </a:xfrm>
        </p:spPr>
        <p:txBody>
          <a:bodyPr>
            <a:normAutofit fontScale="90000"/>
          </a:bodyPr>
          <a:lstStyle/>
          <a:p>
            <a:r>
              <a:rPr lang="en-US" dirty="0" smtClean="0"/>
              <a:t>Registered User Conversion</a:t>
            </a:r>
            <a:endParaRPr lang="en-GB" dirty="0"/>
          </a:p>
        </p:txBody>
      </p:sp>
      <p:sp>
        <p:nvSpPr>
          <p:cNvPr id="8" name="TextBox 7"/>
          <p:cNvSpPr txBox="1"/>
          <p:nvPr/>
        </p:nvSpPr>
        <p:spPr>
          <a:xfrm>
            <a:off x="183357" y="5157192"/>
            <a:ext cx="3914598" cy="461665"/>
          </a:xfrm>
          <a:prstGeom prst="rect">
            <a:avLst/>
          </a:prstGeom>
          <a:solidFill>
            <a:srgbClr val="92D050"/>
          </a:solidFill>
        </p:spPr>
        <p:txBody>
          <a:bodyPr wrap="square" rtlCol="0">
            <a:spAutoFit/>
          </a:bodyPr>
          <a:lstStyle/>
          <a:p>
            <a:r>
              <a:rPr lang="en-US" sz="1200" b="1" dirty="0" smtClean="0">
                <a:latin typeface="Lato" panose="020F0502020204030203" pitchFamily="34" charset="0"/>
              </a:rPr>
              <a:t>Registered users from 2012 still go on to subscribe 3  years later</a:t>
            </a:r>
          </a:p>
        </p:txBody>
      </p:sp>
      <p:sp>
        <p:nvSpPr>
          <p:cNvPr id="7" name="TextBox 6"/>
          <p:cNvSpPr txBox="1"/>
          <p:nvPr/>
        </p:nvSpPr>
        <p:spPr>
          <a:xfrm>
            <a:off x="4572000" y="3869321"/>
            <a:ext cx="4104456" cy="461665"/>
          </a:xfrm>
          <a:prstGeom prst="rect">
            <a:avLst/>
          </a:prstGeom>
          <a:solidFill>
            <a:srgbClr val="92D050"/>
          </a:solidFill>
        </p:spPr>
        <p:txBody>
          <a:bodyPr wrap="square" rtlCol="0">
            <a:spAutoFit/>
          </a:bodyPr>
          <a:lstStyle/>
          <a:p>
            <a:r>
              <a:rPr lang="en-US" sz="1200" b="1" dirty="0" smtClean="0">
                <a:latin typeface="Lato" panose="020F0502020204030203" pitchFamily="34" charset="0"/>
              </a:rPr>
              <a:t>Cohort conversion rates pattern is follows cyclical content led pattern</a:t>
            </a:r>
            <a:endParaRPr lang="en-GB" sz="1200" b="1" dirty="0">
              <a:latin typeface="Lato" panose="020F0502020204030203" pitchFamily="34" charset="0"/>
            </a:endParaRPr>
          </a:p>
        </p:txBody>
      </p:sp>
      <p:graphicFrame>
        <p:nvGraphicFramePr>
          <p:cNvPr id="9" name="Chart 8"/>
          <p:cNvGraphicFramePr>
            <a:graphicFrameLocks/>
          </p:cNvGraphicFramePr>
          <p:nvPr>
            <p:extLst/>
          </p:nvPr>
        </p:nvGraphicFramePr>
        <p:xfrm>
          <a:off x="107504" y="1340767"/>
          <a:ext cx="4464496" cy="3600401"/>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3" name="Chart 12"/>
          <p:cNvGraphicFramePr>
            <a:graphicFrameLocks/>
          </p:cNvGraphicFramePr>
          <p:nvPr>
            <p:extLst/>
          </p:nvPr>
        </p:nvGraphicFramePr>
        <p:xfrm>
          <a:off x="4519464" y="784945"/>
          <a:ext cx="4572496" cy="3099631"/>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4" name="Chart 13"/>
          <p:cNvGraphicFramePr>
            <a:graphicFrameLocks/>
          </p:cNvGraphicFramePr>
          <p:nvPr>
            <p:extLst/>
          </p:nvPr>
        </p:nvGraphicFramePr>
        <p:xfrm>
          <a:off x="4716016" y="4421158"/>
          <a:ext cx="4202485" cy="2455495"/>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231651918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1099494" y="952500"/>
            <a:ext cx="6863406" cy="5100637"/>
          </a:xfrm>
          <a:prstGeom prst="rect">
            <a:avLst/>
          </a:prstGeom>
        </p:spPr>
      </p:pic>
      <p:sp>
        <p:nvSpPr>
          <p:cNvPr id="3" name="Title 1"/>
          <p:cNvSpPr txBox="1">
            <a:spLocks/>
          </p:cNvSpPr>
          <p:nvPr/>
        </p:nvSpPr>
        <p:spPr>
          <a:xfrm>
            <a:off x="238125" y="860422"/>
            <a:ext cx="2403475" cy="2695577"/>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3600" kern="1200">
                <a:solidFill>
                  <a:schemeClr val="tx1"/>
                </a:solidFill>
                <a:latin typeface="Lato" panose="020F0502020204030203" pitchFamily="34" charset="0"/>
                <a:ea typeface="+mj-ea"/>
                <a:cs typeface="+mj-cs"/>
              </a:defRPr>
            </a:lvl1pPr>
          </a:lstStyle>
          <a:p>
            <a:pPr algn="l"/>
            <a:r>
              <a:rPr lang="en-GB" dirty="0" smtClean="0"/>
              <a:t>How did you make your customer feel? </a:t>
            </a:r>
            <a:endParaRPr lang="en-GB" dirty="0"/>
          </a:p>
        </p:txBody>
      </p:sp>
    </p:spTree>
    <p:extLst>
      <p:ext uri="{BB962C8B-B14F-4D97-AF65-F5344CB8AC3E}">
        <p14:creationId xmlns:p14="http://schemas.microsoft.com/office/powerpoint/2010/main" val="355473803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Communication methods</a:t>
            </a:r>
            <a:endParaRPr lang="en-GB" dirty="0"/>
          </a:p>
        </p:txBody>
      </p:sp>
      <p:sp>
        <p:nvSpPr>
          <p:cNvPr id="3" name="TextBox 2"/>
          <p:cNvSpPr txBox="1"/>
          <p:nvPr/>
        </p:nvSpPr>
        <p:spPr>
          <a:xfrm>
            <a:off x="238125" y="1730303"/>
            <a:ext cx="2484891" cy="2308324"/>
          </a:xfrm>
          <a:prstGeom prst="rect">
            <a:avLst/>
          </a:prstGeom>
          <a:noFill/>
        </p:spPr>
        <p:txBody>
          <a:bodyPr wrap="square" rtlCol="0">
            <a:spAutoFit/>
          </a:bodyPr>
          <a:lstStyle/>
          <a:p>
            <a:r>
              <a:rPr lang="en-GB" sz="2400" dirty="0" smtClean="0">
                <a:latin typeface="Lato" panose="020F0502020204030203" pitchFamily="34" charset="0"/>
              </a:rPr>
              <a:t>Face to face</a:t>
            </a:r>
          </a:p>
          <a:p>
            <a:r>
              <a:rPr lang="en-GB" sz="2400" dirty="0" smtClean="0">
                <a:latin typeface="Lato" panose="020F0502020204030203" pitchFamily="34" charset="0"/>
              </a:rPr>
              <a:t>- Events, meetings</a:t>
            </a:r>
          </a:p>
          <a:p>
            <a:endParaRPr lang="en-GB" sz="2400" dirty="0">
              <a:latin typeface="Lato" panose="020F0502020204030203" pitchFamily="34" charset="0"/>
            </a:endParaRPr>
          </a:p>
          <a:p>
            <a:r>
              <a:rPr lang="en-GB" sz="2400" dirty="0" smtClean="0">
                <a:latin typeface="Lato" panose="020F0502020204030203" pitchFamily="34" charset="0"/>
              </a:rPr>
              <a:t>- Richest form of communication</a:t>
            </a:r>
            <a:endParaRPr lang="en-GB" sz="2400" dirty="0">
              <a:latin typeface="Lato" panose="020F0502020204030203" pitchFamily="34" charset="0"/>
            </a:endParaRPr>
          </a:p>
        </p:txBody>
      </p:sp>
      <p:sp>
        <p:nvSpPr>
          <p:cNvPr id="5" name="TextBox 4"/>
          <p:cNvSpPr txBox="1"/>
          <p:nvPr/>
        </p:nvSpPr>
        <p:spPr>
          <a:xfrm>
            <a:off x="3077029" y="1740672"/>
            <a:ext cx="2269897" cy="2308324"/>
          </a:xfrm>
          <a:prstGeom prst="rect">
            <a:avLst/>
          </a:prstGeom>
          <a:noFill/>
        </p:spPr>
        <p:txBody>
          <a:bodyPr wrap="square" rtlCol="0">
            <a:spAutoFit/>
          </a:bodyPr>
          <a:lstStyle/>
          <a:p>
            <a:r>
              <a:rPr lang="en-GB" sz="2400" dirty="0" smtClean="0">
                <a:latin typeface="Lato" panose="020F0502020204030203" pitchFamily="34" charset="0"/>
              </a:rPr>
              <a:t>Verbal</a:t>
            </a:r>
          </a:p>
          <a:p>
            <a:pPr marL="342900" indent="-342900">
              <a:buFontTx/>
              <a:buChar char="-"/>
            </a:pPr>
            <a:r>
              <a:rPr lang="en-GB" sz="2400" dirty="0" smtClean="0">
                <a:latin typeface="Lato" panose="020F0502020204030203" pitchFamily="34" charset="0"/>
              </a:rPr>
              <a:t>Phone</a:t>
            </a:r>
          </a:p>
          <a:p>
            <a:pPr marL="342900" indent="-342900">
              <a:buFontTx/>
              <a:buChar char="-"/>
            </a:pPr>
            <a:endParaRPr lang="en-GB" sz="2400" dirty="0">
              <a:latin typeface="Lato" panose="020F0502020204030203" pitchFamily="34" charset="0"/>
            </a:endParaRPr>
          </a:p>
          <a:p>
            <a:pPr marL="342900" indent="-342900">
              <a:buFontTx/>
              <a:buChar char="-"/>
            </a:pPr>
            <a:r>
              <a:rPr lang="en-GB" sz="2400" dirty="0" smtClean="0">
                <a:latin typeface="Lato" panose="020F0502020204030203" pitchFamily="34" charset="0"/>
              </a:rPr>
              <a:t>Highest levels of dishonest</a:t>
            </a:r>
            <a:endParaRPr lang="en-GB" sz="2400" dirty="0">
              <a:latin typeface="Lato" panose="020F0502020204030203" pitchFamily="34" charset="0"/>
            </a:endParaRPr>
          </a:p>
        </p:txBody>
      </p:sp>
      <p:sp>
        <p:nvSpPr>
          <p:cNvPr id="6" name="TextBox 5"/>
          <p:cNvSpPr txBox="1"/>
          <p:nvPr/>
        </p:nvSpPr>
        <p:spPr>
          <a:xfrm>
            <a:off x="6705600" y="1646237"/>
            <a:ext cx="2438399" cy="2308324"/>
          </a:xfrm>
          <a:prstGeom prst="rect">
            <a:avLst/>
          </a:prstGeom>
          <a:noFill/>
        </p:spPr>
        <p:txBody>
          <a:bodyPr wrap="square" rtlCol="0">
            <a:spAutoFit/>
          </a:bodyPr>
          <a:lstStyle/>
          <a:p>
            <a:r>
              <a:rPr lang="en-GB" sz="2400" dirty="0" smtClean="0">
                <a:latin typeface="Lato" panose="020F0502020204030203" pitchFamily="34" charset="0"/>
              </a:rPr>
              <a:t>Written</a:t>
            </a:r>
          </a:p>
          <a:p>
            <a:pPr marL="342900" indent="-342900">
              <a:buFontTx/>
              <a:buChar char="-"/>
            </a:pPr>
            <a:r>
              <a:rPr lang="en-GB" sz="2400" dirty="0" smtClean="0">
                <a:latin typeface="Lato" panose="020F0502020204030203" pitchFamily="34" charset="0"/>
              </a:rPr>
              <a:t>Email</a:t>
            </a:r>
          </a:p>
          <a:p>
            <a:pPr marL="342900" indent="-342900">
              <a:buFontTx/>
              <a:buChar char="-"/>
            </a:pPr>
            <a:endParaRPr lang="en-GB" sz="2400" dirty="0">
              <a:latin typeface="Lato" panose="020F0502020204030203" pitchFamily="34" charset="0"/>
            </a:endParaRPr>
          </a:p>
          <a:p>
            <a:pPr marL="342900" indent="-342900">
              <a:buFontTx/>
              <a:buChar char="-"/>
            </a:pPr>
            <a:r>
              <a:rPr lang="en-GB" sz="2400" dirty="0" smtClean="0">
                <a:latin typeface="Lato" panose="020F0502020204030203" pitchFamily="34" charset="0"/>
              </a:rPr>
              <a:t>Documented – highest level of reserve</a:t>
            </a:r>
            <a:endParaRPr lang="en-GB" sz="2400" dirty="0">
              <a:latin typeface="Lato" panose="020F0502020204030203" pitchFamily="34" charset="0"/>
            </a:endParaRPr>
          </a:p>
        </p:txBody>
      </p:sp>
      <p:sp>
        <p:nvSpPr>
          <p:cNvPr id="7" name="TextBox 6"/>
          <p:cNvSpPr txBox="1"/>
          <p:nvPr/>
        </p:nvSpPr>
        <p:spPr>
          <a:xfrm>
            <a:off x="5102452" y="3170715"/>
            <a:ext cx="1915886" cy="1938992"/>
          </a:xfrm>
          <a:prstGeom prst="rect">
            <a:avLst/>
          </a:prstGeom>
          <a:solidFill>
            <a:srgbClr val="FF66FF"/>
          </a:solidFill>
        </p:spPr>
        <p:txBody>
          <a:bodyPr wrap="square" rtlCol="0">
            <a:spAutoFit/>
          </a:bodyPr>
          <a:lstStyle/>
          <a:p>
            <a:r>
              <a:rPr lang="en-GB" sz="2400" dirty="0" smtClean="0">
                <a:latin typeface="Lato" panose="020F0502020204030203" pitchFamily="34" charset="0"/>
              </a:rPr>
              <a:t>Web chat</a:t>
            </a:r>
          </a:p>
          <a:p>
            <a:r>
              <a:rPr lang="en-GB" sz="2400" dirty="0" smtClean="0">
                <a:latin typeface="Lato" panose="020F0502020204030203" pitchFamily="34" charset="0"/>
              </a:rPr>
              <a:t>Social media</a:t>
            </a:r>
          </a:p>
          <a:p>
            <a:r>
              <a:rPr lang="en-GB" sz="2400" dirty="0" smtClean="0">
                <a:latin typeface="Lato" panose="020F0502020204030203" pitchFamily="34" charset="0"/>
              </a:rPr>
              <a:t>Text message</a:t>
            </a:r>
          </a:p>
          <a:p>
            <a:r>
              <a:rPr lang="en-GB" sz="2400" dirty="0" smtClean="0">
                <a:latin typeface="Lato" panose="020F0502020204030203" pitchFamily="34" charset="0"/>
              </a:rPr>
              <a:t>Social media</a:t>
            </a:r>
            <a:endParaRPr lang="en-GB" sz="2400" dirty="0">
              <a:latin typeface="Lato" panose="020F0502020204030203" pitchFamily="34" charset="0"/>
            </a:endParaRPr>
          </a:p>
        </p:txBody>
      </p:sp>
      <p:pic>
        <p:nvPicPr>
          <p:cNvPr id="9" name="Picture 8"/>
          <p:cNvPicPr>
            <a:picLocks noChangeAspect="1"/>
          </p:cNvPicPr>
          <p:nvPr/>
        </p:nvPicPr>
        <p:blipFill>
          <a:blip r:embed="rId2"/>
          <a:stretch>
            <a:fillRect/>
          </a:stretch>
        </p:blipFill>
        <p:spPr>
          <a:xfrm>
            <a:off x="4960938" y="4740375"/>
            <a:ext cx="2057400" cy="2057400"/>
          </a:xfrm>
          <a:prstGeom prst="rect">
            <a:avLst/>
          </a:prstGeom>
        </p:spPr>
      </p:pic>
    </p:spTree>
    <p:extLst>
      <p:ext uri="{BB962C8B-B14F-4D97-AF65-F5344CB8AC3E}">
        <p14:creationId xmlns:p14="http://schemas.microsoft.com/office/powerpoint/2010/main" val="15532381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Primo Levi – The Periodic Table </a:t>
            </a:r>
            <a:endParaRPr lang="en-GB" dirty="0"/>
          </a:p>
        </p:txBody>
      </p:sp>
      <p:pic>
        <p:nvPicPr>
          <p:cNvPr id="1026" name="Picture 2" descr="http://static.guim.co.uk/sys-images/Books/Pix/pictures/2015/9/1/1441116050639/Primo-Levi-in-Turin-1985-009.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9600" y="1457551"/>
            <a:ext cx="9892963" cy="593859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35355652"/>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dirty="0"/>
          </a:p>
        </p:txBody>
      </p:sp>
      <p:pic>
        <p:nvPicPr>
          <p:cNvPr id="4" name="Content Placeholder 3"/>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0" y="860423"/>
            <a:ext cx="10682515" cy="6008914"/>
          </a:xfrm>
        </p:spPr>
      </p:pic>
    </p:spTree>
    <p:extLst>
      <p:ext uri="{BB962C8B-B14F-4D97-AF65-F5344CB8AC3E}">
        <p14:creationId xmlns:p14="http://schemas.microsoft.com/office/powerpoint/2010/main" val="348291302"/>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87725" y="998730"/>
            <a:ext cx="4842569" cy="283532"/>
          </a:xfrm>
        </p:spPr>
        <p:txBody>
          <a:bodyPr>
            <a:normAutofit fontScale="90000"/>
          </a:bodyPr>
          <a:lstStyle/>
          <a:p>
            <a:r>
              <a:rPr lang="en-US" dirty="0" smtClean="0"/>
              <a:t>KPI Metrics – 2015 Year End</a:t>
            </a:r>
            <a:endParaRPr lang="en-GB" dirty="0"/>
          </a:p>
        </p:txBody>
      </p:sp>
      <p:graphicFrame>
        <p:nvGraphicFramePr>
          <p:cNvPr id="4" name="Content Placeholder 3"/>
          <p:cNvGraphicFramePr>
            <a:graphicFrameLocks noGrp="1"/>
          </p:cNvGraphicFramePr>
          <p:nvPr>
            <p:ph idx="1"/>
            <p:extLst/>
          </p:nvPr>
        </p:nvGraphicFramePr>
        <p:xfrm>
          <a:off x="532321" y="1282262"/>
          <a:ext cx="7953376" cy="4749501"/>
        </p:xfrm>
        <a:graphic>
          <a:graphicData uri="http://schemas.openxmlformats.org/drawingml/2006/table">
            <a:tbl>
              <a:tblPr firstRow="1" bandRow="1">
                <a:tableStyleId>{073A0DAA-6AF3-43AB-8588-CEC1D06C72B9}</a:tableStyleId>
              </a:tblPr>
              <a:tblGrid>
                <a:gridCol w="2012627"/>
                <a:gridCol w="1666467"/>
                <a:gridCol w="1540790"/>
                <a:gridCol w="1366746"/>
                <a:gridCol w="1366746"/>
              </a:tblGrid>
              <a:tr h="234315">
                <a:tc>
                  <a:txBody>
                    <a:bodyPr/>
                    <a:lstStyle/>
                    <a:p>
                      <a:endParaRPr lang="en-GB" sz="1100" dirty="0"/>
                    </a:p>
                  </a:txBody>
                  <a:tcPr marL="51435" marR="51435" marT="25718" marB="25718"/>
                </a:tc>
                <a:tc>
                  <a:txBody>
                    <a:bodyPr/>
                    <a:lstStyle/>
                    <a:p>
                      <a:pPr algn="ctr"/>
                      <a:r>
                        <a:rPr lang="en-US" sz="1200" dirty="0" smtClean="0">
                          <a:latin typeface="Lato" panose="020F0502020204030203" pitchFamily="34" charset="0"/>
                        </a:rPr>
                        <a:t>2015 </a:t>
                      </a:r>
                      <a:endParaRPr lang="en-GB" sz="1200" dirty="0">
                        <a:latin typeface="Lato" panose="020F0502020204030203" pitchFamily="34" charset="0"/>
                      </a:endParaRPr>
                    </a:p>
                  </a:txBody>
                  <a:tcPr marL="51435" marR="51435" marT="25718" marB="25718"/>
                </a:tc>
                <a:tc>
                  <a:txBody>
                    <a:bodyPr/>
                    <a:lstStyle/>
                    <a:p>
                      <a:pPr algn="ctr"/>
                      <a:r>
                        <a:rPr lang="en-US" sz="1200" dirty="0" smtClean="0">
                          <a:latin typeface="Lato" panose="020F0502020204030203" pitchFamily="34" charset="0"/>
                        </a:rPr>
                        <a:t>2014</a:t>
                      </a:r>
                      <a:endParaRPr lang="en-GB" sz="1200" dirty="0">
                        <a:latin typeface="Lato" panose="020F0502020204030203" pitchFamily="34" charset="0"/>
                      </a:endParaRPr>
                    </a:p>
                  </a:txBody>
                  <a:tcPr marL="51435" marR="51435" marT="25718" marB="25718"/>
                </a:tc>
                <a:tc>
                  <a:txBody>
                    <a:bodyPr/>
                    <a:lstStyle/>
                    <a:p>
                      <a:pPr algn="ctr"/>
                      <a:r>
                        <a:rPr lang="en-US" sz="1200" dirty="0" smtClean="0">
                          <a:latin typeface="Lato" panose="020F0502020204030203" pitchFamily="34" charset="0"/>
                        </a:rPr>
                        <a:t>VAR</a:t>
                      </a:r>
                      <a:endParaRPr lang="en-GB" sz="1200" dirty="0">
                        <a:latin typeface="Lato" panose="020F0502020204030203" pitchFamily="34" charset="0"/>
                      </a:endParaRPr>
                    </a:p>
                  </a:txBody>
                  <a:tcPr marL="51435" marR="51435" marT="25718" marB="25718"/>
                </a:tc>
                <a:tc>
                  <a:txBody>
                    <a:bodyPr/>
                    <a:lstStyle/>
                    <a:p>
                      <a:pPr algn="ctr"/>
                      <a:r>
                        <a:rPr lang="en-GB" sz="1200" dirty="0" smtClean="0">
                          <a:latin typeface="Lato" panose="020F0502020204030203" pitchFamily="34" charset="0"/>
                        </a:rPr>
                        <a:t>VAR%</a:t>
                      </a:r>
                      <a:endParaRPr lang="en-GB" sz="1200" dirty="0">
                        <a:latin typeface="Lato" panose="020F0502020204030203" pitchFamily="34" charset="0"/>
                      </a:endParaRPr>
                    </a:p>
                  </a:txBody>
                  <a:tcPr marL="51435" marR="51435" marT="25718" marB="25718"/>
                </a:tc>
              </a:tr>
              <a:tr h="417195">
                <a:tc>
                  <a:txBody>
                    <a:bodyPr/>
                    <a:lstStyle/>
                    <a:p>
                      <a:r>
                        <a:rPr lang="en-US" sz="1200" dirty="0" smtClean="0">
                          <a:latin typeface="Lato" panose="020F0502020204030203" pitchFamily="34" charset="0"/>
                        </a:rPr>
                        <a:t>Revenue</a:t>
                      </a:r>
                      <a:endParaRPr lang="en-GB" sz="1200" dirty="0">
                        <a:latin typeface="Lato" panose="020F0502020204030203" pitchFamily="34" charset="0"/>
                      </a:endParaRPr>
                    </a:p>
                  </a:txBody>
                  <a:tcPr marL="51435" marR="51435" marT="25718" marB="25718"/>
                </a:tc>
                <a:tc>
                  <a:txBody>
                    <a:bodyPr/>
                    <a:lstStyle/>
                    <a:p>
                      <a:pPr algn="ctr"/>
                      <a:r>
                        <a:rPr lang="en-GB" sz="1200" b="1" kern="1200" dirty="0" smtClean="0">
                          <a:effectLst/>
                          <a:latin typeface="Lato" panose="020F0502020204030203" pitchFamily="34" charset="0"/>
                        </a:rPr>
                        <a:t>£10,918,514</a:t>
                      </a:r>
                      <a:r>
                        <a:rPr lang="en-GB" sz="1200" b="1" kern="1200" baseline="0" dirty="0" smtClean="0">
                          <a:effectLst/>
                          <a:latin typeface="Lato" panose="020F0502020204030203" pitchFamily="34" charset="0"/>
                        </a:rPr>
                        <a:t> </a:t>
                      </a:r>
                    </a:p>
                    <a:p>
                      <a:pPr algn="ctr"/>
                      <a:r>
                        <a:rPr lang="en-GB" sz="1200" b="1" kern="1200" baseline="0" dirty="0" smtClean="0">
                          <a:effectLst/>
                          <a:latin typeface="Lato" panose="020F0502020204030203" pitchFamily="34" charset="0"/>
                        </a:rPr>
                        <a:t>FX – </a:t>
                      </a:r>
                      <a:r>
                        <a:rPr lang="en-GB" sz="1200" b="1" kern="1200" dirty="0" smtClean="0">
                          <a:effectLst/>
                          <a:latin typeface="Lato" panose="020F0502020204030203" pitchFamily="34" charset="0"/>
                        </a:rPr>
                        <a:t>£</a:t>
                      </a:r>
                      <a:r>
                        <a:rPr lang="en-GB" sz="1200" b="1" kern="1200" baseline="0" dirty="0" smtClean="0">
                          <a:effectLst/>
                          <a:latin typeface="Lato" panose="020F0502020204030203" pitchFamily="34" charset="0"/>
                        </a:rPr>
                        <a:t>11,175,514</a:t>
                      </a:r>
                      <a:endParaRPr lang="en-GB" sz="1200" b="1" dirty="0">
                        <a:latin typeface="Lato" panose="020F0502020204030203" pitchFamily="34" charset="0"/>
                      </a:endParaRPr>
                    </a:p>
                  </a:txBody>
                  <a:tcPr marL="51435" marR="51435" marT="25718" marB="25718"/>
                </a:tc>
                <a:tc>
                  <a:txBody>
                    <a:bodyPr/>
                    <a:lstStyle/>
                    <a:p>
                      <a:pPr algn="ctr"/>
                      <a:r>
                        <a:rPr lang="en-GB" sz="1200" b="1" kern="1200" dirty="0" smtClean="0">
                          <a:effectLst/>
                          <a:latin typeface="Lato" panose="020F0502020204030203" pitchFamily="34" charset="0"/>
                        </a:rPr>
                        <a:t>£11,068,874</a:t>
                      </a:r>
                      <a:endParaRPr lang="en-GB" sz="1200" b="1" dirty="0">
                        <a:latin typeface="Lato" panose="020F0502020204030203" pitchFamily="34" charset="0"/>
                      </a:endParaRPr>
                    </a:p>
                  </a:txBody>
                  <a:tcPr marL="51435" marR="51435" marT="25718" marB="25718"/>
                </a:tc>
                <a:tc>
                  <a:txBody>
                    <a:bodyPr/>
                    <a:lstStyle/>
                    <a:p>
                      <a:pPr algn="ctr"/>
                      <a:r>
                        <a:rPr lang="en-GB" sz="1200" b="1" kern="1200" dirty="0" smtClean="0">
                          <a:effectLst/>
                          <a:latin typeface="Lato" panose="020F0502020204030203" pitchFamily="34" charset="0"/>
                        </a:rPr>
                        <a:t>-£150,360</a:t>
                      </a:r>
                      <a:endParaRPr lang="en-GB" sz="1200" b="1" dirty="0">
                        <a:solidFill>
                          <a:schemeClr val="tx1"/>
                        </a:solidFill>
                        <a:latin typeface="Lato" panose="020F0502020204030203" pitchFamily="34" charset="0"/>
                      </a:endParaRPr>
                    </a:p>
                  </a:txBody>
                  <a:tcPr marL="51435" marR="51435" marT="25718" marB="25718">
                    <a:solidFill>
                      <a:schemeClr val="bg1">
                        <a:lumMod val="75000"/>
                      </a:schemeClr>
                    </a:solidFill>
                  </a:tcPr>
                </a:tc>
                <a:tc>
                  <a:txBody>
                    <a:bodyPr/>
                    <a:lstStyle/>
                    <a:p>
                      <a:pPr algn="ctr"/>
                      <a:r>
                        <a:rPr lang="en-GB" sz="1200" b="1" dirty="0" smtClean="0">
                          <a:solidFill>
                            <a:schemeClr val="tx1"/>
                          </a:solidFill>
                          <a:latin typeface="Lato" panose="020F0502020204030203" pitchFamily="34" charset="0"/>
                        </a:rPr>
                        <a:t>-1%</a:t>
                      </a:r>
                      <a:endParaRPr lang="en-GB" sz="1200" b="1" dirty="0">
                        <a:solidFill>
                          <a:schemeClr val="tx1"/>
                        </a:solidFill>
                        <a:latin typeface="Lato" panose="020F0502020204030203" pitchFamily="34" charset="0"/>
                      </a:endParaRPr>
                    </a:p>
                  </a:txBody>
                  <a:tcPr marL="51435" marR="51435" marT="25718" marB="25718">
                    <a:solidFill>
                      <a:schemeClr val="bg1">
                        <a:lumMod val="75000"/>
                      </a:schemeClr>
                    </a:solidFill>
                  </a:tcPr>
                </a:tc>
              </a:tr>
              <a:tr h="340907">
                <a:tc>
                  <a:txBody>
                    <a:bodyPr/>
                    <a:lstStyle/>
                    <a:p>
                      <a:r>
                        <a:rPr lang="en-US" sz="1200" dirty="0" smtClean="0">
                          <a:latin typeface="Lato" panose="020F0502020204030203" pitchFamily="34" charset="0"/>
                        </a:rPr>
                        <a:t>Paid</a:t>
                      </a:r>
                      <a:r>
                        <a:rPr lang="en-US" sz="1200" baseline="0" dirty="0" smtClean="0">
                          <a:latin typeface="Lato" panose="020F0502020204030203" pitchFamily="34" charset="0"/>
                        </a:rPr>
                        <a:t> Subscriber Volume</a:t>
                      </a:r>
                      <a:endParaRPr lang="en-GB" sz="1200" dirty="0">
                        <a:latin typeface="Lato" panose="020F0502020204030203" pitchFamily="34" charset="0"/>
                      </a:endParaRPr>
                    </a:p>
                  </a:txBody>
                  <a:tcPr marL="51435" marR="51435" marT="25718" marB="25718"/>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200" b="1" dirty="0" smtClean="0">
                          <a:latin typeface="Lato" panose="020F0502020204030203" pitchFamily="34" charset="0"/>
                        </a:rPr>
                        <a:t>87,298</a:t>
                      </a:r>
                      <a:endParaRPr lang="en-GB" sz="1200" b="1" dirty="0" smtClean="0">
                        <a:latin typeface="Lato" panose="020F0502020204030203" pitchFamily="34" charset="0"/>
                      </a:endParaRPr>
                    </a:p>
                  </a:txBody>
                  <a:tcPr marL="51435" marR="51435" marT="25718" marB="25718"/>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200" b="1" dirty="0" smtClean="0">
                          <a:latin typeface="Lato" panose="020F0502020204030203" pitchFamily="34" charset="0"/>
                        </a:rPr>
                        <a:t>87,255</a:t>
                      </a:r>
                      <a:endParaRPr lang="en-GB" sz="1200" b="1" dirty="0" smtClean="0">
                        <a:latin typeface="Lato" panose="020F0502020204030203" pitchFamily="34" charset="0"/>
                      </a:endParaRPr>
                    </a:p>
                  </a:txBody>
                  <a:tcPr marL="51435" marR="51435" marT="25718" marB="25718"/>
                </a:tc>
                <a:tc>
                  <a:txBody>
                    <a:bodyPr/>
                    <a:lstStyle/>
                    <a:p>
                      <a:pPr algn="ctr"/>
                      <a:r>
                        <a:rPr lang="en-US" sz="1200" b="1" dirty="0" smtClean="0">
                          <a:latin typeface="Lato" panose="020F0502020204030203" pitchFamily="34" charset="0"/>
                        </a:rPr>
                        <a:t>43</a:t>
                      </a:r>
                      <a:endParaRPr lang="en-GB" sz="1200" b="1" dirty="0">
                        <a:latin typeface="Lato" panose="020F0502020204030203" pitchFamily="34" charset="0"/>
                      </a:endParaRPr>
                    </a:p>
                  </a:txBody>
                  <a:tcPr marL="51435" marR="51435" marT="25718" marB="25718">
                    <a:solidFill>
                      <a:srgbClr val="92D050"/>
                    </a:solidFill>
                  </a:tcPr>
                </a:tc>
                <a:tc>
                  <a:txBody>
                    <a:bodyPr/>
                    <a:lstStyle/>
                    <a:p>
                      <a:pPr algn="ctr"/>
                      <a:r>
                        <a:rPr lang="en-GB" sz="1200" b="1" dirty="0" smtClean="0">
                          <a:latin typeface="Lato" panose="020F0502020204030203" pitchFamily="34" charset="0"/>
                        </a:rPr>
                        <a:t>0%</a:t>
                      </a:r>
                      <a:endParaRPr lang="en-GB" sz="1200" b="1" dirty="0">
                        <a:latin typeface="Lato" panose="020F0502020204030203" pitchFamily="34" charset="0"/>
                      </a:endParaRPr>
                    </a:p>
                  </a:txBody>
                  <a:tcPr marL="51435" marR="51435" marT="25718" marB="25718">
                    <a:solidFill>
                      <a:srgbClr val="92D050"/>
                    </a:solidFill>
                  </a:tcPr>
                </a:tc>
              </a:tr>
              <a:tr h="165735">
                <a:tc>
                  <a:txBody>
                    <a:bodyPr/>
                    <a:lstStyle/>
                    <a:p>
                      <a:r>
                        <a:rPr lang="en-GB" sz="800" dirty="0" smtClean="0">
                          <a:latin typeface="Lato" panose="020F0502020204030203" pitchFamily="34" charset="0"/>
                        </a:rPr>
                        <a:t>Acquisitions - NS</a:t>
                      </a:r>
                      <a:endParaRPr lang="en-GB" sz="800" dirty="0">
                        <a:latin typeface="Lato" panose="020F0502020204030203" pitchFamily="34" charset="0"/>
                      </a:endParaRPr>
                    </a:p>
                  </a:txBody>
                  <a:tcPr marL="51435" marR="51435" marT="25718" marB="25718"/>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GB" sz="800" b="1" dirty="0" smtClean="0">
                          <a:latin typeface="Lato" panose="020F0502020204030203" pitchFamily="34" charset="0"/>
                        </a:rPr>
                        <a:t>24,035</a:t>
                      </a:r>
                    </a:p>
                  </a:txBody>
                  <a:tcPr marL="51435" marR="51435" marT="25718" marB="25718"/>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GB" sz="800" b="1" dirty="0" smtClean="0">
                          <a:latin typeface="Lato" panose="020F0502020204030203" pitchFamily="34" charset="0"/>
                        </a:rPr>
                        <a:t>26,783</a:t>
                      </a:r>
                    </a:p>
                  </a:txBody>
                  <a:tcPr marL="51435" marR="51435" marT="25718" marB="25718"/>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GB" sz="800" b="1" dirty="0" smtClean="0">
                          <a:latin typeface="Lato" panose="020F0502020204030203" pitchFamily="34" charset="0"/>
                        </a:rPr>
                        <a:t>-2,748</a:t>
                      </a:r>
                    </a:p>
                  </a:txBody>
                  <a:tcPr marL="51435" marR="51435" marT="25718" marB="25718">
                    <a:solidFill>
                      <a:schemeClr val="bg1">
                        <a:lumMod val="75000"/>
                      </a:schemeClr>
                    </a:solidFill>
                  </a:tcPr>
                </a:tc>
                <a:tc>
                  <a:txBody>
                    <a:bodyPr/>
                    <a:lstStyle/>
                    <a:p>
                      <a:pPr algn="ctr"/>
                      <a:r>
                        <a:rPr lang="en-GB" sz="800" b="1" dirty="0" smtClean="0">
                          <a:latin typeface="Lato" panose="020F0502020204030203" pitchFamily="34" charset="0"/>
                        </a:rPr>
                        <a:t>-10%</a:t>
                      </a:r>
                      <a:endParaRPr lang="en-GB" sz="800" b="1" dirty="0">
                        <a:latin typeface="Lato" panose="020F0502020204030203" pitchFamily="34" charset="0"/>
                      </a:endParaRPr>
                    </a:p>
                  </a:txBody>
                  <a:tcPr marL="51435" marR="51435" marT="25718" marB="25718">
                    <a:solidFill>
                      <a:schemeClr val="bg1">
                        <a:lumMod val="75000"/>
                      </a:schemeClr>
                    </a:solidFill>
                  </a:tcPr>
                </a:tc>
              </a:tr>
              <a:tr h="165735">
                <a:tc>
                  <a:txBody>
                    <a:bodyPr/>
                    <a:lstStyle/>
                    <a:p>
                      <a:r>
                        <a:rPr lang="en-GB" sz="800" dirty="0" smtClean="0">
                          <a:latin typeface="Lato" panose="020F0502020204030203" pitchFamily="34" charset="0"/>
                        </a:rPr>
                        <a:t>Acquisitions – Third</a:t>
                      </a:r>
                      <a:r>
                        <a:rPr lang="en-GB" sz="800" baseline="0" dirty="0" smtClean="0">
                          <a:latin typeface="Lato" panose="020F0502020204030203" pitchFamily="34" charset="0"/>
                        </a:rPr>
                        <a:t> Party Digital</a:t>
                      </a:r>
                      <a:endParaRPr lang="en-GB" sz="800" dirty="0">
                        <a:latin typeface="Lato" panose="020F0502020204030203" pitchFamily="34" charset="0"/>
                      </a:endParaRPr>
                    </a:p>
                  </a:txBody>
                  <a:tcPr marL="51435" marR="51435" marT="25718" marB="25718"/>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GB" sz="800" b="1" dirty="0" smtClean="0">
                          <a:latin typeface="Lato" panose="020F0502020204030203" pitchFamily="34" charset="0"/>
                        </a:rPr>
                        <a:t>5,177</a:t>
                      </a:r>
                    </a:p>
                  </a:txBody>
                  <a:tcPr marL="51435" marR="51435" marT="25718" marB="25718"/>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GB" sz="800" b="1" dirty="0" smtClean="0">
                          <a:latin typeface="Lato" panose="020F0502020204030203" pitchFamily="34" charset="0"/>
                        </a:rPr>
                        <a:t>6,935</a:t>
                      </a:r>
                    </a:p>
                  </a:txBody>
                  <a:tcPr marL="51435" marR="51435" marT="25718" marB="25718"/>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GB" sz="800" b="1" dirty="0" smtClean="0">
                          <a:latin typeface="Lato" panose="020F0502020204030203" pitchFamily="34" charset="0"/>
                        </a:rPr>
                        <a:t>-1,758</a:t>
                      </a:r>
                    </a:p>
                  </a:txBody>
                  <a:tcPr marL="51435" marR="51435" marT="25718" marB="25718">
                    <a:solidFill>
                      <a:schemeClr val="bg1">
                        <a:lumMod val="75000"/>
                      </a:schemeClr>
                    </a:solidFill>
                  </a:tcPr>
                </a:tc>
                <a:tc>
                  <a:txBody>
                    <a:bodyPr/>
                    <a:lstStyle/>
                    <a:p>
                      <a:pPr algn="ctr"/>
                      <a:r>
                        <a:rPr lang="en-GB" sz="800" b="1" dirty="0" smtClean="0">
                          <a:latin typeface="Lato" panose="020F0502020204030203" pitchFamily="34" charset="0"/>
                        </a:rPr>
                        <a:t>-25%</a:t>
                      </a:r>
                      <a:endParaRPr lang="en-GB" sz="800" b="1" dirty="0">
                        <a:latin typeface="Lato" panose="020F0502020204030203" pitchFamily="34" charset="0"/>
                      </a:endParaRPr>
                    </a:p>
                  </a:txBody>
                  <a:tcPr marL="51435" marR="51435" marT="25718" marB="25718">
                    <a:solidFill>
                      <a:schemeClr val="bg1">
                        <a:lumMod val="75000"/>
                      </a:schemeClr>
                    </a:solidFill>
                  </a:tcPr>
                </a:tc>
              </a:tr>
              <a:tr h="234315">
                <a:tc>
                  <a:txBody>
                    <a:bodyPr/>
                    <a:lstStyle/>
                    <a:p>
                      <a:r>
                        <a:rPr lang="en-US" sz="1200" dirty="0" smtClean="0">
                          <a:latin typeface="Lato" panose="020F0502020204030203" pitchFamily="34" charset="0"/>
                        </a:rPr>
                        <a:t>Total New Acquisitions</a:t>
                      </a:r>
                      <a:endParaRPr lang="en-GB" sz="1200" dirty="0">
                        <a:latin typeface="Lato" panose="020F0502020204030203" pitchFamily="34" charset="0"/>
                      </a:endParaRPr>
                    </a:p>
                  </a:txBody>
                  <a:tcPr marL="51435" marR="51435" marT="25718" marB="25718"/>
                </a:tc>
                <a:tc>
                  <a:txBody>
                    <a:bodyPr/>
                    <a:lstStyle/>
                    <a:p>
                      <a:pPr algn="ctr"/>
                      <a:r>
                        <a:rPr lang="en-US" sz="1200" b="1" dirty="0" smtClean="0">
                          <a:latin typeface="Lato" panose="020F0502020204030203" pitchFamily="34" charset="0"/>
                        </a:rPr>
                        <a:t>29,212</a:t>
                      </a:r>
                      <a:endParaRPr lang="en-GB" sz="1200" b="1" dirty="0">
                        <a:latin typeface="Lato" panose="020F0502020204030203" pitchFamily="34" charset="0"/>
                      </a:endParaRPr>
                    </a:p>
                  </a:txBody>
                  <a:tcPr marL="51435" marR="51435" marT="25718" marB="25718"/>
                </a:tc>
                <a:tc>
                  <a:txBody>
                    <a:bodyPr/>
                    <a:lstStyle/>
                    <a:p>
                      <a:pPr algn="ctr"/>
                      <a:r>
                        <a:rPr lang="en-US" sz="1200" b="1" dirty="0" smtClean="0">
                          <a:latin typeface="Lato" panose="020F0502020204030203" pitchFamily="34" charset="0"/>
                        </a:rPr>
                        <a:t>33,718</a:t>
                      </a:r>
                      <a:endParaRPr lang="en-GB" sz="1200" b="1" dirty="0">
                        <a:latin typeface="Lato" panose="020F0502020204030203" pitchFamily="34" charset="0"/>
                      </a:endParaRPr>
                    </a:p>
                  </a:txBody>
                  <a:tcPr marL="51435" marR="51435" marT="25718" marB="25718"/>
                </a:tc>
                <a:tc>
                  <a:txBody>
                    <a:bodyPr/>
                    <a:lstStyle/>
                    <a:p>
                      <a:pPr algn="ctr"/>
                      <a:r>
                        <a:rPr lang="en-US" sz="1200" b="1" dirty="0" smtClean="0">
                          <a:latin typeface="Lato" panose="020F0502020204030203" pitchFamily="34" charset="0"/>
                        </a:rPr>
                        <a:t>-4,506</a:t>
                      </a:r>
                      <a:endParaRPr lang="en-GB" sz="1200" b="1" dirty="0">
                        <a:latin typeface="Lato" panose="020F0502020204030203" pitchFamily="34" charset="0"/>
                      </a:endParaRPr>
                    </a:p>
                  </a:txBody>
                  <a:tcPr marL="51435" marR="51435" marT="25718" marB="25718">
                    <a:solidFill>
                      <a:schemeClr val="bg1">
                        <a:lumMod val="75000"/>
                      </a:schemeClr>
                    </a:solidFill>
                  </a:tcPr>
                </a:tc>
                <a:tc>
                  <a:txBody>
                    <a:bodyPr/>
                    <a:lstStyle/>
                    <a:p>
                      <a:pPr algn="ctr"/>
                      <a:r>
                        <a:rPr lang="en-GB" sz="1200" b="1" dirty="0" smtClean="0">
                          <a:latin typeface="Lato" panose="020F0502020204030203" pitchFamily="34" charset="0"/>
                        </a:rPr>
                        <a:t>-13%</a:t>
                      </a:r>
                      <a:endParaRPr lang="en-GB" sz="1200" b="1" dirty="0">
                        <a:latin typeface="Lato" panose="020F0502020204030203" pitchFamily="34" charset="0"/>
                      </a:endParaRPr>
                    </a:p>
                  </a:txBody>
                  <a:tcPr marL="51435" marR="51435" marT="25718" marB="25718">
                    <a:solidFill>
                      <a:schemeClr val="bg1">
                        <a:lumMod val="75000"/>
                      </a:schemeClr>
                    </a:solidFill>
                  </a:tcPr>
                </a:tc>
              </a:tr>
              <a:tr h="234315">
                <a:tc>
                  <a:txBody>
                    <a:bodyPr/>
                    <a:lstStyle/>
                    <a:p>
                      <a:r>
                        <a:rPr lang="en-US" sz="1200" dirty="0" smtClean="0">
                          <a:latin typeface="Lato" panose="020F0502020204030203" pitchFamily="34" charset="0"/>
                        </a:rPr>
                        <a:t>Renewal</a:t>
                      </a:r>
                      <a:r>
                        <a:rPr lang="en-US" sz="1200" baseline="0" dirty="0" smtClean="0">
                          <a:latin typeface="Lato" panose="020F0502020204030203" pitchFamily="34" charset="0"/>
                        </a:rPr>
                        <a:t> Rate</a:t>
                      </a:r>
                      <a:endParaRPr lang="en-GB" sz="1200" dirty="0">
                        <a:latin typeface="Lato" panose="020F0502020204030203" pitchFamily="34" charset="0"/>
                      </a:endParaRPr>
                    </a:p>
                  </a:txBody>
                  <a:tcPr marL="51435" marR="51435" marT="25718" marB="25718"/>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200" b="1" dirty="0" smtClean="0">
                          <a:latin typeface="Lato" panose="020F0502020204030203" pitchFamily="34" charset="0"/>
                        </a:rPr>
                        <a:t>66.72%</a:t>
                      </a:r>
                      <a:endParaRPr lang="en-GB" sz="1200" b="1" dirty="0" smtClean="0">
                        <a:latin typeface="Lato" panose="020F0502020204030203" pitchFamily="34" charset="0"/>
                      </a:endParaRPr>
                    </a:p>
                  </a:txBody>
                  <a:tcPr marL="51435" marR="51435" marT="25718" marB="25718"/>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200" b="1" dirty="0" smtClean="0">
                          <a:latin typeface="Lato" panose="020F0502020204030203" pitchFamily="34" charset="0"/>
                        </a:rPr>
                        <a:t>67.41%</a:t>
                      </a:r>
                      <a:endParaRPr lang="en-GB" sz="1200" b="1" dirty="0" smtClean="0">
                        <a:latin typeface="Lato" panose="020F0502020204030203" pitchFamily="34" charset="0"/>
                      </a:endParaRPr>
                    </a:p>
                  </a:txBody>
                  <a:tcPr marL="51435" marR="51435" marT="25718" marB="25718"/>
                </a:tc>
                <a:tc>
                  <a:txBody>
                    <a:bodyPr/>
                    <a:lstStyle/>
                    <a:p>
                      <a:pPr algn="ctr"/>
                      <a:r>
                        <a:rPr lang="en-GB" sz="1200" b="1" dirty="0" smtClean="0">
                          <a:latin typeface="Lato" panose="020F0502020204030203" pitchFamily="34" charset="0"/>
                        </a:rPr>
                        <a:t>-0.69%</a:t>
                      </a:r>
                      <a:endParaRPr lang="en-GB" sz="1200" b="1" dirty="0">
                        <a:latin typeface="Lato" panose="020F0502020204030203" pitchFamily="34" charset="0"/>
                      </a:endParaRPr>
                    </a:p>
                  </a:txBody>
                  <a:tcPr marL="51435" marR="51435" marT="25718" marB="25718">
                    <a:solidFill>
                      <a:schemeClr val="bg1">
                        <a:lumMod val="75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n-GB" sz="1200" b="1" dirty="0" smtClean="0">
                        <a:latin typeface="Lato" panose="020F0502020204030203" pitchFamily="34" charset="0"/>
                      </a:endParaRPr>
                    </a:p>
                  </a:txBody>
                  <a:tcPr marL="51435" marR="51435" marT="25718" marB="25718">
                    <a:solidFill>
                      <a:schemeClr val="bg1">
                        <a:lumMod val="75000"/>
                      </a:schemeClr>
                    </a:solidFill>
                  </a:tcPr>
                </a:tc>
              </a:tr>
              <a:tr h="234315">
                <a:tc>
                  <a:txBody>
                    <a:bodyPr/>
                    <a:lstStyle/>
                    <a:p>
                      <a:r>
                        <a:rPr lang="en-GB" sz="1200" dirty="0" smtClean="0">
                          <a:latin typeface="Lato" panose="020F0502020204030203" pitchFamily="34" charset="0"/>
                        </a:rPr>
                        <a:t>Renewal Volume</a:t>
                      </a:r>
                      <a:endParaRPr lang="en-GB" sz="1200" dirty="0">
                        <a:latin typeface="Lato" panose="020F0502020204030203" pitchFamily="34" charset="0"/>
                      </a:endParaRPr>
                    </a:p>
                  </a:txBody>
                  <a:tcPr marL="51435" marR="51435" marT="25718" marB="25718"/>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GB" sz="1200" b="1" dirty="0" smtClean="0">
                          <a:latin typeface="Lato" panose="020F0502020204030203" pitchFamily="34" charset="0"/>
                        </a:rPr>
                        <a:t>31,703</a:t>
                      </a:r>
                    </a:p>
                  </a:txBody>
                  <a:tcPr marL="51435" marR="51435" marT="25718" marB="25718"/>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GB" sz="1200" b="1" dirty="0" smtClean="0">
                          <a:latin typeface="Lato" panose="020F0502020204030203" pitchFamily="34" charset="0"/>
                        </a:rPr>
                        <a:t>31,500</a:t>
                      </a:r>
                    </a:p>
                  </a:txBody>
                  <a:tcPr marL="51435" marR="51435" marT="25718" marB="25718"/>
                </a:tc>
                <a:tc>
                  <a:txBody>
                    <a:bodyPr/>
                    <a:lstStyle/>
                    <a:p>
                      <a:pPr algn="ctr"/>
                      <a:r>
                        <a:rPr lang="en-GB" sz="1200" b="1" dirty="0" smtClean="0">
                          <a:latin typeface="Lato" panose="020F0502020204030203" pitchFamily="34" charset="0"/>
                        </a:rPr>
                        <a:t>203</a:t>
                      </a:r>
                      <a:endParaRPr lang="en-GB" sz="1200" b="1" dirty="0">
                        <a:latin typeface="Lato" panose="020F0502020204030203" pitchFamily="34" charset="0"/>
                      </a:endParaRPr>
                    </a:p>
                  </a:txBody>
                  <a:tcPr marL="51435" marR="51435" marT="25718" marB="25718">
                    <a:solidFill>
                      <a:srgbClr val="92D050"/>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GB" sz="1200" b="1" dirty="0" smtClean="0">
                          <a:latin typeface="Lato" panose="020F0502020204030203" pitchFamily="34" charset="0"/>
                        </a:rPr>
                        <a:t>1%</a:t>
                      </a:r>
                    </a:p>
                  </a:txBody>
                  <a:tcPr marL="51435" marR="51435" marT="25718" marB="25718">
                    <a:solidFill>
                      <a:srgbClr val="92D050"/>
                    </a:solidFill>
                  </a:tcPr>
                </a:tc>
              </a:tr>
              <a:tr h="234315">
                <a:tc>
                  <a:txBody>
                    <a:bodyPr/>
                    <a:lstStyle/>
                    <a:p>
                      <a:r>
                        <a:rPr lang="en-GB" sz="1200" dirty="0" smtClean="0">
                          <a:latin typeface="Lato" panose="020F0502020204030203" pitchFamily="34" charset="0"/>
                        </a:rPr>
                        <a:t>Cancellation</a:t>
                      </a:r>
                      <a:r>
                        <a:rPr lang="en-GB" sz="1200" baseline="0" dirty="0" smtClean="0">
                          <a:latin typeface="Lato" panose="020F0502020204030203" pitchFamily="34" charset="0"/>
                        </a:rPr>
                        <a:t> Volume</a:t>
                      </a:r>
                      <a:endParaRPr lang="en-GB" sz="1200" dirty="0">
                        <a:latin typeface="Lato" panose="020F0502020204030203" pitchFamily="34" charset="0"/>
                      </a:endParaRPr>
                    </a:p>
                  </a:txBody>
                  <a:tcPr marL="51435" marR="51435" marT="25718" marB="25718"/>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GB" sz="1200" b="1" dirty="0" smtClean="0">
                          <a:latin typeface="Lato" panose="020F0502020204030203" pitchFamily="34" charset="0"/>
                        </a:rPr>
                        <a:t>15,657</a:t>
                      </a:r>
                    </a:p>
                  </a:txBody>
                  <a:tcPr marL="51435" marR="51435" marT="25718" marB="25718"/>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GB" sz="1200" b="1" dirty="0" smtClean="0">
                          <a:latin typeface="Lato" panose="020F0502020204030203" pitchFamily="34" charset="0"/>
                        </a:rPr>
                        <a:t>19,788</a:t>
                      </a:r>
                    </a:p>
                  </a:txBody>
                  <a:tcPr marL="51435" marR="51435" marT="25718" marB="25718"/>
                </a:tc>
                <a:tc>
                  <a:txBody>
                    <a:bodyPr/>
                    <a:lstStyle/>
                    <a:p>
                      <a:pPr algn="ctr"/>
                      <a:r>
                        <a:rPr lang="en-GB" sz="1200" b="1" dirty="0" smtClean="0">
                          <a:latin typeface="Lato" panose="020F0502020204030203" pitchFamily="34" charset="0"/>
                        </a:rPr>
                        <a:t>-4,131</a:t>
                      </a:r>
                      <a:endParaRPr lang="en-GB" sz="1200" b="1" dirty="0">
                        <a:latin typeface="Lato" panose="020F0502020204030203" pitchFamily="34" charset="0"/>
                      </a:endParaRPr>
                    </a:p>
                  </a:txBody>
                  <a:tcPr marL="51435" marR="51435" marT="25718" marB="25718">
                    <a:solidFill>
                      <a:srgbClr val="92D050"/>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GB" sz="1200" b="1" dirty="0" smtClean="0">
                          <a:latin typeface="Lato" panose="020F0502020204030203" pitchFamily="34" charset="0"/>
                        </a:rPr>
                        <a:t>21%</a:t>
                      </a:r>
                    </a:p>
                  </a:txBody>
                  <a:tcPr marL="51435" marR="51435" marT="25718" marB="25718">
                    <a:solidFill>
                      <a:srgbClr val="92D050"/>
                    </a:solidFill>
                  </a:tcPr>
                </a:tc>
              </a:tr>
              <a:tr h="371475">
                <a:tc>
                  <a:txBody>
                    <a:bodyPr/>
                    <a:lstStyle/>
                    <a:p>
                      <a:r>
                        <a:rPr lang="en-US" sz="1200" dirty="0" smtClean="0">
                          <a:latin typeface="Lato" panose="020F0502020204030203" pitchFamily="34" charset="0"/>
                        </a:rPr>
                        <a:t>Barrier</a:t>
                      </a:r>
                      <a:r>
                        <a:rPr lang="en-US" sz="1200" baseline="0" dirty="0" smtClean="0">
                          <a:latin typeface="Lato" panose="020F0502020204030203" pitchFamily="34" charset="0"/>
                        </a:rPr>
                        <a:t> Subscriptions</a:t>
                      </a:r>
                      <a:endParaRPr lang="en-GB" sz="1200" i="1" dirty="0">
                        <a:latin typeface="Lato" panose="020F0502020204030203" pitchFamily="34" charset="0"/>
                      </a:endParaRPr>
                    </a:p>
                  </a:txBody>
                  <a:tcPr marL="51435" marR="51435" marT="25718" marB="25718"/>
                </a:tc>
                <a:tc>
                  <a:txBody>
                    <a:bodyPr/>
                    <a:lstStyle/>
                    <a:p>
                      <a:pPr algn="ctr"/>
                      <a:r>
                        <a:rPr lang="en-GB" sz="1200" b="1" dirty="0" smtClean="0">
                          <a:latin typeface="Lato" panose="020F0502020204030203" pitchFamily="34" charset="0"/>
                        </a:rPr>
                        <a:t>3,264 *</a:t>
                      </a:r>
                      <a:r>
                        <a:rPr lang="en-GB" sz="900" b="1" i="1" dirty="0" smtClean="0">
                          <a:latin typeface="Lato" panose="020F0502020204030203" pitchFamily="34" charset="0"/>
                        </a:rPr>
                        <a:t>prom</a:t>
                      </a:r>
                      <a:r>
                        <a:rPr lang="en-GB" sz="900" b="1" i="1" baseline="0" dirty="0" smtClean="0">
                          <a:latin typeface="Lato" panose="020F0502020204030203" pitchFamily="34" charset="0"/>
                        </a:rPr>
                        <a:t> codes</a:t>
                      </a:r>
                    </a:p>
                    <a:p>
                      <a:pPr algn="ctr"/>
                      <a:r>
                        <a:rPr lang="en-GB" sz="900" b="1" baseline="0" dirty="0" smtClean="0">
                          <a:latin typeface="Lato" panose="020F0502020204030203" pitchFamily="34" charset="0"/>
                        </a:rPr>
                        <a:t>3,348 </a:t>
                      </a:r>
                      <a:r>
                        <a:rPr lang="en-GB" sz="900" b="1" i="1" baseline="0" dirty="0" smtClean="0">
                          <a:latin typeface="Lato" panose="020F0502020204030203" pitchFamily="34" charset="0"/>
                        </a:rPr>
                        <a:t>**web codes</a:t>
                      </a:r>
                      <a:endParaRPr lang="en-GB" sz="900" b="1" i="1" dirty="0">
                        <a:latin typeface="Lato" panose="020F0502020204030203" pitchFamily="34" charset="0"/>
                      </a:endParaRPr>
                    </a:p>
                  </a:txBody>
                  <a:tcPr marL="51435" marR="51435" marT="25718" marB="25718"/>
                </a:tc>
                <a:tc>
                  <a:txBody>
                    <a:bodyPr/>
                    <a:lstStyle/>
                    <a:p>
                      <a:pPr algn="ctr"/>
                      <a:r>
                        <a:rPr lang="en-US" sz="1200" b="1" dirty="0" smtClean="0">
                          <a:latin typeface="Lato" panose="020F0502020204030203" pitchFamily="34" charset="0"/>
                        </a:rPr>
                        <a:t>2,150*</a:t>
                      </a:r>
                    </a:p>
                    <a:p>
                      <a:pPr algn="ctr"/>
                      <a:r>
                        <a:rPr lang="en-US" sz="900" b="1" dirty="0" smtClean="0">
                          <a:latin typeface="Lato" panose="020F0502020204030203" pitchFamily="34" charset="0"/>
                        </a:rPr>
                        <a:t>2,872**</a:t>
                      </a:r>
                      <a:endParaRPr lang="en-GB" sz="900" b="1" dirty="0">
                        <a:latin typeface="Lato" panose="020F0502020204030203" pitchFamily="34" charset="0"/>
                      </a:endParaRPr>
                    </a:p>
                  </a:txBody>
                  <a:tcPr marL="51435" marR="51435" marT="25718" marB="25718"/>
                </a:tc>
                <a:tc>
                  <a:txBody>
                    <a:bodyPr/>
                    <a:lstStyle/>
                    <a:p>
                      <a:pPr algn="ctr"/>
                      <a:r>
                        <a:rPr lang="en-GB" sz="1200" b="1" dirty="0" smtClean="0">
                          <a:latin typeface="Lato" panose="020F0502020204030203" pitchFamily="34" charset="0"/>
                        </a:rPr>
                        <a:t>1,114</a:t>
                      </a:r>
                    </a:p>
                    <a:p>
                      <a:pPr algn="ctr"/>
                      <a:r>
                        <a:rPr lang="en-GB" sz="900" b="1" i="1" dirty="0" smtClean="0">
                          <a:latin typeface="Lato" panose="020F0502020204030203" pitchFamily="34" charset="0"/>
                        </a:rPr>
                        <a:t>**476</a:t>
                      </a:r>
                      <a:endParaRPr lang="en-GB" sz="900" b="1" i="1" dirty="0">
                        <a:latin typeface="Lato" panose="020F0502020204030203" pitchFamily="34" charset="0"/>
                      </a:endParaRPr>
                    </a:p>
                  </a:txBody>
                  <a:tcPr marL="51435" marR="51435" marT="25718" marB="25718">
                    <a:solidFill>
                      <a:srgbClr val="92D050"/>
                    </a:solidFill>
                  </a:tcPr>
                </a:tc>
                <a:tc>
                  <a:txBody>
                    <a:bodyPr/>
                    <a:lstStyle/>
                    <a:p>
                      <a:pPr algn="ctr"/>
                      <a:r>
                        <a:rPr lang="en-GB" sz="1200" b="1" dirty="0" smtClean="0">
                          <a:latin typeface="Lato" panose="020F0502020204030203" pitchFamily="34" charset="0"/>
                        </a:rPr>
                        <a:t>52%</a:t>
                      </a:r>
                    </a:p>
                    <a:p>
                      <a:pPr algn="ctr"/>
                      <a:r>
                        <a:rPr lang="en-GB" sz="900" b="1" i="1" dirty="0" smtClean="0">
                          <a:latin typeface="Lato" panose="020F0502020204030203" pitchFamily="34" charset="0"/>
                        </a:rPr>
                        <a:t>17%</a:t>
                      </a:r>
                      <a:endParaRPr lang="en-GB" sz="900" b="1" i="1" dirty="0">
                        <a:latin typeface="Lato" panose="020F0502020204030203" pitchFamily="34" charset="0"/>
                      </a:endParaRPr>
                    </a:p>
                  </a:txBody>
                  <a:tcPr marL="51435" marR="51435" marT="25718" marB="25718">
                    <a:solidFill>
                      <a:srgbClr val="92D050"/>
                    </a:solidFill>
                  </a:tcPr>
                </a:tc>
              </a:tr>
              <a:tr h="417195">
                <a:tc>
                  <a:txBody>
                    <a:bodyPr/>
                    <a:lstStyle/>
                    <a:p>
                      <a:r>
                        <a:rPr lang="en-US" sz="1200" dirty="0" smtClean="0">
                          <a:latin typeface="Lato" panose="020F0502020204030203" pitchFamily="34" charset="0"/>
                        </a:rPr>
                        <a:t>Subscriptions</a:t>
                      </a:r>
                      <a:r>
                        <a:rPr lang="en-US" sz="1200" baseline="0" dirty="0" smtClean="0">
                          <a:latin typeface="Lato" panose="020F0502020204030203" pitchFamily="34" charset="0"/>
                        </a:rPr>
                        <a:t> from registered user emails</a:t>
                      </a:r>
                      <a:endParaRPr lang="en-GB" sz="1200" dirty="0">
                        <a:latin typeface="Lato" panose="020F0502020204030203" pitchFamily="34" charset="0"/>
                      </a:endParaRPr>
                    </a:p>
                  </a:txBody>
                  <a:tcPr marL="51435" marR="51435" marT="25718" marB="25718"/>
                </a:tc>
                <a:tc>
                  <a:txBody>
                    <a:bodyPr/>
                    <a:lstStyle/>
                    <a:p>
                      <a:pPr algn="ctr"/>
                      <a:r>
                        <a:rPr lang="en-GB" sz="1200" b="1" dirty="0" smtClean="0">
                          <a:latin typeface="Lato" panose="020F0502020204030203" pitchFamily="34" charset="0"/>
                        </a:rPr>
                        <a:t>799</a:t>
                      </a:r>
                      <a:endParaRPr lang="en-GB" sz="1200" b="1" dirty="0">
                        <a:latin typeface="Lato" panose="020F0502020204030203" pitchFamily="34" charset="0"/>
                      </a:endParaRPr>
                    </a:p>
                  </a:txBody>
                  <a:tcPr marL="51435" marR="51435" marT="25718" marB="25718"/>
                </a:tc>
                <a:tc>
                  <a:txBody>
                    <a:bodyPr/>
                    <a:lstStyle/>
                    <a:p>
                      <a:pPr algn="ctr"/>
                      <a:r>
                        <a:rPr lang="en-US" sz="1200" b="1" dirty="0" smtClean="0">
                          <a:latin typeface="Lato" panose="020F0502020204030203" pitchFamily="34" charset="0"/>
                        </a:rPr>
                        <a:t>992</a:t>
                      </a:r>
                      <a:endParaRPr lang="en-GB" sz="1200" b="1" dirty="0">
                        <a:latin typeface="Lato" panose="020F0502020204030203" pitchFamily="34" charset="0"/>
                      </a:endParaRPr>
                    </a:p>
                  </a:txBody>
                  <a:tcPr marL="51435" marR="51435" marT="25718" marB="25718"/>
                </a:tc>
                <a:tc>
                  <a:txBody>
                    <a:bodyPr/>
                    <a:lstStyle/>
                    <a:p>
                      <a:pPr algn="ctr"/>
                      <a:r>
                        <a:rPr lang="en-GB" sz="1200" b="1" dirty="0" smtClean="0">
                          <a:latin typeface="Lato" panose="020F0502020204030203" pitchFamily="34" charset="0"/>
                        </a:rPr>
                        <a:t>-193</a:t>
                      </a:r>
                      <a:endParaRPr lang="en-GB" sz="1200" b="1" dirty="0">
                        <a:latin typeface="Lato" panose="020F0502020204030203" pitchFamily="34" charset="0"/>
                      </a:endParaRPr>
                    </a:p>
                  </a:txBody>
                  <a:tcPr marL="51435" marR="51435" marT="25718" marB="25718">
                    <a:solidFill>
                      <a:schemeClr val="bg1">
                        <a:lumMod val="75000"/>
                      </a:schemeClr>
                    </a:solidFill>
                  </a:tcPr>
                </a:tc>
                <a:tc>
                  <a:txBody>
                    <a:bodyPr/>
                    <a:lstStyle/>
                    <a:p>
                      <a:pPr algn="ctr"/>
                      <a:r>
                        <a:rPr lang="en-GB" sz="1200" b="1" dirty="0" smtClean="0">
                          <a:latin typeface="Lato" panose="020F0502020204030203" pitchFamily="34" charset="0"/>
                        </a:rPr>
                        <a:t>-19%</a:t>
                      </a:r>
                      <a:endParaRPr lang="en-GB" sz="1200" b="1" dirty="0">
                        <a:latin typeface="Lato" panose="020F0502020204030203" pitchFamily="34" charset="0"/>
                      </a:endParaRPr>
                    </a:p>
                  </a:txBody>
                  <a:tcPr marL="51435" marR="51435" marT="25718" marB="25718">
                    <a:solidFill>
                      <a:schemeClr val="bg1">
                        <a:lumMod val="75000"/>
                      </a:schemeClr>
                    </a:solidFill>
                  </a:tcPr>
                </a:tc>
              </a:tr>
              <a:tr h="417195">
                <a:tc>
                  <a:txBody>
                    <a:bodyPr/>
                    <a:lstStyle/>
                    <a:p>
                      <a:r>
                        <a:rPr lang="en-US" sz="1200" dirty="0" smtClean="0">
                          <a:latin typeface="Lato" panose="020F0502020204030203" pitchFamily="34" charset="0"/>
                        </a:rPr>
                        <a:t>Subscriptions from newsletter</a:t>
                      </a:r>
                      <a:endParaRPr lang="en-GB" sz="1200" dirty="0">
                        <a:latin typeface="Lato" panose="020F0502020204030203" pitchFamily="34" charset="0"/>
                      </a:endParaRPr>
                    </a:p>
                  </a:txBody>
                  <a:tcPr marL="51435" marR="51435" marT="25718" marB="25718"/>
                </a:tc>
                <a:tc>
                  <a:txBody>
                    <a:bodyPr/>
                    <a:lstStyle/>
                    <a:p>
                      <a:pPr algn="ctr"/>
                      <a:r>
                        <a:rPr lang="en-GB" sz="1200" b="1" dirty="0" smtClean="0">
                          <a:latin typeface="Lato" panose="020F0502020204030203" pitchFamily="34" charset="0"/>
                        </a:rPr>
                        <a:t>713</a:t>
                      </a:r>
                      <a:endParaRPr lang="en-GB" sz="1200" b="1" dirty="0">
                        <a:latin typeface="Lato" panose="020F0502020204030203" pitchFamily="34" charset="0"/>
                      </a:endParaRPr>
                    </a:p>
                  </a:txBody>
                  <a:tcPr marL="51435" marR="51435" marT="25718" marB="25718"/>
                </a:tc>
                <a:tc>
                  <a:txBody>
                    <a:bodyPr/>
                    <a:lstStyle/>
                    <a:p>
                      <a:pPr algn="ctr"/>
                      <a:r>
                        <a:rPr lang="en-US" sz="1200" b="1" dirty="0" smtClean="0">
                          <a:latin typeface="Lato" panose="020F0502020204030203" pitchFamily="34" charset="0"/>
                        </a:rPr>
                        <a:t>980</a:t>
                      </a:r>
                      <a:endParaRPr lang="en-GB" sz="1200" b="1" dirty="0">
                        <a:latin typeface="Lato" panose="020F0502020204030203" pitchFamily="34" charset="0"/>
                      </a:endParaRPr>
                    </a:p>
                  </a:txBody>
                  <a:tcPr marL="51435" marR="51435" marT="25718" marB="25718"/>
                </a:tc>
                <a:tc>
                  <a:txBody>
                    <a:bodyPr/>
                    <a:lstStyle/>
                    <a:p>
                      <a:pPr algn="ctr"/>
                      <a:r>
                        <a:rPr lang="en-GB" sz="1200" b="1" dirty="0" smtClean="0">
                          <a:latin typeface="Lato" panose="020F0502020204030203" pitchFamily="34" charset="0"/>
                        </a:rPr>
                        <a:t>-267</a:t>
                      </a:r>
                      <a:endParaRPr lang="en-GB" sz="1200" b="1" dirty="0">
                        <a:latin typeface="Lato" panose="020F0502020204030203" pitchFamily="34" charset="0"/>
                      </a:endParaRPr>
                    </a:p>
                  </a:txBody>
                  <a:tcPr marL="51435" marR="51435" marT="25718" marB="25718">
                    <a:solidFill>
                      <a:schemeClr val="bg1">
                        <a:lumMod val="75000"/>
                      </a:schemeClr>
                    </a:solidFill>
                  </a:tcPr>
                </a:tc>
                <a:tc>
                  <a:txBody>
                    <a:bodyPr/>
                    <a:lstStyle/>
                    <a:p>
                      <a:pPr algn="ctr"/>
                      <a:r>
                        <a:rPr lang="en-GB" sz="1200" b="1" dirty="0" smtClean="0">
                          <a:latin typeface="Lato" panose="020F0502020204030203" pitchFamily="34" charset="0"/>
                        </a:rPr>
                        <a:t>-27%</a:t>
                      </a:r>
                      <a:endParaRPr lang="en-GB" sz="1200" b="1" dirty="0">
                        <a:latin typeface="Lato" panose="020F0502020204030203" pitchFamily="34" charset="0"/>
                      </a:endParaRPr>
                    </a:p>
                  </a:txBody>
                  <a:tcPr marL="51435" marR="51435" marT="25718" marB="25718">
                    <a:solidFill>
                      <a:schemeClr val="bg1">
                        <a:lumMod val="75000"/>
                      </a:schemeClr>
                    </a:solidFill>
                  </a:tcPr>
                </a:tc>
              </a:tr>
              <a:tr h="340907">
                <a:tc>
                  <a:txBody>
                    <a:bodyPr/>
                    <a:lstStyle/>
                    <a:p>
                      <a:r>
                        <a:rPr lang="en-US" sz="1200" dirty="0" smtClean="0">
                          <a:latin typeface="Lato" panose="020F0502020204030203" pitchFamily="34" charset="0"/>
                        </a:rPr>
                        <a:t>Subscriptions</a:t>
                      </a:r>
                      <a:r>
                        <a:rPr lang="en-US" sz="1200" baseline="0" dirty="0" smtClean="0">
                          <a:latin typeface="Lato" panose="020F0502020204030203" pitchFamily="34" charset="0"/>
                        </a:rPr>
                        <a:t> from social </a:t>
                      </a:r>
                      <a:endParaRPr lang="en-GB" sz="1200" dirty="0">
                        <a:latin typeface="Lato" panose="020F0502020204030203" pitchFamily="34" charset="0"/>
                      </a:endParaRPr>
                    </a:p>
                  </a:txBody>
                  <a:tcPr marL="51435" marR="51435" marT="25718" marB="25718"/>
                </a:tc>
                <a:tc>
                  <a:txBody>
                    <a:bodyPr/>
                    <a:lstStyle/>
                    <a:p>
                      <a:pPr algn="ctr"/>
                      <a:r>
                        <a:rPr lang="en-GB" sz="1200" b="1" dirty="0" smtClean="0">
                          <a:latin typeface="Lato" panose="020F0502020204030203" pitchFamily="34" charset="0"/>
                        </a:rPr>
                        <a:t>901</a:t>
                      </a:r>
                      <a:endParaRPr lang="en-GB" sz="1200" b="1" dirty="0">
                        <a:latin typeface="Lato" panose="020F0502020204030203" pitchFamily="34" charset="0"/>
                      </a:endParaRPr>
                    </a:p>
                  </a:txBody>
                  <a:tcPr marL="51435" marR="51435" marT="25718" marB="25718"/>
                </a:tc>
                <a:tc>
                  <a:txBody>
                    <a:bodyPr/>
                    <a:lstStyle/>
                    <a:p>
                      <a:pPr algn="ctr"/>
                      <a:r>
                        <a:rPr lang="en-US" sz="1200" b="1" dirty="0" smtClean="0">
                          <a:latin typeface="Lato" panose="020F0502020204030203" pitchFamily="34" charset="0"/>
                        </a:rPr>
                        <a:t>848</a:t>
                      </a:r>
                      <a:endParaRPr lang="en-GB" sz="1200" b="1" dirty="0">
                        <a:latin typeface="Lato" panose="020F0502020204030203" pitchFamily="34" charset="0"/>
                      </a:endParaRPr>
                    </a:p>
                  </a:txBody>
                  <a:tcPr marL="51435" marR="51435" marT="25718" marB="25718"/>
                </a:tc>
                <a:tc>
                  <a:txBody>
                    <a:bodyPr/>
                    <a:lstStyle/>
                    <a:p>
                      <a:pPr algn="ctr"/>
                      <a:r>
                        <a:rPr lang="en-GB" sz="1200" b="1" dirty="0" smtClean="0">
                          <a:latin typeface="Lato" panose="020F0502020204030203" pitchFamily="34" charset="0"/>
                        </a:rPr>
                        <a:t>53</a:t>
                      </a:r>
                      <a:endParaRPr lang="en-GB" sz="1200" b="1" dirty="0">
                        <a:latin typeface="Lato" panose="020F0502020204030203" pitchFamily="34" charset="0"/>
                      </a:endParaRPr>
                    </a:p>
                  </a:txBody>
                  <a:tcPr marL="51435" marR="51435" marT="25718" marB="25718">
                    <a:solidFill>
                      <a:srgbClr val="92D050"/>
                    </a:solidFill>
                  </a:tcPr>
                </a:tc>
                <a:tc>
                  <a:txBody>
                    <a:bodyPr/>
                    <a:lstStyle/>
                    <a:p>
                      <a:pPr algn="ctr"/>
                      <a:r>
                        <a:rPr lang="en-GB" sz="1200" b="1" dirty="0" smtClean="0">
                          <a:latin typeface="Lato" panose="020F0502020204030203" pitchFamily="34" charset="0"/>
                        </a:rPr>
                        <a:t>6%</a:t>
                      </a:r>
                      <a:endParaRPr lang="en-GB" sz="1200" b="1" dirty="0">
                        <a:latin typeface="Lato" panose="020F0502020204030203" pitchFamily="34" charset="0"/>
                      </a:endParaRPr>
                    </a:p>
                  </a:txBody>
                  <a:tcPr marL="51435" marR="51435" marT="25718" marB="25718">
                    <a:solidFill>
                      <a:srgbClr val="92D050"/>
                    </a:solidFill>
                  </a:tcPr>
                </a:tc>
              </a:tr>
              <a:tr h="234315">
                <a:tc>
                  <a:txBody>
                    <a:bodyPr/>
                    <a:lstStyle/>
                    <a:p>
                      <a:r>
                        <a:rPr lang="en-US" sz="1200" dirty="0" smtClean="0">
                          <a:latin typeface="Lato" panose="020F0502020204030203" pitchFamily="34" charset="0"/>
                        </a:rPr>
                        <a:t>Registrations</a:t>
                      </a:r>
                      <a:endParaRPr lang="en-GB" sz="1200" dirty="0">
                        <a:latin typeface="Lato" panose="020F0502020204030203" pitchFamily="34" charset="0"/>
                      </a:endParaRPr>
                    </a:p>
                  </a:txBody>
                  <a:tcPr marL="51435" marR="51435" marT="25718" marB="25718"/>
                </a:tc>
                <a:tc>
                  <a:txBody>
                    <a:bodyPr/>
                    <a:lstStyle/>
                    <a:p>
                      <a:pPr algn="ctr"/>
                      <a:r>
                        <a:rPr lang="en-GB" sz="1200" b="1" dirty="0" smtClean="0">
                          <a:latin typeface="Lato" panose="020F0502020204030203" pitchFamily="34" charset="0"/>
                        </a:rPr>
                        <a:t>55,675</a:t>
                      </a:r>
                      <a:endParaRPr lang="en-GB" sz="1200" b="1" dirty="0">
                        <a:latin typeface="Lato" panose="020F0502020204030203" pitchFamily="34" charset="0"/>
                      </a:endParaRPr>
                    </a:p>
                  </a:txBody>
                  <a:tcPr marL="51435" marR="51435" marT="25718" marB="25718"/>
                </a:tc>
                <a:tc>
                  <a:txBody>
                    <a:bodyPr/>
                    <a:lstStyle/>
                    <a:p>
                      <a:pPr algn="ctr"/>
                      <a:r>
                        <a:rPr lang="en-US" sz="1200" b="1" dirty="0" smtClean="0">
                          <a:latin typeface="Lato" panose="020F0502020204030203" pitchFamily="34" charset="0"/>
                        </a:rPr>
                        <a:t>60,146</a:t>
                      </a:r>
                      <a:endParaRPr lang="en-GB" sz="1200" b="1" dirty="0">
                        <a:latin typeface="Lato" panose="020F0502020204030203" pitchFamily="34" charset="0"/>
                      </a:endParaRPr>
                    </a:p>
                  </a:txBody>
                  <a:tcPr marL="51435" marR="51435" marT="25718" marB="25718"/>
                </a:tc>
                <a:tc>
                  <a:txBody>
                    <a:bodyPr/>
                    <a:lstStyle/>
                    <a:p>
                      <a:pPr algn="ctr"/>
                      <a:r>
                        <a:rPr lang="en-GB" sz="1200" b="1" dirty="0" smtClean="0">
                          <a:latin typeface="Lato" panose="020F0502020204030203" pitchFamily="34" charset="0"/>
                        </a:rPr>
                        <a:t>-4,471</a:t>
                      </a:r>
                      <a:endParaRPr lang="en-GB" sz="1200" b="1" dirty="0">
                        <a:latin typeface="Lato" panose="020F0502020204030203" pitchFamily="34" charset="0"/>
                      </a:endParaRPr>
                    </a:p>
                  </a:txBody>
                  <a:tcPr marL="51435" marR="51435" marT="25718" marB="25718"/>
                </a:tc>
                <a:tc>
                  <a:txBody>
                    <a:bodyPr/>
                    <a:lstStyle/>
                    <a:p>
                      <a:pPr algn="ctr"/>
                      <a:r>
                        <a:rPr lang="en-GB" sz="1200" b="1" dirty="0" smtClean="0">
                          <a:latin typeface="Lato" panose="020F0502020204030203" pitchFamily="34" charset="0"/>
                        </a:rPr>
                        <a:t>-7%</a:t>
                      </a:r>
                      <a:endParaRPr lang="en-GB" sz="1200" b="1" dirty="0">
                        <a:latin typeface="Lato" panose="020F0502020204030203" pitchFamily="34" charset="0"/>
                      </a:endParaRPr>
                    </a:p>
                  </a:txBody>
                  <a:tcPr marL="51435" marR="51435" marT="25718" marB="25718"/>
                </a:tc>
              </a:tr>
              <a:tr h="274819">
                <a:tc>
                  <a:txBody>
                    <a:bodyPr/>
                    <a:lstStyle/>
                    <a:p>
                      <a:r>
                        <a:rPr lang="en-US" sz="1200" dirty="0" smtClean="0">
                          <a:latin typeface="Lato" panose="020F0502020204030203" pitchFamily="34" charset="0"/>
                        </a:rPr>
                        <a:t>Visits per</a:t>
                      </a:r>
                      <a:r>
                        <a:rPr lang="en-US" sz="1200" baseline="0" dirty="0" smtClean="0">
                          <a:latin typeface="Lato" panose="020F0502020204030203" pitchFamily="34" charset="0"/>
                        </a:rPr>
                        <a:t> month</a:t>
                      </a:r>
                      <a:endParaRPr lang="en-GB" sz="1200" dirty="0">
                        <a:latin typeface="Lato" panose="020F0502020204030203" pitchFamily="34" charset="0"/>
                      </a:endParaRPr>
                    </a:p>
                  </a:txBody>
                  <a:tcPr marL="51435" marR="51435" marT="25718" marB="25718"/>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GB" sz="1200" b="1" dirty="0" smtClean="0">
                          <a:latin typeface="Lato" panose="020F0502020204030203" pitchFamily="34" charset="0"/>
                        </a:rPr>
                        <a:t>3,727,911</a:t>
                      </a:r>
                    </a:p>
                  </a:txBody>
                  <a:tcPr marL="51435" marR="51435" marT="25718" marB="25718"/>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200" b="1" dirty="0" smtClean="0">
                          <a:latin typeface="Lato" panose="020F0502020204030203" pitchFamily="34" charset="0"/>
                        </a:rPr>
                        <a:t>3,783,410</a:t>
                      </a:r>
                      <a:endParaRPr lang="en-GB" sz="1200" b="1" dirty="0" smtClean="0">
                        <a:latin typeface="Lato" panose="020F0502020204030203" pitchFamily="34" charset="0"/>
                      </a:endParaRPr>
                    </a:p>
                  </a:txBody>
                  <a:tcPr marL="51435" marR="51435" marT="25718" marB="25718"/>
                </a:tc>
                <a:tc>
                  <a:txBody>
                    <a:bodyPr/>
                    <a:lstStyle/>
                    <a:p>
                      <a:pPr algn="ctr"/>
                      <a:r>
                        <a:rPr lang="en-GB" sz="1200" b="1" dirty="0" smtClean="0">
                          <a:latin typeface="Lato" panose="020F0502020204030203" pitchFamily="34" charset="0"/>
                        </a:rPr>
                        <a:t>-55,499</a:t>
                      </a:r>
                      <a:endParaRPr lang="en-GB" sz="1200" b="1" dirty="0">
                        <a:latin typeface="Lato" panose="020F0502020204030203" pitchFamily="34" charset="0"/>
                      </a:endParaRPr>
                    </a:p>
                  </a:txBody>
                  <a:tcPr marL="51435" marR="51435" marT="25718" marB="25718">
                    <a:solidFill>
                      <a:schemeClr val="bg1">
                        <a:lumMod val="75000"/>
                      </a:schemeClr>
                    </a:solidFill>
                  </a:tcPr>
                </a:tc>
                <a:tc>
                  <a:txBody>
                    <a:bodyPr/>
                    <a:lstStyle/>
                    <a:p>
                      <a:pPr algn="ctr"/>
                      <a:r>
                        <a:rPr lang="en-GB" sz="1200" b="1" dirty="0" smtClean="0">
                          <a:latin typeface="Lato" panose="020F0502020204030203" pitchFamily="34" charset="0"/>
                        </a:rPr>
                        <a:t>-1%</a:t>
                      </a:r>
                      <a:endParaRPr lang="en-GB" sz="1200" b="1" dirty="0">
                        <a:latin typeface="Lato" panose="020F0502020204030203" pitchFamily="34" charset="0"/>
                      </a:endParaRPr>
                    </a:p>
                  </a:txBody>
                  <a:tcPr marL="51435" marR="51435" marT="25718" marB="25718">
                    <a:solidFill>
                      <a:schemeClr val="bg1">
                        <a:lumMod val="75000"/>
                      </a:schemeClr>
                    </a:solidFill>
                  </a:tcPr>
                </a:tc>
              </a:tr>
              <a:tr h="417195">
                <a:tc>
                  <a:txBody>
                    <a:bodyPr/>
                    <a:lstStyle/>
                    <a:p>
                      <a:r>
                        <a:rPr lang="en-US" sz="1200" dirty="0" smtClean="0">
                          <a:latin typeface="Lato" panose="020F0502020204030203" pitchFamily="34" charset="0"/>
                        </a:rPr>
                        <a:t>Unique</a:t>
                      </a:r>
                      <a:r>
                        <a:rPr lang="en-US" sz="1200" baseline="0" dirty="0" smtClean="0">
                          <a:latin typeface="Lato" panose="020F0502020204030203" pitchFamily="34" charset="0"/>
                        </a:rPr>
                        <a:t> users per month</a:t>
                      </a:r>
                      <a:endParaRPr lang="en-GB" sz="1200" dirty="0">
                        <a:latin typeface="Lato" panose="020F0502020204030203" pitchFamily="34" charset="0"/>
                      </a:endParaRPr>
                    </a:p>
                  </a:txBody>
                  <a:tcPr marL="51435" marR="51435" marT="25718" marB="25718"/>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GB" sz="1200" b="1" dirty="0" smtClean="0">
                          <a:latin typeface="Lato" panose="020F0502020204030203" pitchFamily="34" charset="0"/>
                        </a:rPr>
                        <a:t>2,909,132</a:t>
                      </a:r>
                    </a:p>
                  </a:txBody>
                  <a:tcPr marL="51435" marR="51435" marT="25718" marB="25718"/>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200" b="1" dirty="0" smtClean="0">
                          <a:latin typeface="Lato" panose="020F0502020204030203" pitchFamily="34" charset="0"/>
                        </a:rPr>
                        <a:t>2,772,319</a:t>
                      </a:r>
                      <a:endParaRPr lang="en-GB" sz="1200" b="1" dirty="0" smtClean="0">
                        <a:latin typeface="Lato" panose="020F0502020204030203" pitchFamily="34" charset="0"/>
                      </a:endParaRPr>
                    </a:p>
                    <a:p>
                      <a:pPr marL="0" marR="0" indent="0" algn="ctr" defTabSz="914400" rtl="0" eaLnBrk="1" fontAlgn="auto" latinLnBrk="0" hangingPunct="1">
                        <a:lnSpc>
                          <a:spcPct val="100000"/>
                        </a:lnSpc>
                        <a:spcBef>
                          <a:spcPts val="0"/>
                        </a:spcBef>
                        <a:spcAft>
                          <a:spcPts val="0"/>
                        </a:spcAft>
                        <a:buClrTx/>
                        <a:buSzTx/>
                        <a:buFontTx/>
                        <a:buNone/>
                        <a:tabLst/>
                        <a:defRPr/>
                      </a:pPr>
                      <a:endParaRPr lang="en-GB" sz="1200" b="1" dirty="0" smtClean="0">
                        <a:latin typeface="Lato" panose="020F0502020204030203" pitchFamily="34" charset="0"/>
                      </a:endParaRPr>
                    </a:p>
                  </a:txBody>
                  <a:tcPr marL="51435" marR="51435" marT="25718" marB="25718"/>
                </a:tc>
                <a:tc>
                  <a:txBody>
                    <a:bodyPr/>
                    <a:lstStyle/>
                    <a:p>
                      <a:pPr algn="ctr"/>
                      <a:r>
                        <a:rPr lang="en-GB" sz="1200" b="1" dirty="0" smtClean="0">
                          <a:latin typeface="Lato" panose="020F0502020204030203" pitchFamily="34" charset="0"/>
                        </a:rPr>
                        <a:t>136,813</a:t>
                      </a:r>
                      <a:endParaRPr lang="en-GB" sz="1200" b="1" dirty="0">
                        <a:latin typeface="Lato" panose="020F0502020204030203" pitchFamily="34" charset="0"/>
                      </a:endParaRPr>
                    </a:p>
                  </a:txBody>
                  <a:tcPr marL="51435" marR="51435" marT="25718" marB="25718">
                    <a:solidFill>
                      <a:srgbClr val="92D050"/>
                    </a:solidFill>
                  </a:tcPr>
                </a:tc>
                <a:tc>
                  <a:txBody>
                    <a:bodyPr/>
                    <a:lstStyle/>
                    <a:p>
                      <a:pPr algn="ctr"/>
                      <a:r>
                        <a:rPr lang="en-GB" sz="1200" b="1" dirty="0" smtClean="0">
                          <a:latin typeface="Lato" panose="020F0502020204030203" pitchFamily="34" charset="0"/>
                        </a:rPr>
                        <a:t>5%</a:t>
                      </a:r>
                      <a:endParaRPr lang="en-GB" sz="1200" b="1" dirty="0">
                        <a:latin typeface="Lato" panose="020F0502020204030203" pitchFamily="34" charset="0"/>
                      </a:endParaRPr>
                    </a:p>
                  </a:txBody>
                  <a:tcPr marL="51435" marR="51435" marT="25718" marB="25718">
                    <a:solidFill>
                      <a:srgbClr val="92D050"/>
                    </a:solidFill>
                  </a:tcPr>
                </a:tc>
              </a:tr>
            </a:tbl>
          </a:graphicData>
        </a:graphic>
      </p:graphicFrame>
    </p:spTree>
    <p:extLst>
      <p:ext uri="{BB962C8B-B14F-4D97-AF65-F5344CB8AC3E}">
        <p14:creationId xmlns:p14="http://schemas.microsoft.com/office/powerpoint/2010/main" val="888258492"/>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3"/>
          <p:cNvGraphicFramePr>
            <a:graphicFrameLocks noGrp="1"/>
          </p:cNvGraphicFramePr>
          <p:nvPr>
            <p:ph idx="1"/>
            <p:extLst/>
          </p:nvPr>
        </p:nvGraphicFramePr>
        <p:xfrm>
          <a:off x="600074" y="899944"/>
          <a:ext cx="8039101" cy="5065048"/>
        </p:xfrm>
        <a:graphic>
          <a:graphicData uri="http://schemas.openxmlformats.org/drawingml/2006/table">
            <a:tbl>
              <a:tblPr firstRow="1" bandRow="1">
                <a:tableStyleId>{073A0DAA-6AF3-43AB-8588-CEC1D06C72B9}</a:tableStyleId>
              </a:tblPr>
              <a:tblGrid>
                <a:gridCol w="2058992"/>
                <a:gridCol w="1677508"/>
                <a:gridCol w="1688258"/>
                <a:gridCol w="1503246"/>
                <a:gridCol w="1111097"/>
              </a:tblGrid>
              <a:tr h="251959">
                <a:tc>
                  <a:txBody>
                    <a:bodyPr/>
                    <a:lstStyle/>
                    <a:p>
                      <a:endParaRPr lang="en-GB" sz="1100" dirty="0"/>
                    </a:p>
                  </a:txBody>
                  <a:tcPr marL="51435" marR="51435" marT="25718" marB="25718"/>
                </a:tc>
                <a:tc>
                  <a:txBody>
                    <a:bodyPr/>
                    <a:lstStyle/>
                    <a:p>
                      <a:pPr algn="ctr"/>
                      <a:r>
                        <a:rPr lang="en-US" sz="1200" dirty="0" smtClean="0">
                          <a:latin typeface="Lato" panose="020F0502020204030203" pitchFamily="34" charset="0"/>
                        </a:rPr>
                        <a:t>2016 </a:t>
                      </a:r>
                      <a:endParaRPr lang="en-GB" sz="1200" dirty="0">
                        <a:latin typeface="Lato" panose="020F0502020204030203" pitchFamily="34" charset="0"/>
                      </a:endParaRPr>
                    </a:p>
                  </a:txBody>
                  <a:tcPr marL="51435" marR="51435" marT="25718" marB="25718"/>
                </a:tc>
                <a:tc>
                  <a:txBody>
                    <a:bodyPr/>
                    <a:lstStyle/>
                    <a:p>
                      <a:pPr algn="ctr"/>
                      <a:r>
                        <a:rPr lang="en-US" sz="1200" dirty="0" smtClean="0">
                          <a:latin typeface="Lato" panose="020F0502020204030203" pitchFamily="34" charset="0"/>
                        </a:rPr>
                        <a:t>2015 </a:t>
                      </a:r>
                      <a:endParaRPr lang="en-GB" sz="1200" dirty="0">
                        <a:latin typeface="Lato" panose="020F0502020204030203" pitchFamily="34" charset="0"/>
                      </a:endParaRPr>
                    </a:p>
                  </a:txBody>
                  <a:tcPr marL="51435" marR="51435" marT="25718" marB="25718"/>
                </a:tc>
                <a:tc>
                  <a:txBody>
                    <a:bodyPr/>
                    <a:lstStyle/>
                    <a:p>
                      <a:pPr algn="ctr"/>
                      <a:r>
                        <a:rPr lang="en-US" sz="1200" dirty="0" smtClean="0">
                          <a:latin typeface="Lato" panose="020F0502020204030203" pitchFamily="34" charset="0"/>
                        </a:rPr>
                        <a:t>VAR</a:t>
                      </a:r>
                      <a:endParaRPr lang="en-GB" sz="1200" dirty="0">
                        <a:latin typeface="Lato" panose="020F0502020204030203" pitchFamily="34" charset="0"/>
                      </a:endParaRPr>
                    </a:p>
                  </a:txBody>
                  <a:tcPr marL="51435" marR="51435" marT="25718" marB="25718"/>
                </a:tc>
                <a:tc>
                  <a:txBody>
                    <a:bodyPr/>
                    <a:lstStyle/>
                    <a:p>
                      <a:pPr algn="ctr"/>
                      <a:r>
                        <a:rPr lang="en-GB" sz="1200" dirty="0" smtClean="0">
                          <a:latin typeface="Lato" panose="020F0502020204030203" pitchFamily="34" charset="0"/>
                        </a:rPr>
                        <a:t>VAR%</a:t>
                      </a:r>
                      <a:endParaRPr lang="en-GB" sz="1200" dirty="0">
                        <a:latin typeface="Lato" panose="020F0502020204030203" pitchFamily="34" charset="0"/>
                      </a:endParaRPr>
                    </a:p>
                  </a:txBody>
                  <a:tcPr marL="51435" marR="51435" marT="25718" marB="25718"/>
                </a:tc>
              </a:tr>
              <a:tr h="600075">
                <a:tc>
                  <a:txBody>
                    <a:bodyPr/>
                    <a:lstStyle/>
                    <a:p>
                      <a:r>
                        <a:rPr lang="en-US" sz="1200" dirty="0" smtClean="0">
                          <a:latin typeface="Lato" panose="020F0502020204030203" pitchFamily="34" charset="0"/>
                        </a:rPr>
                        <a:t>Revenue</a:t>
                      </a:r>
                      <a:endParaRPr lang="en-GB" sz="1200" dirty="0">
                        <a:latin typeface="Lato" panose="020F0502020204030203" pitchFamily="34" charset="0"/>
                      </a:endParaRPr>
                    </a:p>
                  </a:txBody>
                  <a:tcPr marL="51435" marR="51435" marT="25718" marB="25718"/>
                </a:tc>
                <a:tc>
                  <a:txBody>
                    <a:bodyPr/>
                    <a:lstStyle/>
                    <a:p>
                      <a:pPr algn="ctr"/>
                      <a:r>
                        <a:rPr lang="en-GB" sz="1200" b="1" kern="1200" dirty="0" smtClean="0">
                          <a:effectLst/>
                          <a:latin typeface="Lato" panose="020F0502020204030203" pitchFamily="34" charset="0"/>
                        </a:rPr>
                        <a:t>£10,851,012</a:t>
                      </a:r>
                      <a:endParaRPr lang="en-GB" sz="1200" b="1" kern="1200" baseline="0" dirty="0" smtClean="0">
                        <a:effectLst/>
                        <a:latin typeface="Lato" panose="020F0502020204030203" pitchFamily="34" charset="0"/>
                      </a:endParaRPr>
                    </a:p>
                    <a:p>
                      <a:pPr algn="ctr"/>
                      <a:r>
                        <a:rPr lang="en-GB" sz="1200" b="1" i="1" kern="1200" baseline="0" dirty="0" smtClean="0">
                          <a:effectLst/>
                          <a:latin typeface="Lato" panose="020F0502020204030203" pitchFamily="34" charset="0"/>
                        </a:rPr>
                        <a:t>Adjusted:  £10,665,898</a:t>
                      </a:r>
                    </a:p>
                  </a:txBody>
                  <a:tcPr marL="51435" marR="51435" marT="25718" marB="25718"/>
                </a:tc>
                <a:tc>
                  <a:txBody>
                    <a:bodyPr/>
                    <a:lstStyle/>
                    <a:p>
                      <a:pPr algn="ctr"/>
                      <a:r>
                        <a:rPr lang="en-GB" sz="1200" b="1" kern="1200" dirty="0" smtClean="0">
                          <a:effectLst/>
                          <a:latin typeface="Lato" panose="020F0502020204030203" pitchFamily="34" charset="0"/>
                        </a:rPr>
                        <a:t>£10,918,514</a:t>
                      </a:r>
                      <a:r>
                        <a:rPr lang="en-GB" sz="1200" b="1" kern="1200" baseline="0" dirty="0" smtClean="0">
                          <a:effectLst/>
                          <a:latin typeface="Lato" panose="020F0502020204030203" pitchFamily="34" charset="0"/>
                        </a:rPr>
                        <a:t> </a:t>
                      </a:r>
                    </a:p>
                    <a:p>
                      <a:pPr algn="ctr"/>
                      <a:r>
                        <a:rPr lang="en-GB" sz="1200" b="1" kern="1200" baseline="0" dirty="0" smtClean="0">
                          <a:effectLst/>
                          <a:latin typeface="Lato" panose="020F0502020204030203" pitchFamily="34" charset="0"/>
                        </a:rPr>
                        <a:t>FX – </a:t>
                      </a:r>
                      <a:r>
                        <a:rPr lang="en-GB" sz="1200" b="1" kern="1200" dirty="0" smtClean="0">
                          <a:effectLst/>
                          <a:latin typeface="Lato" panose="020F0502020204030203" pitchFamily="34" charset="0"/>
                        </a:rPr>
                        <a:t>£</a:t>
                      </a:r>
                      <a:r>
                        <a:rPr lang="en-GB" sz="1200" b="1" kern="1200" baseline="0" dirty="0" smtClean="0">
                          <a:effectLst/>
                          <a:latin typeface="Lato" panose="020F0502020204030203" pitchFamily="34" charset="0"/>
                        </a:rPr>
                        <a:t>11,175,514</a:t>
                      </a:r>
                      <a:endParaRPr lang="en-GB" sz="1200" b="1" dirty="0">
                        <a:latin typeface="Lato" panose="020F0502020204030203" pitchFamily="34" charset="0"/>
                      </a:endParaRPr>
                    </a:p>
                  </a:txBody>
                  <a:tcPr marL="51435" marR="51435" marT="25718" marB="25718"/>
                </a:tc>
                <a:tc>
                  <a:txBody>
                    <a:bodyPr/>
                    <a:lstStyle/>
                    <a:p>
                      <a:pPr algn="ctr"/>
                      <a:r>
                        <a:rPr lang="en-GB" sz="1200" b="1" kern="1200" dirty="0" smtClean="0">
                          <a:effectLst/>
                          <a:latin typeface="Lato" panose="020F0502020204030203" pitchFamily="34" charset="0"/>
                        </a:rPr>
                        <a:t>-£67,502</a:t>
                      </a:r>
                    </a:p>
                    <a:p>
                      <a:pPr algn="ctr"/>
                      <a:endParaRPr lang="en-GB" sz="1200" b="1" kern="1200" dirty="0" smtClean="0">
                        <a:solidFill>
                          <a:schemeClr val="tx1"/>
                        </a:solidFill>
                        <a:effectLst/>
                        <a:latin typeface="Lato" panose="020F0502020204030203" pitchFamily="34" charset="0"/>
                      </a:endParaRPr>
                    </a:p>
                    <a:p>
                      <a:pPr algn="ctr"/>
                      <a:r>
                        <a:rPr lang="en-GB" sz="1200" b="1" i="1" dirty="0" smtClean="0">
                          <a:solidFill>
                            <a:schemeClr val="tx1"/>
                          </a:solidFill>
                          <a:latin typeface="Lato" panose="020F0502020204030203" pitchFamily="34" charset="0"/>
                        </a:rPr>
                        <a:t>-252,616</a:t>
                      </a:r>
                      <a:endParaRPr lang="en-GB" sz="1200" b="1" i="1" dirty="0">
                        <a:solidFill>
                          <a:schemeClr val="tx1"/>
                        </a:solidFill>
                        <a:latin typeface="Lato" panose="020F0502020204030203" pitchFamily="34" charset="0"/>
                      </a:endParaRPr>
                    </a:p>
                  </a:txBody>
                  <a:tcPr marL="51435" marR="51435" marT="25718" marB="25718">
                    <a:solidFill>
                      <a:schemeClr val="bg1">
                        <a:lumMod val="75000"/>
                      </a:schemeClr>
                    </a:solidFill>
                  </a:tcPr>
                </a:tc>
                <a:tc>
                  <a:txBody>
                    <a:bodyPr/>
                    <a:lstStyle/>
                    <a:p>
                      <a:pPr algn="ctr"/>
                      <a:r>
                        <a:rPr lang="en-GB" sz="1200" b="1" dirty="0" smtClean="0">
                          <a:solidFill>
                            <a:schemeClr val="tx1"/>
                          </a:solidFill>
                          <a:latin typeface="Lato" panose="020F0502020204030203" pitchFamily="34" charset="0"/>
                        </a:rPr>
                        <a:t>-1%</a:t>
                      </a:r>
                    </a:p>
                    <a:p>
                      <a:pPr algn="ctr"/>
                      <a:endParaRPr lang="en-GB" sz="1200" b="1" dirty="0" smtClean="0">
                        <a:solidFill>
                          <a:schemeClr val="tx1"/>
                        </a:solidFill>
                        <a:latin typeface="Lato" panose="020F0502020204030203" pitchFamily="34" charset="0"/>
                      </a:endParaRPr>
                    </a:p>
                    <a:p>
                      <a:pPr algn="ctr"/>
                      <a:r>
                        <a:rPr lang="en-GB" sz="1200" b="1" dirty="0" smtClean="0">
                          <a:solidFill>
                            <a:schemeClr val="tx1"/>
                          </a:solidFill>
                          <a:latin typeface="Lato" panose="020F0502020204030203" pitchFamily="34" charset="0"/>
                        </a:rPr>
                        <a:t>-2%</a:t>
                      </a:r>
                      <a:endParaRPr lang="en-GB" sz="1200" b="1" dirty="0">
                        <a:solidFill>
                          <a:schemeClr val="tx1"/>
                        </a:solidFill>
                        <a:latin typeface="Lato" panose="020F0502020204030203" pitchFamily="34" charset="0"/>
                      </a:endParaRPr>
                    </a:p>
                  </a:txBody>
                  <a:tcPr marL="51435" marR="51435" marT="25718" marB="25718">
                    <a:solidFill>
                      <a:schemeClr val="bg1">
                        <a:lumMod val="75000"/>
                      </a:schemeClr>
                    </a:solidFill>
                  </a:tcPr>
                </a:tc>
              </a:tr>
              <a:tr h="417195">
                <a:tc>
                  <a:txBody>
                    <a:bodyPr/>
                    <a:lstStyle/>
                    <a:p>
                      <a:r>
                        <a:rPr lang="en-US" sz="1200" dirty="0" smtClean="0">
                          <a:latin typeface="Lato" panose="020F0502020204030203" pitchFamily="34" charset="0"/>
                        </a:rPr>
                        <a:t>Paid</a:t>
                      </a:r>
                      <a:r>
                        <a:rPr lang="en-US" sz="1200" baseline="0" dirty="0" smtClean="0">
                          <a:latin typeface="Lato" panose="020F0502020204030203" pitchFamily="34" charset="0"/>
                        </a:rPr>
                        <a:t> Subscriber Volume</a:t>
                      </a:r>
                      <a:endParaRPr lang="en-GB" sz="1200" dirty="0">
                        <a:latin typeface="Lato" panose="020F0502020204030203" pitchFamily="34" charset="0"/>
                      </a:endParaRPr>
                    </a:p>
                  </a:txBody>
                  <a:tcPr marL="51435" marR="51435" marT="25718" marB="25718"/>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200" b="1" dirty="0" smtClean="0">
                          <a:latin typeface="Lato" panose="020F0502020204030203" pitchFamily="34" charset="0"/>
                        </a:rPr>
                        <a:t>87,624</a:t>
                      </a:r>
                    </a:p>
                    <a:p>
                      <a:pPr marL="0" marR="0" indent="0" algn="ctr" defTabSz="914400" rtl="0" eaLnBrk="1" fontAlgn="auto" latinLnBrk="0" hangingPunct="1">
                        <a:lnSpc>
                          <a:spcPct val="100000"/>
                        </a:lnSpc>
                        <a:spcBef>
                          <a:spcPts val="0"/>
                        </a:spcBef>
                        <a:spcAft>
                          <a:spcPts val="0"/>
                        </a:spcAft>
                        <a:buClrTx/>
                        <a:buSzTx/>
                        <a:buFontTx/>
                        <a:buNone/>
                        <a:tabLst/>
                        <a:defRPr/>
                      </a:pPr>
                      <a:r>
                        <a:rPr lang="en-US" sz="1200" b="1" i="1" dirty="0" smtClean="0">
                          <a:latin typeface="Lato" panose="020F0502020204030203" pitchFamily="34" charset="0"/>
                        </a:rPr>
                        <a:t>Adjusted:</a:t>
                      </a:r>
                      <a:r>
                        <a:rPr lang="en-US" sz="1200" b="1" i="1" baseline="0" dirty="0" smtClean="0">
                          <a:latin typeface="Lato" panose="020F0502020204030203" pitchFamily="34" charset="0"/>
                        </a:rPr>
                        <a:t> </a:t>
                      </a:r>
                      <a:r>
                        <a:rPr lang="en-GB" sz="1200" b="1" i="1" dirty="0" smtClean="0">
                          <a:latin typeface="Lato" panose="020F0502020204030203" pitchFamily="34" charset="0"/>
                        </a:rPr>
                        <a:t>86,193</a:t>
                      </a:r>
                    </a:p>
                  </a:txBody>
                  <a:tcPr marL="51435" marR="51435" marT="25718" marB="25718"/>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200" b="1" dirty="0" smtClean="0">
                          <a:latin typeface="Lato" panose="020F0502020204030203" pitchFamily="34" charset="0"/>
                        </a:rPr>
                        <a:t>87,298</a:t>
                      </a:r>
                      <a:endParaRPr lang="en-GB" sz="1200" b="1" dirty="0" smtClean="0">
                        <a:latin typeface="Lato" panose="020F0502020204030203" pitchFamily="34" charset="0"/>
                      </a:endParaRPr>
                    </a:p>
                  </a:txBody>
                  <a:tcPr marL="51435" marR="51435" marT="25718" marB="25718"/>
                </a:tc>
                <a:tc>
                  <a:txBody>
                    <a:bodyPr/>
                    <a:lstStyle/>
                    <a:p>
                      <a:pPr algn="ctr"/>
                      <a:r>
                        <a:rPr lang="en-GB" sz="1200" b="1" dirty="0" smtClean="0">
                          <a:latin typeface="Lato" panose="020F0502020204030203" pitchFamily="34" charset="0"/>
                        </a:rPr>
                        <a:t>326</a:t>
                      </a:r>
                    </a:p>
                    <a:p>
                      <a:pPr algn="ctr"/>
                      <a:r>
                        <a:rPr lang="en-GB" sz="1200" b="1" i="1" dirty="0" smtClean="0">
                          <a:latin typeface="Lato" panose="020F0502020204030203" pitchFamily="34" charset="0"/>
                        </a:rPr>
                        <a:t>-1,104</a:t>
                      </a:r>
                      <a:endParaRPr lang="en-GB" sz="1200" b="1" i="1" dirty="0">
                        <a:latin typeface="Lato" panose="020F0502020204030203" pitchFamily="34" charset="0"/>
                      </a:endParaRPr>
                    </a:p>
                  </a:txBody>
                  <a:tcPr marL="51435" marR="51435" marT="25718" marB="25718">
                    <a:solidFill>
                      <a:schemeClr val="bg1">
                        <a:lumMod val="75000"/>
                      </a:schemeClr>
                    </a:solidFill>
                  </a:tcPr>
                </a:tc>
                <a:tc>
                  <a:txBody>
                    <a:bodyPr/>
                    <a:lstStyle/>
                    <a:p>
                      <a:pPr algn="ctr"/>
                      <a:r>
                        <a:rPr lang="en-GB" sz="1200" b="1" dirty="0" smtClean="0">
                          <a:latin typeface="Lato" panose="020F0502020204030203" pitchFamily="34" charset="0"/>
                        </a:rPr>
                        <a:t>0%</a:t>
                      </a:r>
                    </a:p>
                    <a:p>
                      <a:pPr algn="ctr"/>
                      <a:r>
                        <a:rPr lang="en-GB" sz="1200" b="1" i="1" dirty="0" smtClean="0">
                          <a:latin typeface="Lato" panose="020F0502020204030203" pitchFamily="34" charset="0"/>
                        </a:rPr>
                        <a:t>-1%</a:t>
                      </a:r>
                      <a:endParaRPr lang="en-GB" sz="1200" b="1" i="1" dirty="0">
                        <a:latin typeface="Lato" panose="020F0502020204030203" pitchFamily="34" charset="0"/>
                      </a:endParaRPr>
                    </a:p>
                  </a:txBody>
                  <a:tcPr marL="51435" marR="51435" marT="25718" marB="25718">
                    <a:solidFill>
                      <a:schemeClr val="bg1">
                        <a:lumMod val="75000"/>
                      </a:schemeClr>
                    </a:solidFill>
                  </a:tcPr>
                </a:tc>
              </a:tr>
              <a:tr h="165735">
                <a:tc>
                  <a:txBody>
                    <a:bodyPr/>
                    <a:lstStyle/>
                    <a:p>
                      <a:r>
                        <a:rPr lang="en-GB" sz="800" dirty="0" smtClean="0">
                          <a:latin typeface="Lato" panose="020F0502020204030203" pitchFamily="34" charset="0"/>
                        </a:rPr>
                        <a:t>Acquisitions - NS</a:t>
                      </a:r>
                      <a:endParaRPr lang="en-GB" sz="800" dirty="0">
                        <a:latin typeface="Lato" panose="020F0502020204030203" pitchFamily="34" charset="0"/>
                      </a:endParaRPr>
                    </a:p>
                  </a:txBody>
                  <a:tcPr marL="51435" marR="51435" marT="25718" marB="25718"/>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GB" sz="800" b="1" dirty="0" smtClean="0">
                          <a:latin typeface="Lato" panose="020F0502020204030203" pitchFamily="34" charset="0"/>
                        </a:rPr>
                        <a:t>26,000</a:t>
                      </a:r>
                    </a:p>
                  </a:txBody>
                  <a:tcPr marL="51435" marR="51435" marT="25718" marB="25718"/>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GB" sz="800" b="1" dirty="0" smtClean="0">
                          <a:latin typeface="Lato" panose="020F0502020204030203" pitchFamily="34" charset="0"/>
                        </a:rPr>
                        <a:t>24,035</a:t>
                      </a:r>
                    </a:p>
                  </a:txBody>
                  <a:tcPr marL="51435" marR="51435" marT="25718" marB="25718"/>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GB" sz="800" b="1" dirty="0" smtClean="0">
                          <a:latin typeface="Lato" panose="020F0502020204030203" pitchFamily="34" charset="0"/>
                        </a:rPr>
                        <a:t>1,965</a:t>
                      </a:r>
                    </a:p>
                  </a:txBody>
                  <a:tcPr marL="51435" marR="51435" marT="25718" marB="25718">
                    <a:solidFill>
                      <a:schemeClr val="bg1">
                        <a:lumMod val="75000"/>
                      </a:schemeClr>
                    </a:solidFill>
                  </a:tcPr>
                </a:tc>
                <a:tc>
                  <a:txBody>
                    <a:bodyPr/>
                    <a:lstStyle/>
                    <a:p>
                      <a:pPr algn="ctr"/>
                      <a:r>
                        <a:rPr lang="en-GB" sz="800" b="1" dirty="0" smtClean="0">
                          <a:latin typeface="Lato" panose="020F0502020204030203" pitchFamily="34" charset="0"/>
                        </a:rPr>
                        <a:t>8%</a:t>
                      </a:r>
                      <a:endParaRPr lang="en-GB" sz="800" b="1" dirty="0">
                        <a:latin typeface="Lato" panose="020F0502020204030203" pitchFamily="34" charset="0"/>
                      </a:endParaRPr>
                    </a:p>
                  </a:txBody>
                  <a:tcPr marL="51435" marR="51435" marT="25718" marB="25718">
                    <a:solidFill>
                      <a:schemeClr val="bg1">
                        <a:lumMod val="75000"/>
                      </a:schemeClr>
                    </a:solidFill>
                  </a:tcPr>
                </a:tc>
              </a:tr>
              <a:tr h="165735">
                <a:tc>
                  <a:txBody>
                    <a:bodyPr/>
                    <a:lstStyle/>
                    <a:p>
                      <a:r>
                        <a:rPr lang="en-GB" sz="800" dirty="0" smtClean="0">
                          <a:latin typeface="Lato" panose="020F0502020204030203" pitchFamily="34" charset="0"/>
                        </a:rPr>
                        <a:t>Acquisitions – Third</a:t>
                      </a:r>
                      <a:r>
                        <a:rPr lang="en-GB" sz="800" baseline="0" dirty="0" smtClean="0">
                          <a:latin typeface="Lato" panose="020F0502020204030203" pitchFamily="34" charset="0"/>
                        </a:rPr>
                        <a:t> Party Digital</a:t>
                      </a:r>
                      <a:endParaRPr lang="en-GB" sz="800" dirty="0">
                        <a:latin typeface="Lato" panose="020F0502020204030203" pitchFamily="34" charset="0"/>
                      </a:endParaRPr>
                    </a:p>
                  </a:txBody>
                  <a:tcPr marL="51435" marR="51435" marT="25718" marB="25718"/>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GB" sz="800" b="1" dirty="0" smtClean="0">
                          <a:latin typeface="Lato" panose="020F0502020204030203" pitchFamily="34" charset="0"/>
                        </a:rPr>
                        <a:t>5,177</a:t>
                      </a:r>
                    </a:p>
                  </a:txBody>
                  <a:tcPr marL="51435" marR="51435" marT="25718" marB="25718"/>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GB" sz="800" b="1" dirty="0" smtClean="0">
                          <a:latin typeface="Lato" panose="020F0502020204030203" pitchFamily="34" charset="0"/>
                        </a:rPr>
                        <a:t>5,177</a:t>
                      </a:r>
                    </a:p>
                  </a:txBody>
                  <a:tcPr marL="51435" marR="51435" marT="25718" marB="25718"/>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GB" sz="800" b="1" dirty="0" smtClean="0">
                          <a:latin typeface="Lato" panose="020F0502020204030203" pitchFamily="34" charset="0"/>
                        </a:rPr>
                        <a:t>0</a:t>
                      </a:r>
                    </a:p>
                  </a:txBody>
                  <a:tcPr marL="51435" marR="51435" marT="25718" marB="25718">
                    <a:solidFill>
                      <a:schemeClr val="bg1">
                        <a:lumMod val="75000"/>
                      </a:schemeClr>
                    </a:solidFill>
                  </a:tcPr>
                </a:tc>
                <a:tc>
                  <a:txBody>
                    <a:bodyPr/>
                    <a:lstStyle/>
                    <a:p>
                      <a:pPr algn="ctr"/>
                      <a:r>
                        <a:rPr lang="en-GB" sz="800" b="1" dirty="0" smtClean="0">
                          <a:latin typeface="Lato" panose="020F0502020204030203" pitchFamily="34" charset="0"/>
                        </a:rPr>
                        <a:t>0%</a:t>
                      </a:r>
                      <a:endParaRPr lang="en-GB" sz="800" b="1" dirty="0">
                        <a:latin typeface="Lato" panose="020F0502020204030203" pitchFamily="34" charset="0"/>
                      </a:endParaRPr>
                    </a:p>
                  </a:txBody>
                  <a:tcPr marL="51435" marR="51435" marT="25718" marB="25718">
                    <a:solidFill>
                      <a:schemeClr val="bg1">
                        <a:lumMod val="75000"/>
                      </a:schemeClr>
                    </a:solidFill>
                  </a:tcPr>
                </a:tc>
              </a:tr>
              <a:tr h="234315">
                <a:tc>
                  <a:txBody>
                    <a:bodyPr/>
                    <a:lstStyle/>
                    <a:p>
                      <a:r>
                        <a:rPr lang="en-US" sz="1200" dirty="0" smtClean="0">
                          <a:latin typeface="Lato" panose="020F0502020204030203" pitchFamily="34" charset="0"/>
                        </a:rPr>
                        <a:t>Total New Acquisitions</a:t>
                      </a:r>
                      <a:endParaRPr lang="en-GB" sz="1200" dirty="0">
                        <a:latin typeface="Lato" panose="020F0502020204030203" pitchFamily="34" charset="0"/>
                      </a:endParaRPr>
                    </a:p>
                  </a:txBody>
                  <a:tcPr marL="51435" marR="51435" marT="25718" marB="25718"/>
                </a:tc>
                <a:tc>
                  <a:txBody>
                    <a:bodyPr/>
                    <a:lstStyle/>
                    <a:p>
                      <a:pPr algn="ctr"/>
                      <a:r>
                        <a:rPr lang="en-US" sz="1200" b="1" dirty="0" smtClean="0">
                          <a:latin typeface="Lato" panose="020F0502020204030203" pitchFamily="34" charset="0"/>
                        </a:rPr>
                        <a:t>31,177</a:t>
                      </a:r>
                      <a:endParaRPr lang="en-GB" sz="1200" b="1" dirty="0">
                        <a:latin typeface="Lato" panose="020F0502020204030203" pitchFamily="34" charset="0"/>
                      </a:endParaRPr>
                    </a:p>
                  </a:txBody>
                  <a:tcPr marL="51435" marR="51435" marT="25718" marB="25718"/>
                </a:tc>
                <a:tc>
                  <a:txBody>
                    <a:bodyPr/>
                    <a:lstStyle/>
                    <a:p>
                      <a:pPr algn="ctr"/>
                      <a:r>
                        <a:rPr lang="en-US" sz="1200" b="1" dirty="0" smtClean="0">
                          <a:latin typeface="Lato" panose="020F0502020204030203" pitchFamily="34" charset="0"/>
                        </a:rPr>
                        <a:t>29,212</a:t>
                      </a:r>
                      <a:endParaRPr lang="en-GB" sz="1200" b="1" dirty="0">
                        <a:latin typeface="Lato" panose="020F0502020204030203" pitchFamily="34" charset="0"/>
                      </a:endParaRPr>
                    </a:p>
                  </a:txBody>
                  <a:tcPr marL="51435" marR="51435" marT="25718" marB="25718"/>
                </a:tc>
                <a:tc>
                  <a:txBody>
                    <a:bodyPr/>
                    <a:lstStyle/>
                    <a:p>
                      <a:pPr algn="ctr"/>
                      <a:r>
                        <a:rPr lang="en-GB" sz="1200" b="1" dirty="0" smtClean="0">
                          <a:latin typeface="Lato" panose="020F0502020204030203" pitchFamily="34" charset="0"/>
                        </a:rPr>
                        <a:t>1,965</a:t>
                      </a:r>
                      <a:endParaRPr lang="en-GB" sz="1200" b="1" dirty="0">
                        <a:latin typeface="Lato" panose="020F0502020204030203" pitchFamily="34" charset="0"/>
                      </a:endParaRPr>
                    </a:p>
                  </a:txBody>
                  <a:tcPr marL="51435" marR="51435" marT="25718" marB="25718">
                    <a:solidFill>
                      <a:schemeClr val="bg1">
                        <a:lumMod val="75000"/>
                      </a:schemeClr>
                    </a:solidFill>
                  </a:tcPr>
                </a:tc>
                <a:tc>
                  <a:txBody>
                    <a:bodyPr/>
                    <a:lstStyle/>
                    <a:p>
                      <a:pPr algn="ctr"/>
                      <a:r>
                        <a:rPr lang="en-GB" sz="1200" b="1" dirty="0" smtClean="0">
                          <a:latin typeface="Lato" panose="020F0502020204030203" pitchFamily="34" charset="0"/>
                        </a:rPr>
                        <a:t>7%</a:t>
                      </a:r>
                      <a:endParaRPr lang="en-GB" sz="1200" b="1" dirty="0">
                        <a:latin typeface="Lato" panose="020F0502020204030203" pitchFamily="34" charset="0"/>
                      </a:endParaRPr>
                    </a:p>
                  </a:txBody>
                  <a:tcPr marL="51435" marR="51435" marT="25718" marB="25718">
                    <a:solidFill>
                      <a:schemeClr val="bg1">
                        <a:lumMod val="75000"/>
                      </a:schemeClr>
                    </a:solidFill>
                  </a:tcPr>
                </a:tc>
              </a:tr>
              <a:tr h="257175">
                <a:tc>
                  <a:txBody>
                    <a:bodyPr/>
                    <a:lstStyle/>
                    <a:p>
                      <a:r>
                        <a:rPr lang="en-US" sz="1200" dirty="0" smtClean="0">
                          <a:latin typeface="Lato" panose="020F0502020204030203" pitchFamily="34" charset="0"/>
                        </a:rPr>
                        <a:t>Renewal</a:t>
                      </a:r>
                      <a:r>
                        <a:rPr lang="en-US" sz="1200" baseline="0" dirty="0" smtClean="0">
                          <a:latin typeface="Lato" panose="020F0502020204030203" pitchFamily="34" charset="0"/>
                        </a:rPr>
                        <a:t> Rate</a:t>
                      </a:r>
                      <a:endParaRPr lang="en-GB" sz="1200" dirty="0">
                        <a:latin typeface="Lato" panose="020F0502020204030203" pitchFamily="34" charset="0"/>
                      </a:endParaRPr>
                    </a:p>
                  </a:txBody>
                  <a:tcPr marL="51435" marR="51435" marT="25718" marB="25718"/>
                </a:tc>
                <a:tc>
                  <a:txBody>
                    <a:bodyPr/>
                    <a:lstStyle/>
                    <a:p>
                      <a:endParaRPr lang="en-GB" sz="1400" dirty="0"/>
                    </a:p>
                  </a:txBody>
                  <a:tcPr marL="51435" marR="51435" marT="25718" marB="25718"/>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200" b="1" dirty="0" smtClean="0">
                          <a:latin typeface="Lato" panose="020F0502020204030203" pitchFamily="34" charset="0"/>
                        </a:rPr>
                        <a:t>66.72%</a:t>
                      </a:r>
                      <a:endParaRPr lang="en-GB" sz="1200" b="1" dirty="0" smtClean="0">
                        <a:latin typeface="Lato" panose="020F0502020204030203" pitchFamily="34" charset="0"/>
                      </a:endParaRPr>
                    </a:p>
                  </a:txBody>
                  <a:tcPr marL="51435" marR="51435" marT="25718" marB="25718"/>
                </a:tc>
                <a:tc>
                  <a:txBody>
                    <a:bodyPr/>
                    <a:lstStyle/>
                    <a:p>
                      <a:pPr algn="ctr"/>
                      <a:endParaRPr lang="en-GB" sz="1200" b="1" dirty="0">
                        <a:latin typeface="Lato" panose="020F0502020204030203" pitchFamily="34" charset="0"/>
                      </a:endParaRPr>
                    </a:p>
                  </a:txBody>
                  <a:tcPr marL="51435" marR="51435" marT="25718" marB="25718">
                    <a:solidFill>
                      <a:schemeClr val="bg1">
                        <a:lumMod val="75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n-GB" sz="1200" b="1" dirty="0" smtClean="0">
                        <a:latin typeface="Lato" panose="020F0502020204030203" pitchFamily="34" charset="0"/>
                      </a:endParaRPr>
                    </a:p>
                  </a:txBody>
                  <a:tcPr marL="51435" marR="51435" marT="25718" marB="25718">
                    <a:solidFill>
                      <a:schemeClr val="bg1">
                        <a:lumMod val="75000"/>
                      </a:schemeClr>
                    </a:solidFill>
                  </a:tcPr>
                </a:tc>
              </a:tr>
              <a:tr h="257175">
                <a:tc>
                  <a:txBody>
                    <a:bodyPr/>
                    <a:lstStyle/>
                    <a:p>
                      <a:r>
                        <a:rPr lang="en-GB" sz="1200" dirty="0" smtClean="0">
                          <a:latin typeface="Lato" panose="020F0502020204030203" pitchFamily="34" charset="0"/>
                        </a:rPr>
                        <a:t>Renewal Volume</a:t>
                      </a:r>
                      <a:endParaRPr lang="en-GB" sz="1200" dirty="0">
                        <a:latin typeface="Lato" panose="020F0502020204030203" pitchFamily="34" charset="0"/>
                      </a:endParaRPr>
                    </a:p>
                  </a:txBody>
                  <a:tcPr marL="51435" marR="51435" marT="25718" marB="25718"/>
                </a:tc>
                <a:tc>
                  <a:txBody>
                    <a:bodyPr/>
                    <a:lstStyle/>
                    <a:p>
                      <a:endParaRPr lang="en-GB" sz="1400" dirty="0"/>
                    </a:p>
                  </a:txBody>
                  <a:tcPr marL="51435" marR="51435" marT="25718" marB="25718"/>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GB" sz="1200" b="1" dirty="0" smtClean="0">
                          <a:latin typeface="Lato" panose="020F0502020204030203" pitchFamily="34" charset="0"/>
                        </a:rPr>
                        <a:t>31,703</a:t>
                      </a:r>
                    </a:p>
                  </a:txBody>
                  <a:tcPr marL="51435" marR="51435" marT="25718" marB="25718"/>
                </a:tc>
                <a:tc>
                  <a:txBody>
                    <a:bodyPr/>
                    <a:lstStyle/>
                    <a:p>
                      <a:pPr algn="ctr"/>
                      <a:endParaRPr lang="en-GB" sz="1200" b="1" dirty="0">
                        <a:latin typeface="Lato" panose="020F0502020204030203" pitchFamily="34" charset="0"/>
                      </a:endParaRPr>
                    </a:p>
                  </a:txBody>
                  <a:tcPr marL="51435" marR="51435" marT="25718" marB="25718">
                    <a:solidFill>
                      <a:schemeClr val="bg1">
                        <a:lumMod val="75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n-GB" sz="1200" b="1" dirty="0" smtClean="0">
                        <a:latin typeface="Lato" panose="020F0502020204030203" pitchFamily="34" charset="0"/>
                      </a:endParaRPr>
                    </a:p>
                  </a:txBody>
                  <a:tcPr marL="51435" marR="51435" marT="25718" marB="25718">
                    <a:solidFill>
                      <a:schemeClr val="bg1">
                        <a:lumMod val="75000"/>
                      </a:schemeClr>
                    </a:solidFill>
                  </a:tcPr>
                </a:tc>
              </a:tr>
              <a:tr h="234315">
                <a:tc>
                  <a:txBody>
                    <a:bodyPr/>
                    <a:lstStyle/>
                    <a:p>
                      <a:r>
                        <a:rPr lang="en-GB" sz="1200" dirty="0" smtClean="0">
                          <a:latin typeface="Lato" panose="020F0502020204030203" pitchFamily="34" charset="0"/>
                        </a:rPr>
                        <a:t>Cancellation</a:t>
                      </a:r>
                      <a:r>
                        <a:rPr lang="en-GB" sz="1200" baseline="0" dirty="0" smtClean="0">
                          <a:latin typeface="Lato" panose="020F0502020204030203" pitchFamily="34" charset="0"/>
                        </a:rPr>
                        <a:t> Volume</a:t>
                      </a:r>
                      <a:endParaRPr lang="en-GB" sz="1200" dirty="0">
                        <a:latin typeface="Lato" panose="020F0502020204030203" pitchFamily="34" charset="0"/>
                      </a:endParaRPr>
                    </a:p>
                  </a:txBody>
                  <a:tcPr marL="51435" marR="51435" marT="25718" marB="25718"/>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n-GB" sz="1200" b="1" dirty="0" smtClean="0">
                        <a:latin typeface="Lato" panose="020F0502020204030203" pitchFamily="34" charset="0"/>
                      </a:endParaRPr>
                    </a:p>
                  </a:txBody>
                  <a:tcPr marL="51435" marR="51435" marT="25718" marB="25718"/>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GB" sz="1200" b="1" dirty="0" smtClean="0">
                          <a:latin typeface="Lato" panose="020F0502020204030203" pitchFamily="34" charset="0"/>
                        </a:rPr>
                        <a:t>15,657</a:t>
                      </a:r>
                    </a:p>
                  </a:txBody>
                  <a:tcPr marL="51435" marR="51435" marT="25718" marB="25718"/>
                </a:tc>
                <a:tc>
                  <a:txBody>
                    <a:bodyPr/>
                    <a:lstStyle/>
                    <a:p>
                      <a:pPr algn="ctr"/>
                      <a:endParaRPr lang="en-GB" sz="1200" b="1" dirty="0">
                        <a:latin typeface="Lato" panose="020F0502020204030203" pitchFamily="34" charset="0"/>
                      </a:endParaRPr>
                    </a:p>
                  </a:txBody>
                  <a:tcPr marL="51435" marR="51435" marT="25718" marB="25718">
                    <a:solidFill>
                      <a:schemeClr val="bg1">
                        <a:lumMod val="75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n-GB" sz="1200" b="1" dirty="0" smtClean="0">
                        <a:latin typeface="Lato" panose="020F0502020204030203" pitchFamily="34" charset="0"/>
                      </a:endParaRPr>
                    </a:p>
                  </a:txBody>
                  <a:tcPr marL="51435" marR="51435" marT="25718" marB="25718">
                    <a:solidFill>
                      <a:schemeClr val="bg1">
                        <a:lumMod val="75000"/>
                      </a:schemeClr>
                    </a:solidFill>
                  </a:tcPr>
                </a:tc>
              </a:tr>
              <a:tr h="283331">
                <a:tc>
                  <a:txBody>
                    <a:bodyPr/>
                    <a:lstStyle/>
                    <a:p>
                      <a:r>
                        <a:rPr lang="en-US" sz="1200" dirty="0" smtClean="0">
                          <a:latin typeface="Lato" panose="020F0502020204030203" pitchFamily="34" charset="0"/>
                        </a:rPr>
                        <a:t>Barrier</a:t>
                      </a:r>
                      <a:r>
                        <a:rPr lang="en-US" sz="1200" baseline="0" dirty="0" smtClean="0">
                          <a:latin typeface="Lato" panose="020F0502020204030203" pitchFamily="34" charset="0"/>
                        </a:rPr>
                        <a:t> Subscriptions</a:t>
                      </a:r>
                      <a:endParaRPr lang="en-GB" sz="1200" dirty="0">
                        <a:latin typeface="Lato" panose="020F0502020204030203" pitchFamily="34" charset="0"/>
                      </a:endParaRPr>
                    </a:p>
                  </a:txBody>
                  <a:tcPr marL="51435" marR="51435" marT="25718" marB="25718"/>
                </a:tc>
                <a:tc>
                  <a:txBody>
                    <a:bodyPr/>
                    <a:lstStyle/>
                    <a:p>
                      <a:pPr algn="ctr"/>
                      <a:endParaRPr lang="en-GB" sz="1200" b="1" dirty="0">
                        <a:latin typeface="Lato" panose="020F0502020204030203" pitchFamily="34" charset="0"/>
                      </a:endParaRPr>
                    </a:p>
                  </a:txBody>
                  <a:tcPr marL="51435" marR="51435" marT="25718" marB="25718"/>
                </a:tc>
                <a:tc>
                  <a:txBody>
                    <a:bodyPr/>
                    <a:lstStyle/>
                    <a:p>
                      <a:pPr algn="ctr"/>
                      <a:r>
                        <a:rPr lang="en-GB" sz="1200" b="1" dirty="0" smtClean="0">
                          <a:latin typeface="Lato" panose="020F0502020204030203" pitchFamily="34" charset="0"/>
                        </a:rPr>
                        <a:t>3,264</a:t>
                      </a:r>
                      <a:endParaRPr lang="en-GB" sz="1200" b="1" dirty="0">
                        <a:latin typeface="Lato" panose="020F0502020204030203" pitchFamily="34" charset="0"/>
                      </a:endParaRPr>
                    </a:p>
                  </a:txBody>
                  <a:tcPr marL="51435" marR="51435" marT="25718" marB="25718"/>
                </a:tc>
                <a:tc>
                  <a:txBody>
                    <a:bodyPr/>
                    <a:lstStyle/>
                    <a:p>
                      <a:pPr algn="ctr"/>
                      <a:endParaRPr lang="en-GB" sz="1200" b="1" dirty="0">
                        <a:latin typeface="Lato" panose="020F0502020204030203" pitchFamily="34" charset="0"/>
                      </a:endParaRPr>
                    </a:p>
                  </a:txBody>
                  <a:tcPr marL="51435" marR="51435" marT="25718" marB="25718">
                    <a:solidFill>
                      <a:schemeClr val="bg1">
                        <a:lumMod val="75000"/>
                      </a:schemeClr>
                    </a:solidFill>
                  </a:tcPr>
                </a:tc>
                <a:tc>
                  <a:txBody>
                    <a:bodyPr/>
                    <a:lstStyle/>
                    <a:p>
                      <a:pPr algn="ctr"/>
                      <a:endParaRPr lang="en-GB" sz="1200" b="1" dirty="0">
                        <a:latin typeface="Lato" panose="020F0502020204030203" pitchFamily="34" charset="0"/>
                      </a:endParaRPr>
                    </a:p>
                  </a:txBody>
                  <a:tcPr marL="51435" marR="51435" marT="25718" marB="25718">
                    <a:solidFill>
                      <a:schemeClr val="bg1">
                        <a:lumMod val="75000"/>
                      </a:schemeClr>
                    </a:solidFill>
                  </a:tcPr>
                </a:tc>
              </a:tr>
              <a:tr h="417195">
                <a:tc>
                  <a:txBody>
                    <a:bodyPr/>
                    <a:lstStyle/>
                    <a:p>
                      <a:r>
                        <a:rPr lang="en-US" sz="1200" dirty="0" smtClean="0">
                          <a:latin typeface="Lato" panose="020F0502020204030203" pitchFamily="34" charset="0"/>
                        </a:rPr>
                        <a:t>Subscriptions</a:t>
                      </a:r>
                      <a:r>
                        <a:rPr lang="en-US" sz="1200" baseline="0" dirty="0" smtClean="0">
                          <a:latin typeface="Lato" panose="020F0502020204030203" pitchFamily="34" charset="0"/>
                        </a:rPr>
                        <a:t> from registered user emails</a:t>
                      </a:r>
                      <a:endParaRPr lang="en-GB" sz="1200" dirty="0">
                        <a:latin typeface="Lato" panose="020F0502020204030203" pitchFamily="34" charset="0"/>
                      </a:endParaRPr>
                    </a:p>
                  </a:txBody>
                  <a:tcPr marL="51435" marR="51435" marT="25718" marB="25718"/>
                </a:tc>
                <a:tc>
                  <a:txBody>
                    <a:bodyPr/>
                    <a:lstStyle/>
                    <a:p>
                      <a:pPr algn="ctr"/>
                      <a:endParaRPr lang="en-GB" sz="1200" b="1" dirty="0">
                        <a:latin typeface="Lato" panose="020F0502020204030203" pitchFamily="34" charset="0"/>
                      </a:endParaRPr>
                    </a:p>
                  </a:txBody>
                  <a:tcPr marL="51435" marR="51435" marT="25718" marB="25718"/>
                </a:tc>
                <a:tc>
                  <a:txBody>
                    <a:bodyPr/>
                    <a:lstStyle/>
                    <a:p>
                      <a:pPr algn="ctr"/>
                      <a:r>
                        <a:rPr lang="en-GB" sz="1200" b="1" dirty="0" smtClean="0">
                          <a:latin typeface="Lato" panose="020F0502020204030203" pitchFamily="34" charset="0"/>
                        </a:rPr>
                        <a:t>799</a:t>
                      </a:r>
                      <a:endParaRPr lang="en-GB" sz="1200" b="1" dirty="0">
                        <a:latin typeface="Lato" panose="020F0502020204030203" pitchFamily="34" charset="0"/>
                      </a:endParaRPr>
                    </a:p>
                  </a:txBody>
                  <a:tcPr marL="51435" marR="51435" marT="25718" marB="25718"/>
                </a:tc>
                <a:tc>
                  <a:txBody>
                    <a:bodyPr/>
                    <a:lstStyle/>
                    <a:p>
                      <a:pPr algn="ctr"/>
                      <a:endParaRPr lang="en-GB" sz="1200" b="1" dirty="0">
                        <a:latin typeface="Lato" panose="020F0502020204030203" pitchFamily="34" charset="0"/>
                      </a:endParaRPr>
                    </a:p>
                  </a:txBody>
                  <a:tcPr marL="51435" marR="51435" marT="25718" marB="25718">
                    <a:solidFill>
                      <a:schemeClr val="bg1">
                        <a:lumMod val="75000"/>
                      </a:schemeClr>
                    </a:solidFill>
                  </a:tcPr>
                </a:tc>
                <a:tc>
                  <a:txBody>
                    <a:bodyPr/>
                    <a:lstStyle/>
                    <a:p>
                      <a:pPr algn="ctr"/>
                      <a:endParaRPr lang="en-GB" sz="1200" b="1" dirty="0">
                        <a:latin typeface="Lato" panose="020F0502020204030203" pitchFamily="34" charset="0"/>
                      </a:endParaRPr>
                    </a:p>
                  </a:txBody>
                  <a:tcPr marL="51435" marR="51435" marT="25718" marB="25718">
                    <a:solidFill>
                      <a:schemeClr val="bg1">
                        <a:lumMod val="75000"/>
                      </a:schemeClr>
                    </a:solidFill>
                  </a:tcPr>
                </a:tc>
              </a:tr>
              <a:tr h="417195">
                <a:tc>
                  <a:txBody>
                    <a:bodyPr/>
                    <a:lstStyle/>
                    <a:p>
                      <a:r>
                        <a:rPr lang="en-US" sz="1200" dirty="0" smtClean="0">
                          <a:latin typeface="Lato" panose="020F0502020204030203" pitchFamily="34" charset="0"/>
                        </a:rPr>
                        <a:t>Subscriptions from newsletter</a:t>
                      </a:r>
                      <a:endParaRPr lang="en-GB" sz="1200" dirty="0">
                        <a:latin typeface="Lato" panose="020F0502020204030203" pitchFamily="34" charset="0"/>
                      </a:endParaRPr>
                    </a:p>
                  </a:txBody>
                  <a:tcPr marL="51435" marR="51435" marT="25718" marB="25718"/>
                </a:tc>
                <a:tc>
                  <a:txBody>
                    <a:bodyPr/>
                    <a:lstStyle/>
                    <a:p>
                      <a:pPr algn="ctr"/>
                      <a:endParaRPr lang="en-GB" sz="1200" b="1" dirty="0">
                        <a:latin typeface="Lato" panose="020F0502020204030203" pitchFamily="34" charset="0"/>
                      </a:endParaRPr>
                    </a:p>
                  </a:txBody>
                  <a:tcPr marL="51435" marR="51435" marT="25718" marB="25718"/>
                </a:tc>
                <a:tc>
                  <a:txBody>
                    <a:bodyPr/>
                    <a:lstStyle/>
                    <a:p>
                      <a:pPr algn="ctr"/>
                      <a:r>
                        <a:rPr lang="en-GB" sz="1200" b="1" dirty="0" smtClean="0">
                          <a:latin typeface="Lato" panose="020F0502020204030203" pitchFamily="34" charset="0"/>
                        </a:rPr>
                        <a:t>713</a:t>
                      </a:r>
                      <a:endParaRPr lang="en-GB" sz="1200" b="1" dirty="0">
                        <a:latin typeface="Lato" panose="020F0502020204030203" pitchFamily="34" charset="0"/>
                      </a:endParaRPr>
                    </a:p>
                  </a:txBody>
                  <a:tcPr marL="51435" marR="51435" marT="25718" marB="25718"/>
                </a:tc>
                <a:tc>
                  <a:txBody>
                    <a:bodyPr/>
                    <a:lstStyle/>
                    <a:p>
                      <a:pPr algn="ctr"/>
                      <a:endParaRPr lang="en-GB" sz="1200" b="1" dirty="0">
                        <a:latin typeface="Lato" panose="020F0502020204030203" pitchFamily="34" charset="0"/>
                      </a:endParaRPr>
                    </a:p>
                  </a:txBody>
                  <a:tcPr marL="51435" marR="51435" marT="25718" marB="25718">
                    <a:solidFill>
                      <a:schemeClr val="bg1">
                        <a:lumMod val="75000"/>
                      </a:schemeClr>
                    </a:solidFill>
                  </a:tcPr>
                </a:tc>
                <a:tc>
                  <a:txBody>
                    <a:bodyPr/>
                    <a:lstStyle/>
                    <a:p>
                      <a:pPr algn="ctr"/>
                      <a:endParaRPr lang="en-GB" sz="1200" b="1" dirty="0">
                        <a:latin typeface="Lato" panose="020F0502020204030203" pitchFamily="34" charset="0"/>
                      </a:endParaRPr>
                    </a:p>
                  </a:txBody>
                  <a:tcPr marL="51435" marR="51435" marT="25718" marB="25718">
                    <a:solidFill>
                      <a:schemeClr val="bg1">
                        <a:lumMod val="75000"/>
                      </a:schemeClr>
                    </a:solidFill>
                  </a:tcPr>
                </a:tc>
              </a:tr>
              <a:tr h="400940">
                <a:tc>
                  <a:txBody>
                    <a:bodyPr/>
                    <a:lstStyle/>
                    <a:p>
                      <a:r>
                        <a:rPr lang="en-US" sz="1200" dirty="0" smtClean="0">
                          <a:latin typeface="Lato" panose="020F0502020204030203" pitchFamily="34" charset="0"/>
                        </a:rPr>
                        <a:t>Subscriptions</a:t>
                      </a:r>
                      <a:r>
                        <a:rPr lang="en-US" sz="1200" baseline="0" dirty="0" smtClean="0">
                          <a:latin typeface="Lato" panose="020F0502020204030203" pitchFamily="34" charset="0"/>
                        </a:rPr>
                        <a:t> from social </a:t>
                      </a:r>
                      <a:endParaRPr lang="en-GB" sz="1200" dirty="0">
                        <a:latin typeface="Lato" panose="020F0502020204030203" pitchFamily="34" charset="0"/>
                      </a:endParaRPr>
                    </a:p>
                  </a:txBody>
                  <a:tcPr marL="51435" marR="51435" marT="25718" marB="25718"/>
                </a:tc>
                <a:tc>
                  <a:txBody>
                    <a:bodyPr/>
                    <a:lstStyle/>
                    <a:p>
                      <a:pPr algn="ctr"/>
                      <a:endParaRPr lang="en-GB" sz="1200" b="1" dirty="0">
                        <a:latin typeface="Lato" panose="020F0502020204030203" pitchFamily="34" charset="0"/>
                      </a:endParaRPr>
                    </a:p>
                  </a:txBody>
                  <a:tcPr marL="51435" marR="51435" marT="25718" marB="25718"/>
                </a:tc>
                <a:tc>
                  <a:txBody>
                    <a:bodyPr/>
                    <a:lstStyle/>
                    <a:p>
                      <a:pPr algn="ctr"/>
                      <a:r>
                        <a:rPr lang="en-GB" sz="1200" b="1" dirty="0" smtClean="0">
                          <a:latin typeface="Lato" panose="020F0502020204030203" pitchFamily="34" charset="0"/>
                        </a:rPr>
                        <a:t>901</a:t>
                      </a:r>
                      <a:endParaRPr lang="en-GB" sz="1200" b="1" dirty="0">
                        <a:latin typeface="Lato" panose="020F0502020204030203" pitchFamily="34" charset="0"/>
                      </a:endParaRPr>
                    </a:p>
                  </a:txBody>
                  <a:tcPr marL="51435" marR="51435" marT="25718" marB="25718"/>
                </a:tc>
                <a:tc>
                  <a:txBody>
                    <a:bodyPr/>
                    <a:lstStyle/>
                    <a:p>
                      <a:pPr algn="ctr"/>
                      <a:endParaRPr lang="en-GB" sz="1200" b="1" dirty="0">
                        <a:latin typeface="Lato" panose="020F0502020204030203" pitchFamily="34" charset="0"/>
                      </a:endParaRPr>
                    </a:p>
                  </a:txBody>
                  <a:tcPr marL="51435" marR="51435" marT="25718" marB="25718">
                    <a:solidFill>
                      <a:schemeClr val="bg1">
                        <a:lumMod val="75000"/>
                      </a:schemeClr>
                    </a:solidFill>
                  </a:tcPr>
                </a:tc>
                <a:tc>
                  <a:txBody>
                    <a:bodyPr/>
                    <a:lstStyle/>
                    <a:p>
                      <a:pPr algn="ctr"/>
                      <a:endParaRPr lang="en-GB" sz="1200" b="1" dirty="0">
                        <a:latin typeface="Lato" panose="020F0502020204030203" pitchFamily="34" charset="0"/>
                      </a:endParaRPr>
                    </a:p>
                  </a:txBody>
                  <a:tcPr marL="51435" marR="51435" marT="25718" marB="25718">
                    <a:solidFill>
                      <a:schemeClr val="bg1">
                        <a:lumMod val="75000"/>
                      </a:schemeClr>
                    </a:solidFill>
                  </a:tcPr>
                </a:tc>
              </a:tr>
              <a:tr h="234315">
                <a:tc>
                  <a:txBody>
                    <a:bodyPr/>
                    <a:lstStyle/>
                    <a:p>
                      <a:r>
                        <a:rPr lang="en-US" sz="1200" dirty="0" smtClean="0">
                          <a:latin typeface="Lato" panose="020F0502020204030203" pitchFamily="34" charset="0"/>
                        </a:rPr>
                        <a:t>Registrations</a:t>
                      </a:r>
                      <a:endParaRPr lang="en-GB" sz="1200" dirty="0">
                        <a:latin typeface="Lato" panose="020F0502020204030203" pitchFamily="34" charset="0"/>
                      </a:endParaRPr>
                    </a:p>
                  </a:txBody>
                  <a:tcPr marL="51435" marR="51435" marT="25718" marB="25718"/>
                </a:tc>
                <a:tc>
                  <a:txBody>
                    <a:bodyPr/>
                    <a:lstStyle/>
                    <a:p>
                      <a:pPr algn="ctr"/>
                      <a:endParaRPr lang="en-GB" sz="1200" b="1" dirty="0">
                        <a:latin typeface="Lato" panose="020F0502020204030203" pitchFamily="34" charset="0"/>
                      </a:endParaRPr>
                    </a:p>
                  </a:txBody>
                  <a:tcPr marL="51435" marR="51435" marT="25718" marB="25718"/>
                </a:tc>
                <a:tc>
                  <a:txBody>
                    <a:bodyPr/>
                    <a:lstStyle/>
                    <a:p>
                      <a:pPr algn="ctr"/>
                      <a:r>
                        <a:rPr lang="en-GB" sz="1200" b="1" dirty="0" smtClean="0">
                          <a:latin typeface="Lato" panose="020F0502020204030203" pitchFamily="34" charset="0"/>
                        </a:rPr>
                        <a:t>55,675</a:t>
                      </a:r>
                      <a:endParaRPr lang="en-GB" sz="1200" b="1" dirty="0">
                        <a:latin typeface="Lato" panose="020F0502020204030203" pitchFamily="34" charset="0"/>
                      </a:endParaRPr>
                    </a:p>
                  </a:txBody>
                  <a:tcPr marL="51435" marR="51435" marT="25718" marB="25718"/>
                </a:tc>
                <a:tc>
                  <a:txBody>
                    <a:bodyPr/>
                    <a:lstStyle/>
                    <a:p>
                      <a:pPr algn="ctr"/>
                      <a:endParaRPr lang="en-GB" sz="1200" b="1" dirty="0">
                        <a:latin typeface="Lato" panose="020F0502020204030203" pitchFamily="34" charset="0"/>
                      </a:endParaRPr>
                    </a:p>
                  </a:txBody>
                  <a:tcPr marL="51435" marR="51435" marT="25718" marB="25718">
                    <a:solidFill>
                      <a:schemeClr val="bg1">
                        <a:lumMod val="75000"/>
                      </a:schemeClr>
                    </a:solidFill>
                  </a:tcPr>
                </a:tc>
                <a:tc>
                  <a:txBody>
                    <a:bodyPr/>
                    <a:lstStyle/>
                    <a:p>
                      <a:pPr algn="ctr"/>
                      <a:endParaRPr lang="en-GB" sz="1200" b="1" dirty="0">
                        <a:latin typeface="Lato" panose="020F0502020204030203" pitchFamily="34" charset="0"/>
                      </a:endParaRPr>
                    </a:p>
                  </a:txBody>
                  <a:tcPr marL="51435" marR="51435" marT="25718" marB="25718">
                    <a:solidFill>
                      <a:schemeClr val="bg1">
                        <a:lumMod val="75000"/>
                      </a:schemeClr>
                    </a:solidFill>
                  </a:tcPr>
                </a:tc>
              </a:tr>
              <a:tr h="309748">
                <a:tc>
                  <a:txBody>
                    <a:bodyPr/>
                    <a:lstStyle/>
                    <a:p>
                      <a:r>
                        <a:rPr lang="en-US" sz="1200" dirty="0" smtClean="0">
                          <a:latin typeface="Lato" panose="020F0502020204030203" pitchFamily="34" charset="0"/>
                        </a:rPr>
                        <a:t>Visits per</a:t>
                      </a:r>
                      <a:r>
                        <a:rPr lang="en-US" sz="1200" baseline="0" dirty="0" smtClean="0">
                          <a:latin typeface="Lato" panose="020F0502020204030203" pitchFamily="34" charset="0"/>
                        </a:rPr>
                        <a:t> month</a:t>
                      </a:r>
                      <a:endParaRPr lang="en-GB" sz="1200" dirty="0">
                        <a:latin typeface="Lato" panose="020F0502020204030203" pitchFamily="34" charset="0"/>
                      </a:endParaRPr>
                    </a:p>
                  </a:txBody>
                  <a:tcPr marL="51435" marR="51435" marT="25718" marB="25718"/>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n-GB" sz="1200" b="1" dirty="0" smtClean="0">
                        <a:latin typeface="Lato" panose="020F0502020204030203" pitchFamily="34" charset="0"/>
                      </a:endParaRPr>
                    </a:p>
                  </a:txBody>
                  <a:tcPr marL="51435" marR="51435" marT="25718" marB="25718"/>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GB" sz="1200" b="1" dirty="0" smtClean="0">
                          <a:latin typeface="Lato" panose="020F0502020204030203" pitchFamily="34" charset="0"/>
                        </a:rPr>
                        <a:t>3,727,911</a:t>
                      </a:r>
                    </a:p>
                  </a:txBody>
                  <a:tcPr marL="51435" marR="51435" marT="25718" marB="25718"/>
                </a:tc>
                <a:tc>
                  <a:txBody>
                    <a:bodyPr/>
                    <a:lstStyle/>
                    <a:p>
                      <a:pPr algn="ctr"/>
                      <a:endParaRPr lang="en-GB" sz="1200" b="1" dirty="0">
                        <a:latin typeface="Lato" panose="020F0502020204030203" pitchFamily="34" charset="0"/>
                      </a:endParaRPr>
                    </a:p>
                  </a:txBody>
                  <a:tcPr marL="51435" marR="51435" marT="25718" marB="25718">
                    <a:solidFill>
                      <a:schemeClr val="bg1">
                        <a:lumMod val="75000"/>
                      </a:schemeClr>
                    </a:solidFill>
                  </a:tcPr>
                </a:tc>
                <a:tc>
                  <a:txBody>
                    <a:bodyPr/>
                    <a:lstStyle/>
                    <a:p>
                      <a:pPr algn="ctr"/>
                      <a:endParaRPr lang="en-GB" sz="1200" b="1" dirty="0">
                        <a:latin typeface="Lato" panose="020F0502020204030203" pitchFamily="34" charset="0"/>
                      </a:endParaRPr>
                    </a:p>
                  </a:txBody>
                  <a:tcPr marL="51435" marR="51435" marT="25718" marB="25718">
                    <a:solidFill>
                      <a:schemeClr val="bg1">
                        <a:lumMod val="75000"/>
                      </a:schemeClr>
                    </a:solidFill>
                  </a:tcPr>
                </a:tc>
              </a:tr>
              <a:tr h="388154">
                <a:tc>
                  <a:txBody>
                    <a:bodyPr/>
                    <a:lstStyle/>
                    <a:p>
                      <a:r>
                        <a:rPr lang="en-US" sz="1200" dirty="0" smtClean="0">
                          <a:latin typeface="Lato" panose="020F0502020204030203" pitchFamily="34" charset="0"/>
                        </a:rPr>
                        <a:t>Unique</a:t>
                      </a:r>
                      <a:r>
                        <a:rPr lang="en-US" sz="1200" baseline="0" dirty="0" smtClean="0">
                          <a:latin typeface="Lato" panose="020F0502020204030203" pitchFamily="34" charset="0"/>
                        </a:rPr>
                        <a:t> users per month</a:t>
                      </a:r>
                      <a:endParaRPr lang="en-GB" sz="1200" dirty="0">
                        <a:latin typeface="Lato" panose="020F0502020204030203" pitchFamily="34" charset="0"/>
                      </a:endParaRPr>
                    </a:p>
                  </a:txBody>
                  <a:tcPr marL="51435" marR="51435" marT="25718" marB="25718"/>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n-GB" sz="1200" b="1" dirty="0" smtClean="0">
                        <a:latin typeface="Lato" panose="020F0502020204030203" pitchFamily="34" charset="0"/>
                      </a:endParaRPr>
                    </a:p>
                  </a:txBody>
                  <a:tcPr marL="51435" marR="51435" marT="25718" marB="25718"/>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GB" sz="1200" b="1" dirty="0" smtClean="0">
                          <a:latin typeface="Lato" panose="020F0502020204030203" pitchFamily="34" charset="0"/>
                        </a:rPr>
                        <a:t>2,909,132</a:t>
                      </a:r>
                    </a:p>
                  </a:txBody>
                  <a:tcPr marL="51435" marR="51435" marT="25718" marB="25718"/>
                </a:tc>
                <a:tc>
                  <a:txBody>
                    <a:bodyPr/>
                    <a:lstStyle/>
                    <a:p>
                      <a:pPr algn="ctr"/>
                      <a:endParaRPr lang="en-GB" sz="1200" b="1" dirty="0">
                        <a:latin typeface="Lato" panose="020F0502020204030203" pitchFamily="34" charset="0"/>
                      </a:endParaRPr>
                    </a:p>
                  </a:txBody>
                  <a:tcPr marL="51435" marR="51435" marT="25718" marB="25718">
                    <a:solidFill>
                      <a:schemeClr val="bg1">
                        <a:lumMod val="75000"/>
                      </a:schemeClr>
                    </a:solidFill>
                  </a:tcPr>
                </a:tc>
                <a:tc>
                  <a:txBody>
                    <a:bodyPr/>
                    <a:lstStyle/>
                    <a:p>
                      <a:pPr algn="ctr"/>
                      <a:endParaRPr lang="en-GB" sz="1200" b="1" dirty="0">
                        <a:latin typeface="Lato" panose="020F0502020204030203" pitchFamily="34" charset="0"/>
                      </a:endParaRPr>
                    </a:p>
                  </a:txBody>
                  <a:tcPr marL="51435" marR="51435" marT="25718" marB="25718">
                    <a:solidFill>
                      <a:schemeClr val="bg1">
                        <a:lumMod val="75000"/>
                      </a:schemeClr>
                    </a:solidFill>
                  </a:tcPr>
                </a:tc>
              </a:tr>
            </a:tbl>
          </a:graphicData>
        </a:graphic>
      </p:graphicFrame>
    </p:spTree>
    <p:extLst>
      <p:ext uri="{BB962C8B-B14F-4D97-AF65-F5344CB8AC3E}">
        <p14:creationId xmlns:p14="http://schemas.microsoft.com/office/powerpoint/2010/main" val="817312968"/>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Paid Subscriber Volume</a:t>
            </a:r>
            <a:endParaRPr lang="en-GB" dirty="0"/>
          </a:p>
        </p:txBody>
      </p:sp>
      <p:graphicFrame>
        <p:nvGraphicFramePr>
          <p:cNvPr id="4" name="Chart 3"/>
          <p:cNvGraphicFramePr>
            <a:graphicFrameLocks/>
          </p:cNvGraphicFramePr>
          <p:nvPr>
            <p:extLst/>
          </p:nvPr>
        </p:nvGraphicFramePr>
        <p:xfrm>
          <a:off x="457200" y="1505957"/>
          <a:ext cx="6426714" cy="4158462"/>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6" name="Table 5"/>
          <p:cNvGraphicFramePr>
            <a:graphicFrameLocks noGrp="1"/>
          </p:cNvGraphicFramePr>
          <p:nvPr/>
        </p:nvGraphicFramePr>
        <p:xfrm>
          <a:off x="5860388" y="1538791"/>
          <a:ext cx="2052227" cy="1081438"/>
        </p:xfrm>
        <a:graphic>
          <a:graphicData uri="http://schemas.openxmlformats.org/drawingml/2006/table">
            <a:tbl>
              <a:tblPr firstRow="1" bandRow="1">
                <a:tableStyleId>{073A0DAA-6AF3-43AB-8588-CEC1D06C72B9}</a:tableStyleId>
              </a:tblPr>
              <a:tblGrid>
                <a:gridCol w="763841"/>
                <a:gridCol w="810090"/>
                <a:gridCol w="478296"/>
              </a:tblGrid>
              <a:tr h="197518">
                <a:tc>
                  <a:txBody>
                    <a:bodyPr/>
                    <a:lstStyle/>
                    <a:p>
                      <a:endParaRPr lang="en-GB" sz="800" dirty="0">
                        <a:latin typeface="Lato" panose="020F0502020204030203" pitchFamily="34" charset="0"/>
                      </a:endParaRPr>
                    </a:p>
                  </a:txBody>
                  <a:tcPr marL="68580" marR="68580" marT="34290" marB="34290"/>
                </a:tc>
                <a:tc>
                  <a:txBody>
                    <a:bodyPr/>
                    <a:lstStyle/>
                    <a:p>
                      <a:r>
                        <a:rPr lang="en-GB" sz="800" dirty="0" smtClean="0">
                          <a:latin typeface="Lato" panose="020F0502020204030203" pitchFamily="34" charset="0"/>
                        </a:rPr>
                        <a:t>Paid Volume</a:t>
                      </a:r>
                      <a:endParaRPr lang="en-GB" sz="800" dirty="0">
                        <a:latin typeface="Lato" panose="020F0502020204030203" pitchFamily="34" charset="0"/>
                      </a:endParaRPr>
                    </a:p>
                  </a:txBody>
                  <a:tcPr marL="68580" marR="68580" marT="34290" marB="34290"/>
                </a:tc>
                <a:tc>
                  <a:txBody>
                    <a:bodyPr/>
                    <a:lstStyle/>
                    <a:p>
                      <a:r>
                        <a:rPr lang="en-GB" sz="800" dirty="0" smtClean="0">
                          <a:latin typeface="Lato" panose="020F0502020204030203" pitchFamily="34" charset="0"/>
                        </a:rPr>
                        <a:t>VAR</a:t>
                      </a:r>
                      <a:endParaRPr lang="en-GB" sz="800" dirty="0">
                        <a:latin typeface="Lato" panose="020F0502020204030203" pitchFamily="34" charset="0"/>
                      </a:endParaRPr>
                    </a:p>
                  </a:txBody>
                  <a:tcPr marL="68580" marR="68580" marT="34290" marB="34290"/>
                </a:tc>
              </a:tr>
              <a:tr h="182880">
                <a:tc>
                  <a:txBody>
                    <a:bodyPr/>
                    <a:lstStyle/>
                    <a:p>
                      <a:r>
                        <a:rPr lang="en-GB" sz="800" dirty="0" smtClean="0">
                          <a:latin typeface="Lato" panose="020F0502020204030203" pitchFamily="34" charset="0"/>
                        </a:rPr>
                        <a:t>2014</a:t>
                      </a:r>
                      <a:endParaRPr lang="en-GB" sz="800" dirty="0">
                        <a:latin typeface="Lato" panose="020F0502020204030203" pitchFamily="34" charset="0"/>
                      </a:endParaRPr>
                    </a:p>
                  </a:txBody>
                  <a:tcPr marL="68580" marR="68580" marT="34290" marB="34290"/>
                </a:tc>
                <a:tc>
                  <a:txBody>
                    <a:bodyPr/>
                    <a:lstStyle/>
                    <a:p>
                      <a:r>
                        <a:rPr lang="en-GB" sz="800" dirty="0" smtClean="0">
                          <a:latin typeface="Lato" panose="020F0502020204030203" pitchFamily="34" charset="0"/>
                        </a:rPr>
                        <a:t>87,255</a:t>
                      </a:r>
                      <a:endParaRPr lang="en-GB" sz="800" dirty="0">
                        <a:latin typeface="Lato" panose="020F0502020204030203" pitchFamily="34" charset="0"/>
                      </a:endParaRPr>
                    </a:p>
                  </a:txBody>
                  <a:tcPr marL="68580" marR="68580" marT="34290" marB="34290"/>
                </a:tc>
                <a:tc>
                  <a:txBody>
                    <a:bodyPr/>
                    <a:lstStyle/>
                    <a:p>
                      <a:endParaRPr lang="en-GB" sz="800">
                        <a:latin typeface="Lato" panose="020F0502020204030203" pitchFamily="34" charset="0"/>
                      </a:endParaRPr>
                    </a:p>
                  </a:txBody>
                  <a:tcPr marL="68580" marR="68580" marT="34290" marB="34290"/>
                </a:tc>
              </a:tr>
              <a:tr h="182880">
                <a:tc>
                  <a:txBody>
                    <a:bodyPr/>
                    <a:lstStyle/>
                    <a:p>
                      <a:r>
                        <a:rPr lang="en-GB" sz="800" dirty="0" smtClean="0">
                          <a:latin typeface="Lato" panose="020F0502020204030203" pitchFamily="34" charset="0"/>
                        </a:rPr>
                        <a:t>2015</a:t>
                      </a:r>
                      <a:endParaRPr lang="en-GB" sz="800" dirty="0">
                        <a:latin typeface="Lato" panose="020F0502020204030203" pitchFamily="34" charset="0"/>
                      </a:endParaRPr>
                    </a:p>
                  </a:txBody>
                  <a:tcPr marL="68580" marR="68580" marT="34290" marB="34290"/>
                </a:tc>
                <a:tc>
                  <a:txBody>
                    <a:bodyPr/>
                    <a:lstStyle/>
                    <a:p>
                      <a:r>
                        <a:rPr lang="en-GB" sz="800" dirty="0" smtClean="0">
                          <a:latin typeface="Lato" panose="020F0502020204030203" pitchFamily="34" charset="0"/>
                        </a:rPr>
                        <a:t>87,297</a:t>
                      </a:r>
                      <a:endParaRPr lang="en-GB" sz="800" dirty="0">
                        <a:latin typeface="Lato" panose="020F0502020204030203" pitchFamily="34" charset="0"/>
                      </a:endParaRPr>
                    </a:p>
                  </a:txBody>
                  <a:tcPr marL="68580" marR="68580" marT="34290" marB="34290"/>
                </a:tc>
                <a:tc>
                  <a:txBody>
                    <a:bodyPr/>
                    <a:lstStyle/>
                    <a:p>
                      <a:r>
                        <a:rPr lang="en-GB" sz="800" dirty="0" smtClean="0">
                          <a:latin typeface="Lato" panose="020F0502020204030203" pitchFamily="34" charset="0"/>
                        </a:rPr>
                        <a:t>43</a:t>
                      </a:r>
                      <a:endParaRPr lang="en-GB" sz="800" dirty="0">
                        <a:latin typeface="Lato" panose="020F0502020204030203" pitchFamily="34" charset="0"/>
                      </a:endParaRPr>
                    </a:p>
                  </a:txBody>
                  <a:tcPr marL="68580" marR="68580" marT="34290" marB="34290"/>
                </a:tc>
              </a:tr>
              <a:tr h="182880">
                <a:tc>
                  <a:txBody>
                    <a:bodyPr/>
                    <a:lstStyle/>
                    <a:p>
                      <a:r>
                        <a:rPr lang="en-GB" sz="800" dirty="0" smtClean="0">
                          <a:latin typeface="Lato" panose="020F0502020204030203" pitchFamily="34" charset="0"/>
                        </a:rPr>
                        <a:t>2016</a:t>
                      </a:r>
                      <a:r>
                        <a:rPr lang="en-GB" sz="800" baseline="0" dirty="0" smtClean="0">
                          <a:latin typeface="Lato" panose="020F0502020204030203" pitchFamily="34" charset="0"/>
                        </a:rPr>
                        <a:t> BGT</a:t>
                      </a:r>
                      <a:endParaRPr lang="en-GB" sz="800" dirty="0">
                        <a:latin typeface="Lato" panose="020F0502020204030203" pitchFamily="34" charset="0"/>
                      </a:endParaRPr>
                    </a:p>
                  </a:txBody>
                  <a:tcPr marL="68580" marR="68580" marT="34290" marB="34290"/>
                </a:tc>
                <a:tc>
                  <a:txBody>
                    <a:bodyPr/>
                    <a:lstStyle/>
                    <a:p>
                      <a:r>
                        <a:rPr lang="en-GB" sz="800" dirty="0" smtClean="0">
                          <a:latin typeface="Lato" panose="020F0502020204030203" pitchFamily="34" charset="0"/>
                        </a:rPr>
                        <a:t>87,624</a:t>
                      </a:r>
                      <a:endParaRPr lang="en-GB" sz="800" dirty="0">
                        <a:latin typeface="Lato" panose="020F0502020204030203" pitchFamily="34" charset="0"/>
                      </a:endParaRPr>
                    </a:p>
                  </a:txBody>
                  <a:tcPr marL="68580" marR="68580" marT="34290" marB="34290"/>
                </a:tc>
                <a:tc>
                  <a:txBody>
                    <a:bodyPr/>
                    <a:lstStyle/>
                    <a:p>
                      <a:r>
                        <a:rPr lang="en-GB" sz="800" dirty="0" smtClean="0">
                          <a:latin typeface="Lato" panose="020F0502020204030203" pitchFamily="34" charset="0"/>
                        </a:rPr>
                        <a:t>326</a:t>
                      </a:r>
                      <a:endParaRPr lang="en-GB" sz="800" dirty="0">
                        <a:latin typeface="Lato" panose="020F0502020204030203" pitchFamily="34" charset="0"/>
                      </a:endParaRPr>
                    </a:p>
                  </a:txBody>
                  <a:tcPr marL="68580" marR="68580" marT="34290" marB="34290"/>
                </a:tc>
              </a:tr>
              <a:tr h="182880">
                <a:tc>
                  <a:txBody>
                    <a:bodyPr/>
                    <a:lstStyle/>
                    <a:p>
                      <a:r>
                        <a:rPr lang="en-GB" sz="800" dirty="0" smtClean="0">
                          <a:latin typeface="Lato" panose="020F0502020204030203" pitchFamily="34" charset="0"/>
                        </a:rPr>
                        <a:t>2016</a:t>
                      </a:r>
                      <a:r>
                        <a:rPr lang="en-GB" sz="800" baseline="0" dirty="0" smtClean="0">
                          <a:latin typeface="Lato" panose="020F0502020204030203" pitchFamily="34" charset="0"/>
                        </a:rPr>
                        <a:t> Adjusted</a:t>
                      </a:r>
                      <a:endParaRPr lang="en-GB" sz="800" dirty="0">
                        <a:latin typeface="Lato" panose="020F0502020204030203" pitchFamily="34" charset="0"/>
                      </a:endParaRPr>
                    </a:p>
                  </a:txBody>
                  <a:tcPr marL="68580" marR="68580" marT="34290" marB="34290"/>
                </a:tc>
                <a:tc>
                  <a:txBody>
                    <a:bodyPr/>
                    <a:lstStyle/>
                    <a:p>
                      <a:r>
                        <a:rPr lang="en-GB" sz="800" dirty="0" smtClean="0">
                          <a:latin typeface="Lato" panose="020F0502020204030203" pitchFamily="34" charset="0"/>
                        </a:rPr>
                        <a:t>86,193</a:t>
                      </a:r>
                      <a:endParaRPr lang="en-GB" sz="800" dirty="0">
                        <a:latin typeface="Lato" panose="020F0502020204030203" pitchFamily="34" charset="0"/>
                      </a:endParaRPr>
                    </a:p>
                  </a:txBody>
                  <a:tcPr marL="68580" marR="68580" marT="34290" marB="34290"/>
                </a:tc>
                <a:tc>
                  <a:txBody>
                    <a:bodyPr/>
                    <a:lstStyle/>
                    <a:p>
                      <a:r>
                        <a:rPr lang="en-GB" sz="800" dirty="0" smtClean="0">
                          <a:latin typeface="Lato" panose="020F0502020204030203" pitchFamily="34" charset="0"/>
                        </a:rPr>
                        <a:t>-1,104</a:t>
                      </a:r>
                      <a:endParaRPr lang="en-GB" sz="800" dirty="0">
                        <a:latin typeface="Lato" panose="020F0502020204030203" pitchFamily="34" charset="0"/>
                      </a:endParaRPr>
                    </a:p>
                  </a:txBody>
                  <a:tcPr marL="68580" marR="68580" marT="34290" marB="34290"/>
                </a:tc>
              </a:tr>
            </a:tbl>
          </a:graphicData>
        </a:graphic>
      </p:graphicFrame>
    </p:spTree>
    <p:extLst>
      <p:ext uri="{BB962C8B-B14F-4D97-AF65-F5344CB8AC3E}">
        <p14:creationId xmlns:p14="http://schemas.microsoft.com/office/powerpoint/2010/main" val="3470327420"/>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Revenue by Product </a:t>
            </a:r>
            <a:endParaRPr lang="en-GB" dirty="0"/>
          </a:p>
        </p:txBody>
      </p:sp>
      <p:graphicFrame>
        <p:nvGraphicFramePr>
          <p:cNvPr id="8" name="Table 7"/>
          <p:cNvGraphicFramePr>
            <a:graphicFrameLocks noGrp="1"/>
          </p:cNvGraphicFramePr>
          <p:nvPr>
            <p:extLst/>
          </p:nvPr>
        </p:nvGraphicFramePr>
        <p:xfrm>
          <a:off x="723899" y="1592796"/>
          <a:ext cx="7781926" cy="4203788"/>
        </p:xfrm>
        <a:graphic>
          <a:graphicData uri="http://schemas.openxmlformats.org/drawingml/2006/table">
            <a:tbl>
              <a:tblPr>
                <a:tableStyleId>{5C22544A-7EE6-4342-B048-85BDC9FD1C3A}</a:tableStyleId>
              </a:tblPr>
              <a:tblGrid>
                <a:gridCol w="1254278"/>
                <a:gridCol w="930596"/>
                <a:gridCol w="930596"/>
                <a:gridCol w="687831"/>
                <a:gridCol w="647369"/>
                <a:gridCol w="971165"/>
                <a:gridCol w="956794"/>
                <a:gridCol w="755928"/>
                <a:gridCol w="647369"/>
              </a:tblGrid>
              <a:tr h="379898">
                <a:tc>
                  <a:txBody>
                    <a:bodyPr/>
                    <a:lstStyle/>
                    <a:p>
                      <a:pPr algn="ctr" fontAlgn="b"/>
                      <a:endParaRPr lang="en-GB" sz="1200" b="0" i="0" u="none" strike="noStrike" dirty="0">
                        <a:solidFill>
                          <a:srgbClr val="000000"/>
                        </a:solidFill>
                        <a:effectLst/>
                        <a:latin typeface="Lato" panose="020F0502020204030203" pitchFamily="34" charset="0"/>
                      </a:endParaRPr>
                    </a:p>
                  </a:txBody>
                  <a:tcPr marL="7144" marR="7144" marT="7144" marB="0" anchor="b"/>
                </a:tc>
                <a:tc>
                  <a:txBody>
                    <a:bodyPr/>
                    <a:lstStyle/>
                    <a:p>
                      <a:pPr algn="ctr" fontAlgn="b"/>
                      <a:r>
                        <a:rPr lang="en-GB" sz="1200" b="1" u="none" strike="noStrike" dirty="0">
                          <a:effectLst/>
                          <a:latin typeface="Lato" panose="020F0502020204030203" pitchFamily="34" charset="0"/>
                        </a:rPr>
                        <a:t>2014</a:t>
                      </a:r>
                      <a:endParaRPr lang="en-GB" sz="1200" b="1" i="0" u="none" strike="noStrike" dirty="0">
                        <a:solidFill>
                          <a:srgbClr val="000000"/>
                        </a:solidFill>
                        <a:effectLst/>
                        <a:latin typeface="Lato" panose="020F0502020204030203" pitchFamily="34" charset="0"/>
                      </a:endParaRPr>
                    </a:p>
                  </a:txBody>
                  <a:tcPr marL="7144" marR="7144" marT="7144" marB="0" anchor="b"/>
                </a:tc>
                <a:tc>
                  <a:txBody>
                    <a:bodyPr/>
                    <a:lstStyle/>
                    <a:p>
                      <a:pPr algn="ctr" fontAlgn="b"/>
                      <a:r>
                        <a:rPr lang="en-GB" sz="1200" b="1" u="none" strike="noStrike" dirty="0">
                          <a:effectLst/>
                          <a:latin typeface="Lato" panose="020F0502020204030203" pitchFamily="34" charset="0"/>
                        </a:rPr>
                        <a:t>2015</a:t>
                      </a:r>
                      <a:endParaRPr lang="en-GB" sz="1200" b="1" i="0" u="none" strike="noStrike" dirty="0">
                        <a:solidFill>
                          <a:srgbClr val="000000"/>
                        </a:solidFill>
                        <a:effectLst/>
                        <a:latin typeface="Lato" panose="020F0502020204030203" pitchFamily="34" charset="0"/>
                      </a:endParaRPr>
                    </a:p>
                  </a:txBody>
                  <a:tcPr marL="7144" marR="7144" marT="7144" marB="0" anchor="b"/>
                </a:tc>
                <a:tc>
                  <a:txBody>
                    <a:bodyPr/>
                    <a:lstStyle/>
                    <a:p>
                      <a:pPr algn="ctr" fontAlgn="b"/>
                      <a:r>
                        <a:rPr lang="en-GB" sz="1200" b="1" u="none" strike="noStrike" dirty="0">
                          <a:effectLst/>
                          <a:latin typeface="Lato" panose="020F0502020204030203" pitchFamily="34" charset="0"/>
                        </a:rPr>
                        <a:t>VAR</a:t>
                      </a:r>
                      <a:endParaRPr lang="en-GB" sz="1200" b="1" i="0" u="none" strike="noStrike" dirty="0">
                        <a:solidFill>
                          <a:srgbClr val="000000"/>
                        </a:solidFill>
                        <a:effectLst/>
                        <a:latin typeface="Lato" panose="020F0502020204030203" pitchFamily="34" charset="0"/>
                      </a:endParaRPr>
                    </a:p>
                  </a:txBody>
                  <a:tcPr marL="7144" marR="7144" marT="7144" marB="0" anchor="b"/>
                </a:tc>
                <a:tc>
                  <a:txBody>
                    <a:bodyPr/>
                    <a:lstStyle/>
                    <a:p>
                      <a:pPr algn="ctr" fontAlgn="b"/>
                      <a:r>
                        <a:rPr lang="en-GB" sz="1200" b="1" u="none" strike="noStrike" dirty="0">
                          <a:effectLst/>
                          <a:latin typeface="Lato" panose="020F0502020204030203" pitchFamily="34" charset="0"/>
                        </a:rPr>
                        <a:t>VAR%</a:t>
                      </a:r>
                      <a:endParaRPr lang="en-GB" sz="1200" b="1" i="0" u="none" strike="noStrike" dirty="0">
                        <a:solidFill>
                          <a:srgbClr val="000000"/>
                        </a:solidFill>
                        <a:effectLst/>
                        <a:latin typeface="Lato" panose="020F0502020204030203" pitchFamily="34" charset="0"/>
                      </a:endParaRPr>
                    </a:p>
                  </a:txBody>
                  <a:tcPr marL="7144" marR="7144" marT="7144" marB="0" anchor="b"/>
                </a:tc>
                <a:tc>
                  <a:txBody>
                    <a:bodyPr/>
                    <a:lstStyle/>
                    <a:p>
                      <a:pPr algn="ctr" fontAlgn="b"/>
                      <a:r>
                        <a:rPr lang="en-GB" sz="1200" b="1" u="none" strike="noStrike" dirty="0">
                          <a:effectLst/>
                          <a:latin typeface="Lato" panose="020F0502020204030203" pitchFamily="34" charset="0"/>
                        </a:rPr>
                        <a:t>2016 BGT</a:t>
                      </a:r>
                      <a:endParaRPr lang="en-GB" sz="1200" b="1" i="0" u="none" strike="noStrike" dirty="0">
                        <a:solidFill>
                          <a:srgbClr val="000000"/>
                        </a:solidFill>
                        <a:effectLst/>
                        <a:latin typeface="Lato" panose="020F0502020204030203" pitchFamily="34" charset="0"/>
                      </a:endParaRPr>
                    </a:p>
                  </a:txBody>
                  <a:tcPr marL="7144" marR="7144" marT="7144" marB="0" anchor="b"/>
                </a:tc>
                <a:tc>
                  <a:txBody>
                    <a:bodyPr/>
                    <a:lstStyle/>
                    <a:p>
                      <a:pPr algn="ctr" fontAlgn="b"/>
                      <a:r>
                        <a:rPr lang="en-GB" sz="1200" b="1" u="none" strike="noStrike" dirty="0">
                          <a:effectLst/>
                          <a:latin typeface="Lato" panose="020F0502020204030203" pitchFamily="34" charset="0"/>
                        </a:rPr>
                        <a:t>2016 Adjusted</a:t>
                      </a:r>
                      <a:endParaRPr lang="en-GB" sz="1200" b="1" i="0" u="none" strike="noStrike" dirty="0">
                        <a:solidFill>
                          <a:srgbClr val="000000"/>
                        </a:solidFill>
                        <a:effectLst/>
                        <a:latin typeface="Lato" panose="020F0502020204030203" pitchFamily="34" charset="0"/>
                      </a:endParaRPr>
                    </a:p>
                  </a:txBody>
                  <a:tcPr marL="7144" marR="7144" marT="7144" marB="0" anchor="b"/>
                </a:tc>
                <a:tc>
                  <a:txBody>
                    <a:bodyPr/>
                    <a:lstStyle/>
                    <a:p>
                      <a:pPr algn="ctr" fontAlgn="b"/>
                      <a:r>
                        <a:rPr lang="en-GB" sz="1200" b="1" u="none" strike="noStrike" dirty="0">
                          <a:effectLst/>
                          <a:latin typeface="Lato" panose="020F0502020204030203" pitchFamily="34" charset="0"/>
                        </a:rPr>
                        <a:t>VAR</a:t>
                      </a:r>
                      <a:endParaRPr lang="en-GB" sz="1200" b="1" i="0" u="none" strike="noStrike" dirty="0">
                        <a:solidFill>
                          <a:srgbClr val="000000"/>
                        </a:solidFill>
                        <a:effectLst/>
                        <a:latin typeface="Lato" panose="020F0502020204030203" pitchFamily="34" charset="0"/>
                      </a:endParaRPr>
                    </a:p>
                  </a:txBody>
                  <a:tcPr marL="7144" marR="7144" marT="7144" marB="0" anchor="b"/>
                </a:tc>
                <a:tc>
                  <a:txBody>
                    <a:bodyPr/>
                    <a:lstStyle/>
                    <a:p>
                      <a:pPr algn="ctr" fontAlgn="b"/>
                      <a:r>
                        <a:rPr lang="en-GB" sz="1200" b="1" u="none" strike="noStrike" dirty="0">
                          <a:effectLst/>
                          <a:latin typeface="Lato" panose="020F0502020204030203" pitchFamily="34" charset="0"/>
                        </a:rPr>
                        <a:t>VAR%</a:t>
                      </a:r>
                      <a:endParaRPr lang="en-GB" sz="1200" b="1" i="0" u="none" strike="noStrike" dirty="0">
                        <a:solidFill>
                          <a:srgbClr val="000000"/>
                        </a:solidFill>
                        <a:effectLst/>
                        <a:latin typeface="Lato" panose="020F0502020204030203" pitchFamily="34" charset="0"/>
                      </a:endParaRPr>
                    </a:p>
                  </a:txBody>
                  <a:tcPr marL="7144" marR="7144" marT="7144" marB="0" anchor="b"/>
                </a:tc>
              </a:tr>
              <a:tr h="372904">
                <a:tc>
                  <a:txBody>
                    <a:bodyPr/>
                    <a:lstStyle/>
                    <a:p>
                      <a:pPr algn="ctr" fontAlgn="b"/>
                      <a:r>
                        <a:rPr lang="en-GB" sz="1200" b="1" u="none" strike="noStrike" dirty="0">
                          <a:effectLst/>
                          <a:latin typeface="Lato" panose="020F0502020204030203" pitchFamily="34" charset="0"/>
                        </a:rPr>
                        <a:t>UK/ROW</a:t>
                      </a:r>
                      <a:endParaRPr lang="en-GB" sz="1200" b="1" i="0" u="none" strike="noStrike" dirty="0">
                        <a:solidFill>
                          <a:srgbClr val="000000"/>
                        </a:solidFill>
                        <a:effectLst/>
                        <a:latin typeface="Lato" panose="020F0502020204030203" pitchFamily="34" charset="0"/>
                      </a:endParaRPr>
                    </a:p>
                  </a:txBody>
                  <a:tcPr marL="7144" marR="7144" marT="7144" marB="0" anchor="b"/>
                </a:tc>
                <a:tc>
                  <a:txBody>
                    <a:bodyPr/>
                    <a:lstStyle/>
                    <a:p>
                      <a:pPr algn="ctr" fontAlgn="b"/>
                      <a:r>
                        <a:rPr lang="en-GB" sz="1200" u="none" strike="noStrike">
                          <a:effectLst/>
                          <a:latin typeface="Lato" panose="020F0502020204030203" pitchFamily="34" charset="0"/>
                        </a:rPr>
                        <a:t>         7,370,653 </a:t>
                      </a:r>
                      <a:endParaRPr lang="en-GB" sz="1200" b="0" i="0" u="none" strike="noStrike">
                        <a:solidFill>
                          <a:srgbClr val="000000"/>
                        </a:solidFill>
                        <a:effectLst/>
                        <a:latin typeface="Lato" panose="020F0502020204030203" pitchFamily="34" charset="0"/>
                      </a:endParaRPr>
                    </a:p>
                  </a:txBody>
                  <a:tcPr marL="7144" marR="7144" marT="7144" marB="0" anchor="b"/>
                </a:tc>
                <a:tc>
                  <a:txBody>
                    <a:bodyPr/>
                    <a:lstStyle/>
                    <a:p>
                      <a:pPr algn="ctr" fontAlgn="b"/>
                      <a:r>
                        <a:rPr lang="en-GB" sz="1200" u="none" strike="noStrike">
                          <a:effectLst/>
                          <a:latin typeface="Lato" panose="020F0502020204030203" pitchFamily="34" charset="0"/>
                        </a:rPr>
                        <a:t>         7,428,557 </a:t>
                      </a:r>
                      <a:endParaRPr lang="en-GB" sz="1200" b="0" i="0" u="none" strike="noStrike">
                        <a:solidFill>
                          <a:srgbClr val="000000"/>
                        </a:solidFill>
                        <a:effectLst/>
                        <a:latin typeface="Lato" panose="020F0502020204030203" pitchFamily="34" charset="0"/>
                      </a:endParaRPr>
                    </a:p>
                  </a:txBody>
                  <a:tcPr marL="7144" marR="7144" marT="7144" marB="0" anchor="b"/>
                </a:tc>
                <a:tc>
                  <a:txBody>
                    <a:bodyPr/>
                    <a:lstStyle/>
                    <a:p>
                      <a:pPr algn="ctr" fontAlgn="b"/>
                      <a:r>
                        <a:rPr lang="en-GB" sz="1200" u="none" strike="noStrike" dirty="0">
                          <a:effectLst/>
                          <a:latin typeface="Lato" panose="020F0502020204030203" pitchFamily="34" charset="0"/>
                        </a:rPr>
                        <a:t>57,904 </a:t>
                      </a:r>
                      <a:endParaRPr lang="en-GB" sz="1200" b="1" i="0" u="none" strike="noStrike" dirty="0">
                        <a:solidFill>
                          <a:srgbClr val="000000"/>
                        </a:solidFill>
                        <a:effectLst/>
                        <a:latin typeface="Lato" panose="020F0502020204030203" pitchFamily="34" charset="0"/>
                      </a:endParaRPr>
                    </a:p>
                  </a:txBody>
                  <a:tcPr marL="7144" marR="7144" marT="7144" marB="0" anchor="b"/>
                </a:tc>
                <a:tc>
                  <a:txBody>
                    <a:bodyPr/>
                    <a:lstStyle/>
                    <a:p>
                      <a:pPr algn="ctr" fontAlgn="b"/>
                      <a:r>
                        <a:rPr lang="en-GB" sz="1200" u="none" strike="noStrike" dirty="0">
                          <a:effectLst/>
                          <a:latin typeface="Lato" panose="020F0502020204030203" pitchFamily="34" charset="0"/>
                        </a:rPr>
                        <a:t>1%</a:t>
                      </a:r>
                      <a:endParaRPr lang="en-GB" sz="1200" b="1" i="0" u="none" strike="noStrike" dirty="0">
                        <a:solidFill>
                          <a:srgbClr val="000000"/>
                        </a:solidFill>
                        <a:effectLst/>
                        <a:latin typeface="Lato" panose="020F0502020204030203" pitchFamily="34" charset="0"/>
                      </a:endParaRPr>
                    </a:p>
                  </a:txBody>
                  <a:tcPr marL="7144" marR="7144" marT="7144" marB="0" anchor="b"/>
                </a:tc>
                <a:tc>
                  <a:txBody>
                    <a:bodyPr/>
                    <a:lstStyle/>
                    <a:p>
                      <a:pPr algn="ctr" fontAlgn="b"/>
                      <a:r>
                        <a:rPr lang="en-GB" sz="1200" u="none" strike="noStrike" dirty="0">
                          <a:effectLst/>
                          <a:latin typeface="Lato" panose="020F0502020204030203" pitchFamily="34" charset="0"/>
                        </a:rPr>
                        <a:t>           7,434,206 </a:t>
                      </a:r>
                      <a:endParaRPr lang="en-GB" sz="1200" b="0" i="0" u="none" strike="noStrike" dirty="0">
                        <a:solidFill>
                          <a:srgbClr val="000000"/>
                        </a:solidFill>
                        <a:effectLst/>
                        <a:latin typeface="Lato" panose="020F0502020204030203" pitchFamily="34" charset="0"/>
                      </a:endParaRPr>
                    </a:p>
                  </a:txBody>
                  <a:tcPr marL="7144" marR="7144" marT="7144" marB="0" anchor="b"/>
                </a:tc>
                <a:tc>
                  <a:txBody>
                    <a:bodyPr/>
                    <a:lstStyle/>
                    <a:p>
                      <a:pPr algn="ctr" fontAlgn="b"/>
                      <a:r>
                        <a:rPr lang="en-GB" sz="1200" u="none" strike="noStrike">
                          <a:effectLst/>
                          <a:latin typeface="Lato" panose="020F0502020204030203" pitchFamily="34" charset="0"/>
                        </a:rPr>
                        <a:t>            7,434,206 </a:t>
                      </a:r>
                      <a:endParaRPr lang="en-GB" sz="1200" b="0" i="0" u="none" strike="noStrike">
                        <a:solidFill>
                          <a:srgbClr val="000000"/>
                        </a:solidFill>
                        <a:effectLst/>
                        <a:latin typeface="Lato" panose="020F0502020204030203" pitchFamily="34" charset="0"/>
                      </a:endParaRPr>
                    </a:p>
                  </a:txBody>
                  <a:tcPr marL="7144" marR="7144" marT="7144" marB="0" anchor="b"/>
                </a:tc>
                <a:tc>
                  <a:txBody>
                    <a:bodyPr/>
                    <a:lstStyle/>
                    <a:p>
                      <a:pPr algn="ctr" fontAlgn="b"/>
                      <a:r>
                        <a:rPr lang="en-GB" sz="1200" u="none" strike="noStrike">
                          <a:effectLst/>
                          <a:latin typeface="Lato" panose="020F0502020204030203" pitchFamily="34" charset="0"/>
                        </a:rPr>
                        <a:t>5,649 </a:t>
                      </a:r>
                      <a:endParaRPr lang="en-GB" sz="1200" b="1" i="0" u="none" strike="noStrike">
                        <a:solidFill>
                          <a:srgbClr val="000000"/>
                        </a:solidFill>
                        <a:effectLst/>
                        <a:latin typeface="Lato" panose="020F0502020204030203" pitchFamily="34" charset="0"/>
                      </a:endParaRPr>
                    </a:p>
                  </a:txBody>
                  <a:tcPr marL="7144" marR="7144" marT="7144" marB="0" anchor="b"/>
                </a:tc>
                <a:tc>
                  <a:txBody>
                    <a:bodyPr/>
                    <a:lstStyle/>
                    <a:p>
                      <a:pPr algn="ctr" fontAlgn="b"/>
                      <a:r>
                        <a:rPr lang="en-GB" sz="1200" u="none" strike="noStrike">
                          <a:effectLst/>
                          <a:latin typeface="Lato" panose="020F0502020204030203" pitchFamily="34" charset="0"/>
                        </a:rPr>
                        <a:t>0%</a:t>
                      </a:r>
                      <a:endParaRPr lang="en-GB" sz="1200" b="1" i="0" u="none" strike="noStrike">
                        <a:solidFill>
                          <a:srgbClr val="000000"/>
                        </a:solidFill>
                        <a:effectLst/>
                        <a:latin typeface="Lato" panose="020F0502020204030203" pitchFamily="34" charset="0"/>
                      </a:endParaRPr>
                    </a:p>
                  </a:txBody>
                  <a:tcPr marL="7144" marR="7144" marT="7144" marB="0" anchor="b"/>
                </a:tc>
              </a:tr>
              <a:tr h="372904">
                <a:tc>
                  <a:txBody>
                    <a:bodyPr/>
                    <a:lstStyle/>
                    <a:p>
                      <a:pPr algn="ctr" fontAlgn="b"/>
                      <a:r>
                        <a:rPr lang="en-GB" sz="1200" b="1" u="none" strike="noStrike">
                          <a:effectLst/>
                          <a:latin typeface="Lato" panose="020F0502020204030203" pitchFamily="34" charset="0"/>
                        </a:rPr>
                        <a:t>US</a:t>
                      </a:r>
                      <a:endParaRPr lang="en-GB" sz="1200" b="1" i="0" u="none" strike="noStrike">
                        <a:solidFill>
                          <a:srgbClr val="000000"/>
                        </a:solidFill>
                        <a:effectLst/>
                        <a:latin typeface="Lato" panose="020F0502020204030203" pitchFamily="34" charset="0"/>
                      </a:endParaRPr>
                    </a:p>
                  </a:txBody>
                  <a:tcPr marL="7144" marR="7144" marT="7144" marB="0" anchor="b"/>
                </a:tc>
                <a:tc>
                  <a:txBody>
                    <a:bodyPr/>
                    <a:lstStyle/>
                    <a:p>
                      <a:pPr algn="ctr" fontAlgn="b"/>
                      <a:r>
                        <a:rPr lang="en-GB" sz="1200" u="none" strike="noStrike">
                          <a:effectLst/>
                          <a:latin typeface="Lato" panose="020F0502020204030203" pitchFamily="34" charset="0"/>
                        </a:rPr>
                        <a:t>         1,429,744 </a:t>
                      </a:r>
                      <a:endParaRPr lang="en-GB" sz="1200" b="0" i="0" u="none" strike="noStrike">
                        <a:solidFill>
                          <a:srgbClr val="000000"/>
                        </a:solidFill>
                        <a:effectLst/>
                        <a:latin typeface="Lato" panose="020F0502020204030203" pitchFamily="34" charset="0"/>
                      </a:endParaRPr>
                    </a:p>
                  </a:txBody>
                  <a:tcPr marL="7144" marR="7144" marT="7144" marB="0" anchor="b"/>
                </a:tc>
                <a:tc>
                  <a:txBody>
                    <a:bodyPr/>
                    <a:lstStyle/>
                    <a:p>
                      <a:pPr algn="ctr" fontAlgn="b"/>
                      <a:r>
                        <a:rPr lang="en-GB" sz="1200" u="none" strike="noStrike">
                          <a:effectLst/>
                          <a:latin typeface="Lato" panose="020F0502020204030203" pitchFamily="34" charset="0"/>
                        </a:rPr>
                        <a:t>         1,345,756 </a:t>
                      </a:r>
                      <a:endParaRPr lang="en-GB" sz="1200" b="0" i="0" u="none" strike="noStrike">
                        <a:solidFill>
                          <a:srgbClr val="000000"/>
                        </a:solidFill>
                        <a:effectLst/>
                        <a:latin typeface="Lato" panose="020F0502020204030203" pitchFamily="34" charset="0"/>
                      </a:endParaRPr>
                    </a:p>
                  </a:txBody>
                  <a:tcPr marL="7144" marR="7144" marT="7144" marB="0" anchor="b"/>
                </a:tc>
                <a:tc>
                  <a:txBody>
                    <a:bodyPr/>
                    <a:lstStyle/>
                    <a:p>
                      <a:pPr algn="ctr" fontAlgn="b"/>
                      <a:r>
                        <a:rPr lang="en-GB" sz="1200" u="none" strike="noStrike" dirty="0">
                          <a:solidFill>
                            <a:srgbClr val="FF0000"/>
                          </a:solidFill>
                          <a:effectLst/>
                          <a:latin typeface="Lato" panose="020F0502020204030203" pitchFamily="34" charset="0"/>
                        </a:rPr>
                        <a:t>-83,988 </a:t>
                      </a:r>
                      <a:endParaRPr lang="en-GB" sz="1200" b="1" i="0" u="none" strike="noStrike" dirty="0">
                        <a:solidFill>
                          <a:srgbClr val="FF0000"/>
                        </a:solidFill>
                        <a:effectLst/>
                        <a:latin typeface="Lato" panose="020F0502020204030203" pitchFamily="34" charset="0"/>
                      </a:endParaRPr>
                    </a:p>
                  </a:txBody>
                  <a:tcPr marL="7144" marR="7144" marT="7144" marB="0" anchor="b"/>
                </a:tc>
                <a:tc>
                  <a:txBody>
                    <a:bodyPr/>
                    <a:lstStyle/>
                    <a:p>
                      <a:pPr algn="ctr" fontAlgn="b"/>
                      <a:r>
                        <a:rPr lang="en-GB" sz="1200" u="none" strike="noStrike" dirty="0">
                          <a:solidFill>
                            <a:srgbClr val="FF0000"/>
                          </a:solidFill>
                          <a:effectLst/>
                          <a:latin typeface="Lato" panose="020F0502020204030203" pitchFamily="34" charset="0"/>
                        </a:rPr>
                        <a:t>-6%</a:t>
                      </a:r>
                      <a:endParaRPr lang="en-GB" sz="1200" b="1" i="0" u="none" strike="noStrike" dirty="0">
                        <a:solidFill>
                          <a:srgbClr val="FF0000"/>
                        </a:solidFill>
                        <a:effectLst/>
                        <a:latin typeface="Lato" panose="020F0502020204030203" pitchFamily="34" charset="0"/>
                      </a:endParaRPr>
                    </a:p>
                  </a:txBody>
                  <a:tcPr marL="7144" marR="7144" marT="7144" marB="0" anchor="b"/>
                </a:tc>
                <a:tc>
                  <a:txBody>
                    <a:bodyPr/>
                    <a:lstStyle/>
                    <a:p>
                      <a:pPr algn="ctr" fontAlgn="b"/>
                      <a:r>
                        <a:rPr lang="en-GB" sz="1200" u="none" strike="noStrike" dirty="0">
                          <a:effectLst/>
                          <a:latin typeface="Lato" panose="020F0502020204030203" pitchFamily="34" charset="0"/>
                        </a:rPr>
                        <a:t>           1,348,996 </a:t>
                      </a:r>
                      <a:endParaRPr lang="en-GB" sz="1200" b="0" i="0" u="none" strike="noStrike" dirty="0">
                        <a:solidFill>
                          <a:srgbClr val="000000"/>
                        </a:solidFill>
                        <a:effectLst/>
                        <a:latin typeface="Lato" panose="020F0502020204030203" pitchFamily="34" charset="0"/>
                      </a:endParaRPr>
                    </a:p>
                  </a:txBody>
                  <a:tcPr marL="7144" marR="7144" marT="7144" marB="0" anchor="b"/>
                </a:tc>
                <a:tc>
                  <a:txBody>
                    <a:bodyPr/>
                    <a:lstStyle/>
                    <a:p>
                      <a:pPr algn="ctr" fontAlgn="b"/>
                      <a:r>
                        <a:rPr lang="en-GB" sz="1200" u="none" strike="noStrike" dirty="0">
                          <a:effectLst/>
                          <a:latin typeface="Lato" panose="020F0502020204030203" pitchFamily="34" charset="0"/>
                        </a:rPr>
                        <a:t>            1,173,850 </a:t>
                      </a:r>
                      <a:endParaRPr lang="en-GB" sz="1200" b="0" i="0" u="none" strike="noStrike" dirty="0">
                        <a:solidFill>
                          <a:srgbClr val="000000"/>
                        </a:solidFill>
                        <a:effectLst/>
                        <a:latin typeface="Lato" panose="020F0502020204030203" pitchFamily="34" charset="0"/>
                      </a:endParaRPr>
                    </a:p>
                  </a:txBody>
                  <a:tcPr marL="7144" marR="7144" marT="7144" marB="0" anchor="b"/>
                </a:tc>
                <a:tc>
                  <a:txBody>
                    <a:bodyPr/>
                    <a:lstStyle/>
                    <a:p>
                      <a:pPr algn="ctr" fontAlgn="b"/>
                      <a:r>
                        <a:rPr lang="en-GB" sz="1200" u="none" strike="noStrike" dirty="0">
                          <a:solidFill>
                            <a:srgbClr val="FF0000"/>
                          </a:solidFill>
                          <a:effectLst/>
                          <a:latin typeface="Lato" panose="020F0502020204030203" pitchFamily="34" charset="0"/>
                        </a:rPr>
                        <a:t>-171,906 </a:t>
                      </a:r>
                      <a:endParaRPr lang="en-GB" sz="1200" b="1" i="0" u="none" strike="noStrike" dirty="0">
                        <a:solidFill>
                          <a:srgbClr val="FF0000"/>
                        </a:solidFill>
                        <a:effectLst/>
                        <a:latin typeface="Lato" panose="020F0502020204030203" pitchFamily="34" charset="0"/>
                      </a:endParaRPr>
                    </a:p>
                  </a:txBody>
                  <a:tcPr marL="7144" marR="7144" marT="7144" marB="0" anchor="b"/>
                </a:tc>
                <a:tc>
                  <a:txBody>
                    <a:bodyPr/>
                    <a:lstStyle/>
                    <a:p>
                      <a:pPr algn="ctr" fontAlgn="b"/>
                      <a:r>
                        <a:rPr lang="en-GB" sz="1200" u="none" strike="noStrike" dirty="0">
                          <a:solidFill>
                            <a:srgbClr val="FF0000"/>
                          </a:solidFill>
                          <a:effectLst/>
                          <a:latin typeface="Lato" panose="020F0502020204030203" pitchFamily="34" charset="0"/>
                        </a:rPr>
                        <a:t>-13%</a:t>
                      </a:r>
                      <a:endParaRPr lang="en-GB" sz="1200" b="1" i="0" u="none" strike="noStrike" dirty="0">
                        <a:solidFill>
                          <a:srgbClr val="FF0000"/>
                        </a:solidFill>
                        <a:effectLst/>
                        <a:latin typeface="Lato" panose="020F0502020204030203" pitchFamily="34" charset="0"/>
                      </a:endParaRPr>
                    </a:p>
                  </a:txBody>
                  <a:tcPr marL="7144" marR="7144" marT="7144" marB="0" anchor="b"/>
                </a:tc>
              </a:tr>
              <a:tr h="372904">
                <a:tc>
                  <a:txBody>
                    <a:bodyPr/>
                    <a:lstStyle/>
                    <a:p>
                      <a:pPr algn="ctr" fontAlgn="b"/>
                      <a:r>
                        <a:rPr lang="en-GB" sz="1200" b="1" u="none" strike="noStrike" dirty="0">
                          <a:effectLst/>
                          <a:latin typeface="Lato" panose="020F0502020204030203" pitchFamily="34" charset="0"/>
                        </a:rPr>
                        <a:t>AU</a:t>
                      </a:r>
                      <a:endParaRPr lang="en-GB" sz="1200" b="1" i="0" u="none" strike="noStrike" dirty="0">
                        <a:solidFill>
                          <a:srgbClr val="000000"/>
                        </a:solidFill>
                        <a:effectLst/>
                        <a:latin typeface="Lato" panose="020F0502020204030203" pitchFamily="34" charset="0"/>
                      </a:endParaRPr>
                    </a:p>
                  </a:txBody>
                  <a:tcPr marL="7144" marR="7144" marT="7144" marB="0" anchor="b"/>
                </a:tc>
                <a:tc>
                  <a:txBody>
                    <a:bodyPr/>
                    <a:lstStyle/>
                    <a:p>
                      <a:pPr algn="ctr" fontAlgn="b"/>
                      <a:r>
                        <a:rPr lang="en-GB" sz="1200" u="none" strike="noStrike">
                          <a:effectLst/>
                          <a:latin typeface="Lato" panose="020F0502020204030203" pitchFamily="34" charset="0"/>
                        </a:rPr>
                        <a:t>         1,788,982 </a:t>
                      </a:r>
                      <a:endParaRPr lang="en-GB" sz="1200" b="0" i="0" u="none" strike="noStrike">
                        <a:solidFill>
                          <a:srgbClr val="000000"/>
                        </a:solidFill>
                        <a:effectLst/>
                        <a:latin typeface="Lato" panose="020F0502020204030203" pitchFamily="34" charset="0"/>
                      </a:endParaRPr>
                    </a:p>
                  </a:txBody>
                  <a:tcPr marL="7144" marR="7144" marT="7144" marB="0" anchor="b"/>
                </a:tc>
                <a:tc>
                  <a:txBody>
                    <a:bodyPr/>
                    <a:lstStyle/>
                    <a:p>
                      <a:pPr algn="ctr" fontAlgn="b"/>
                      <a:r>
                        <a:rPr lang="en-GB" sz="1200" u="none" strike="noStrike">
                          <a:effectLst/>
                          <a:latin typeface="Lato" panose="020F0502020204030203" pitchFamily="34" charset="0"/>
                        </a:rPr>
                        <a:t>         1,647,771 </a:t>
                      </a:r>
                      <a:endParaRPr lang="en-GB" sz="1200" b="0" i="0" u="none" strike="noStrike">
                        <a:solidFill>
                          <a:srgbClr val="000000"/>
                        </a:solidFill>
                        <a:effectLst/>
                        <a:latin typeface="Lato" panose="020F0502020204030203" pitchFamily="34" charset="0"/>
                      </a:endParaRPr>
                    </a:p>
                  </a:txBody>
                  <a:tcPr marL="7144" marR="7144" marT="7144" marB="0" anchor="b"/>
                </a:tc>
                <a:tc>
                  <a:txBody>
                    <a:bodyPr/>
                    <a:lstStyle/>
                    <a:p>
                      <a:pPr algn="ctr" fontAlgn="b"/>
                      <a:r>
                        <a:rPr lang="en-GB" sz="1200" u="none" strike="noStrike">
                          <a:solidFill>
                            <a:srgbClr val="FF0000"/>
                          </a:solidFill>
                          <a:effectLst/>
                          <a:latin typeface="Lato" panose="020F0502020204030203" pitchFamily="34" charset="0"/>
                        </a:rPr>
                        <a:t>-141,211 </a:t>
                      </a:r>
                      <a:endParaRPr lang="en-GB" sz="1200" b="1" i="0" u="none" strike="noStrike">
                        <a:solidFill>
                          <a:srgbClr val="FF0000"/>
                        </a:solidFill>
                        <a:effectLst/>
                        <a:latin typeface="Lato" panose="020F0502020204030203" pitchFamily="34" charset="0"/>
                      </a:endParaRPr>
                    </a:p>
                  </a:txBody>
                  <a:tcPr marL="7144" marR="7144" marT="7144" marB="0" anchor="b"/>
                </a:tc>
                <a:tc>
                  <a:txBody>
                    <a:bodyPr/>
                    <a:lstStyle/>
                    <a:p>
                      <a:pPr algn="ctr" fontAlgn="b"/>
                      <a:r>
                        <a:rPr lang="en-GB" sz="1200" u="none" strike="noStrike" dirty="0">
                          <a:solidFill>
                            <a:srgbClr val="FF0000"/>
                          </a:solidFill>
                          <a:effectLst/>
                          <a:latin typeface="Lato" panose="020F0502020204030203" pitchFamily="34" charset="0"/>
                        </a:rPr>
                        <a:t>-8%</a:t>
                      </a:r>
                      <a:endParaRPr lang="en-GB" sz="1200" b="1" i="0" u="none" strike="noStrike" dirty="0">
                        <a:solidFill>
                          <a:srgbClr val="FF0000"/>
                        </a:solidFill>
                        <a:effectLst/>
                        <a:latin typeface="Lato" panose="020F0502020204030203" pitchFamily="34" charset="0"/>
                      </a:endParaRPr>
                    </a:p>
                  </a:txBody>
                  <a:tcPr marL="7144" marR="7144" marT="7144" marB="0" anchor="b"/>
                </a:tc>
                <a:tc>
                  <a:txBody>
                    <a:bodyPr/>
                    <a:lstStyle/>
                    <a:p>
                      <a:pPr algn="ctr" fontAlgn="b"/>
                      <a:r>
                        <a:rPr lang="en-GB" sz="1200" u="none" strike="noStrike" dirty="0">
                          <a:effectLst/>
                          <a:latin typeface="Lato" panose="020F0502020204030203" pitchFamily="34" charset="0"/>
                        </a:rPr>
                        <a:t>           1,548,410 </a:t>
                      </a:r>
                      <a:endParaRPr lang="en-GB" sz="1200" b="0" i="0" u="none" strike="noStrike" dirty="0">
                        <a:solidFill>
                          <a:srgbClr val="000000"/>
                        </a:solidFill>
                        <a:effectLst/>
                        <a:latin typeface="Lato" panose="020F0502020204030203" pitchFamily="34" charset="0"/>
                      </a:endParaRPr>
                    </a:p>
                  </a:txBody>
                  <a:tcPr marL="7144" marR="7144" marT="7144" marB="0" anchor="b"/>
                </a:tc>
                <a:tc>
                  <a:txBody>
                    <a:bodyPr/>
                    <a:lstStyle/>
                    <a:p>
                      <a:pPr algn="ctr" fontAlgn="b"/>
                      <a:r>
                        <a:rPr lang="en-GB" sz="1200" u="none" strike="noStrike" dirty="0">
                          <a:effectLst/>
                          <a:latin typeface="Lato" panose="020F0502020204030203" pitchFamily="34" charset="0"/>
                        </a:rPr>
                        <a:t>            1,517,442 </a:t>
                      </a:r>
                      <a:endParaRPr lang="en-GB" sz="1200" b="0" i="0" u="none" strike="noStrike" dirty="0">
                        <a:solidFill>
                          <a:srgbClr val="000000"/>
                        </a:solidFill>
                        <a:effectLst/>
                        <a:latin typeface="Lato" panose="020F0502020204030203" pitchFamily="34" charset="0"/>
                      </a:endParaRPr>
                    </a:p>
                  </a:txBody>
                  <a:tcPr marL="7144" marR="7144" marT="7144" marB="0" anchor="b"/>
                </a:tc>
                <a:tc>
                  <a:txBody>
                    <a:bodyPr/>
                    <a:lstStyle/>
                    <a:p>
                      <a:pPr algn="ctr" fontAlgn="b"/>
                      <a:r>
                        <a:rPr lang="en-GB" sz="1200" u="none" strike="noStrike" dirty="0">
                          <a:solidFill>
                            <a:srgbClr val="FF0000"/>
                          </a:solidFill>
                          <a:effectLst/>
                          <a:latin typeface="Lato" panose="020F0502020204030203" pitchFamily="34" charset="0"/>
                        </a:rPr>
                        <a:t>-130,329 </a:t>
                      </a:r>
                      <a:endParaRPr lang="en-GB" sz="1200" b="1" i="0" u="none" strike="noStrike" dirty="0">
                        <a:solidFill>
                          <a:srgbClr val="FF0000"/>
                        </a:solidFill>
                        <a:effectLst/>
                        <a:latin typeface="Lato" panose="020F0502020204030203" pitchFamily="34" charset="0"/>
                      </a:endParaRPr>
                    </a:p>
                  </a:txBody>
                  <a:tcPr marL="7144" marR="7144" marT="7144" marB="0" anchor="b"/>
                </a:tc>
                <a:tc>
                  <a:txBody>
                    <a:bodyPr/>
                    <a:lstStyle/>
                    <a:p>
                      <a:pPr algn="ctr" fontAlgn="b"/>
                      <a:r>
                        <a:rPr lang="en-GB" sz="1200" u="none" strike="noStrike" dirty="0">
                          <a:solidFill>
                            <a:srgbClr val="FF0000"/>
                          </a:solidFill>
                          <a:effectLst/>
                          <a:latin typeface="Lato" panose="020F0502020204030203" pitchFamily="34" charset="0"/>
                        </a:rPr>
                        <a:t>-8%</a:t>
                      </a:r>
                      <a:endParaRPr lang="en-GB" sz="1200" b="1" i="0" u="none" strike="noStrike" dirty="0">
                        <a:solidFill>
                          <a:srgbClr val="FF0000"/>
                        </a:solidFill>
                        <a:effectLst/>
                        <a:latin typeface="Lato" panose="020F0502020204030203" pitchFamily="34" charset="0"/>
                      </a:endParaRPr>
                    </a:p>
                  </a:txBody>
                  <a:tcPr marL="7144" marR="7144" marT="7144" marB="0" anchor="b"/>
                </a:tc>
              </a:tr>
              <a:tr h="372904">
                <a:tc>
                  <a:txBody>
                    <a:bodyPr/>
                    <a:lstStyle/>
                    <a:p>
                      <a:pPr algn="ctr" fontAlgn="b"/>
                      <a:r>
                        <a:rPr lang="en-GB" sz="1200" b="1" u="none" strike="noStrike" dirty="0" err="1">
                          <a:effectLst/>
                          <a:latin typeface="Lato" panose="020F0502020204030203" pitchFamily="34" charset="0"/>
                        </a:rPr>
                        <a:t>Zinio</a:t>
                      </a:r>
                      <a:endParaRPr lang="en-GB" sz="1200" b="1" i="0" u="none" strike="noStrike" dirty="0">
                        <a:solidFill>
                          <a:srgbClr val="000000"/>
                        </a:solidFill>
                        <a:effectLst/>
                        <a:latin typeface="Lato" panose="020F0502020204030203" pitchFamily="34" charset="0"/>
                      </a:endParaRPr>
                    </a:p>
                  </a:txBody>
                  <a:tcPr marL="7144" marR="7144" marT="7144" marB="0" anchor="b"/>
                </a:tc>
                <a:tc>
                  <a:txBody>
                    <a:bodyPr/>
                    <a:lstStyle/>
                    <a:p>
                      <a:pPr algn="ctr" fontAlgn="b"/>
                      <a:r>
                        <a:rPr lang="en-GB" sz="1200" u="none" strike="noStrike">
                          <a:effectLst/>
                          <a:latin typeface="Lato" panose="020F0502020204030203" pitchFamily="34" charset="0"/>
                        </a:rPr>
                        <a:t>            106,276 </a:t>
                      </a:r>
                      <a:endParaRPr lang="en-GB" sz="1200" b="0" i="0" u="none" strike="noStrike">
                        <a:solidFill>
                          <a:srgbClr val="000000"/>
                        </a:solidFill>
                        <a:effectLst/>
                        <a:latin typeface="Lato" panose="020F0502020204030203" pitchFamily="34" charset="0"/>
                      </a:endParaRPr>
                    </a:p>
                  </a:txBody>
                  <a:tcPr marL="7144" marR="7144" marT="7144" marB="0" anchor="b"/>
                </a:tc>
                <a:tc>
                  <a:txBody>
                    <a:bodyPr/>
                    <a:lstStyle/>
                    <a:p>
                      <a:pPr algn="ctr" fontAlgn="b"/>
                      <a:r>
                        <a:rPr lang="en-GB" sz="1200" u="none" strike="noStrike">
                          <a:effectLst/>
                          <a:latin typeface="Lato" panose="020F0502020204030203" pitchFamily="34" charset="0"/>
                        </a:rPr>
                        <a:t>            125,397 </a:t>
                      </a:r>
                      <a:endParaRPr lang="en-GB" sz="1200" b="0" i="0" u="none" strike="noStrike">
                        <a:solidFill>
                          <a:srgbClr val="000000"/>
                        </a:solidFill>
                        <a:effectLst/>
                        <a:latin typeface="Lato" panose="020F0502020204030203" pitchFamily="34" charset="0"/>
                      </a:endParaRPr>
                    </a:p>
                  </a:txBody>
                  <a:tcPr marL="7144" marR="7144" marT="7144" marB="0" anchor="b"/>
                </a:tc>
                <a:tc>
                  <a:txBody>
                    <a:bodyPr/>
                    <a:lstStyle/>
                    <a:p>
                      <a:pPr algn="ctr" fontAlgn="b"/>
                      <a:r>
                        <a:rPr lang="en-GB" sz="1200" u="none" strike="noStrike" dirty="0">
                          <a:effectLst/>
                          <a:latin typeface="Lato" panose="020F0502020204030203" pitchFamily="34" charset="0"/>
                        </a:rPr>
                        <a:t>19,120 </a:t>
                      </a:r>
                      <a:endParaRPr lang="en-GB" sz="1200" b="1" i="0" u="none" strike="noStrike" dirty="0">
                        <a:solidFill>
                          <a:srgbClr val="000000"/>
                        </a:solidFill>
                        <a:effectLst/>
                        <a:latin typeface="Lato" panose="020F0502020204030203" pitchFamily="34" charset="0"/>
                      </a:endParaRPr>
                    </a:p>
                  </a:txBody>
                  <a:tcPr marL="7144" marR="7144" marT="7144" marB="0" anchor="b"/>
                </a:tc>
                <a:tc>
                  <a:txBody>
                    <a:bodyPr/>
                    <a:lstStyle/>
                    <a:p>
                      <a:pPr algn="ctr" fontAlgn="b"/>
                      <a:r>
                        <a:rPr lang="en-GB" sz="1200" u="none" strike="noStrike">
                          <a:effectLst/>
                          <a:latin typeface="Lato" panose="020F0502020204030203" pitchFamily="34" charset="0"/>
                        </a:rPr>
                        <a:t>18%</a:t>
                      </a:r>
                      <a:endParaRPr lang="en-GB" sz="1200" b="1" i="0" u="none" strike="noStrike">
                        <a:solidFill>
                          <a:srgbClr val="000000"/>
                        </a:solidFill>
                        <a:effectLst/>
                        <a:latin typeface="Lato" panose="020F0502020204030203" pitchFamily="34" charset="0"/>
                      </a:endParaRPr>
                    </a:p>
                  </a:txBody>
                  <a:tcPr marL="7144" marR="7144" marT="7144" marB="0" anchor="b"/>
                </a:tc>
                <a:tc>
                  <a:txBody>
                    <a:bodyPr/>
                    <a:lstStyle/>
                    <a:p>
                      <a:pPr algn="ctr" fontAlgn="b"/>
                      <a:r>
                        <a:rPr lang="en-GB" sz="1200" u="none" strike="noStrike" dirty="0">
                          <a:effectLst/>
                          <a:latin typeface="Lato" panose="020F0502020204030203" pitchFamily="34" charset="0"/>
                        </a:rPr>
                        <a:t>               108,296 </a:t>
                      </a:r>
                      <a:endParaRPr lang="en-GB" sz="1200" b="0" i="0" u="none" strike="noStrike" dirty="0">
                        <a:solidFill>
                          <a:srgbClr val="000000"/>
                        </a:solidFill>
                        <a:effectLst/>
                        <a:latin typeface="Lato" panose="020F0502020204030203" pitchFamily="34" charset="0"/>
                      </a:endParaRPr>
                    </a:p>
                  </a:txBody>
                  <a:tcPr marL="7144" marR="7144" marT="7144" marB="0" anchor="b"/>
                </a:tc>
                <a:tc>
                  <a:txBody>
                    <a:bodyPr/>
                    <a:lstStyle/>
                    <a:p>
                      <a:pPr algn="ctr" fontAlgn="b"/>
                      <a:r>
                        <a:rPr lang="en-GB" sz="1200" u="none" strike="noStrike" dirty="0">
                          <a:effectLst/>
                          <a:latin typeface="Lato" panose="020F0502020204030203" pitchFamily="34" charset="0"/>
                        </a:rPr>
                        <a:t>               108,296 </a:t>
                      </a:r>
                      <a:endParaRPr lang="en-GB" sz="1200" b="0" i="0" u="none" strike="noStrike" dirty="0">
                        <a:solidFill>
                          <a:srgbClr val="000000"/>
                        </a:solidFill>
                        <a:effectLst/>
                        <a:latin typeface="Lato" panose="020F0502020204030203" pitchFamily="34" charset="0"/>
                      </a:endParaRPr>
                    </a:p>
                  </a:txBody>
                  <a:tcPr marL="7144" marR="7144" marT="7144" marB="0" anchor="b"/>
                </a:tc>
                <a:tc>
                  <a:txBody>
                    <a:bodyPr/>
                    <a:lstStyle/>
                    <a:p>
                      <a:pPr algn="ctr" fontAlgn="b"/>
                      <a:r>
                        <a:rPr lang="en-GB" sz="1200" u="none" strike="noStrike" dirty="0">
                          <a:solidFill>
                            <a:srgbClr val="FF0000"/>
                          </a:solidFill>
                          <a:effectLst/>
                          <a:latin typeface="Lato" panose="020F0502020204030203" pitchFamily="34" charset="0"/>
                        </a:rPr>
                        <a:t>-17,101 </a:t>
                      </a:r>
                      <a:endParaRPr lang="en-GB" sz="1200" b="1" i="0" u="none" strike="noStrike" dirty="0">
                        <a:solidFill>
                          <a:srgbClr val="FF0000"/>
                        </a:solidFill>
                        <a:effectLst/>
                        <a:latin typeface="Lato" panose="020F0502020204030203" pitchFamily="34" charset="0"/>
                      </a:endParaRPr>
                    </a:p>
                  </a:txBody>
                  <a:tcPr marL="7144" marR="7144" marT="7144" marB="0" anchor="b"/>
                </a:tc>
                <a:tc>
                  <a:txBody>
                    <a:bodyPr/>
                    <a:lstStyle/>
                    <a:p>
                      <a:pPr algn="ctr" fontAlgn="b"/>
                      <a:r>
                        <a:rPr lang="en-GB" sz="1200" u="none" strike="noStrike" dirty="0">
                          <a:solidFill>
                            <a:srgbClr val="FF0000"/>
                          </a:solidFill>
                          <a:effectLst/>
                          <a:latin typeface="Lato" panose="020F0502020204030203" pitchFamily="34" charset="0"/>
                        </a:rPr>
                        <a:t>-14%</a:t>
                      </a:r>
                      <a:endParaRPr lang="en-GB" sz="1200" b="1" i="0" u="none" strike="noStrike" dirty="0">
                        <a:solidFill>
                          <a:srgbClr val="FF0000"/>
                        </a:solidFill>
                        <a:effectLst/>
                        <a:latin typeface="Lato" panose="020F0502020204030203" pitchFamily="34" charset="0"/>
                      </a:endParaRPr>
                    </a:p>
                  </a:txBody>
                  <a:tcPr marL="7144" marR="7144" marT="7144" marB="0" anchor="b"/>
                </a:tc>
              </a:tr>
              <a:tr h="372904">
                <a:tc>
                  <a:txBody>
                    <a:bodyPr/>
                    <a:lstStyle/>
                    <a:p>
                      <a:pPr algn="ctr" fontAlgn="b"/>
                      <a:r>
                        <a:rPr lang="en-GB" sz="1200" b="1" u="none" strike="noStrike">
                          <a:effectLst/>
                          <a:latin typeface="Lato" panose="020F0502020204030203" pitchFamily="34" charset="0"/>
                        </a:rPr>
                        <a:t>Archive</a:t>
                      </a:r>
                      <a:endParaRPr lang="en-GB" sz="1200" b="1" i="0" u="none" strike="noStrike">
                        <a:solidFill>
                          <a:srgbClr val="000000"/>
                        </a:solidFill>
                        <a:effectLst/>
                        <a:latin typeface="Lato" panose="020F0502020204030203" pitchFamily="34" charset="0"/>
                      </a:endParaRPr>
                    </a:p>
                  </a:txBody>
                  <a:tcPr marL="7144" marR="7144" marT="7144" marB="0" anchor="b"/>
                </a:tc>
                <a:tc>
                  <a:txBody>
                    <a:bodyPr/>
                    <a:lstStyle/>
                    <a:p>
                      <a:pPr algn="ctr" fontAlgn="b"/>
                      <a:r>
                        <a:rPr lang="en-GB" sz="1200" u="none" strike="noStrike">
                          <a:effectLst/>
                          <a:latin typeface="Lato" panose="020F0502020204030203" pitchFamily="34" charset="0"/>
                        </a:rPr>
                        <a:t>            168,076 </a:t>
                      </a:r>
                      <a:endParaRPr lang="en-GB" sz="1200" b="0" i="0" u="none" strike="noStrike">
                        <a:solidFill>
                          <a:srgbClr val="000000"/>
                        </a:solidFill>
                        <a:effectLst/>
                        <a:latin typeface="Lato" panose="020F0502020204030203" pitchFamily="34" charset="0"/>
                      </a:endParaRPr>
                    </a:p>
                  </a:txBody>
                  <a:tcPr marL="7144" marR="7144" marT="7144" marB="0" anchor="b"/>
                </a:tc>
                <a:tc>
                  <a:txBody>
                    <a:bodyPr/>
                    <a:lstStyle/>
                    <a:p>
                      <a:pPr algn="ctr" fontAlgn="b"/>
                      <a:r>
                        <a:rPr lang="en-GB" sz="1200" u="none" strike="noStrike">
                          <a:effectLst/>
                          <a:latin typeface="Lato" panose="020F0502020204030203" pitchFamily="34" charset="0"/>
                        </a:rPr>
                        <a:t>            161,656 </a:t>
                      </a:r>
                      <a:endParaRPr lang="en-GB" sz="1200" b="0" i="0" u="none" strike="noStrike">
                        <a:solidFill>
                          <a:srgbClr val="000000"/>
                        </a:solidFill>
                        <a:effectLst/>
                        <a:latin typeface="Lato" panose="020F0502020204030203" pitchFamily="34" charset="0"/>
                      </a:endParaRPr>
                    </a:p>
                  </a:txBody>
                  <a:tcPr marL="7144" marR="7144" marT="7144" marB="0" anchor="b"/>
                </a:tc>
                <a:tc>
                  <a:txBody>
                    <a:bodyPr/>
                    <a:lstStyle/>
                    <a:p>
                      <a:pPr algn="ctr" fontAlgn="b"/>
                      <a:r>
                        <a:rPr lang="en-GB" sz="1200" u="none" strike="noStrike" dirty="0">
                          <a:solidFill>
                            <a:srgbClr val="FF0000"/>
                          </a:solidFill>
                          <a:effectLst/>
                          <a:latin typeface="Lato" panose="020F0502020204030203" pitchFamily="34" charset="0"/>
                        </a:rPr>
                        <a:t>-6,420 </a:t>
                      </a:r>
                      <a:endParaRPr lang="en-GB" sz="1200" b="1" i="0" u="none" strike="noStrike" dirty="0">
                        <a:solidFill>
                          <a:srgbClr val="FF0000"/>
                        </a:solidFill>
                        <a:effectLst/>
                        <a:latin typeface="Lato" panose="020F0502020204030203" pitchFamily="34" charset="0"/>
                      </a:endParaRPr>
                    </a:p>
                  </a:txBody>
                  <a:tcPr marL="7144" marR="7144" marT="7144" marB="0" anchor="b"/>
                </a:tc>
                <a:tc>
                  <a:txBody>
                    <a:bodyPr/>
                    <a:lstStyle/>
                    <a:p>
                      <a:pPr algn="ctr" fontAlgn="b"/>
                      <a:r>
                        <a:rPr lang="en-GB" sz="1200" u="none" strike="noStrike" dirty="0">
                          <a:solidFill>
                            <a:srgbClr val="FF0000"/>
                          </a:solidFill>
                          <a:effectLst/>
                          <a:latin typeface="Lato" panose="020F0502020204030203" pitchFamily="34" charset="0"/>
                        </a:rPr>
                        <a:t>-4%</a:t>
                      </a:r>
                      <a:endParaRPr lang="en-GB" sz="1200" b="1" i="0" u="none" strike="noStrike" dirty="0">
                        <a:solidFill>
                          <a:srgbClr val="FF0000"/>
                        </a:solidFill>
                        <a:effectLst/>
                        <a:latin typeface="Lato" panose="020F0502020204030203" pitchFamily="34" charset="0"/>
                      </a:endParaRPr>
                    </a:p>
                  </a:txBody>
                  <a:tcPr marL="7144" marR="7144" marT="7144" marB="0" anchor="b"/>
                </a:tc>
                <a:tc>
                  <a:txBody>
                    <a:bodyPr/>
                    <a:lstStyle/>
                    <a:p>
                      <a:pPr algn="ctr" fontAlgn="b"/>
                      <a:r>
                        <a:rPr lang="en-GB" sz="1200" u="none" strike="noStrike" dirty="0">
                          <a:effectLst/>
                          <a:latin typeface="Lato" panose="020F0502020204030203" pitchFamily="34" charset="0"/>
                        </a:rPr>
                        <a:t>               166,500 </a:t>
                      </a:r>
                      <a:endParaRPr lang="en-GB" sz="1200" b="0" i="0" u="none" strike="noStrike" dirty="0">
                        <a:solidFill>
                          <a:srgbClr val="000000"/>
                        </a:solidFill>
                        <a:effectLst/>
                        <a:latin typeface="Lato" panose="020F0502020204030203" pitchFamily="34" charset="0"/>
                      </a:endParaRPr>
                    </a:p>
                  </a:txBody>
                  <a:tcPr marL="7144" marR="7144" marT="7144" marB="0" anchor="b"/>
                </a:tc>
                <a:tc>
                  <a:txBody>
                    <a:bodyPr/>
                    <a:lstStyle/>
                    <a:p>
                      <a:pPr algn="ctr" fontAlgn="b"/>
                      <a:r>
                        <a:rPr lang="en-GB" sz="1200" u="none" strike="noStrike" dirty="0">
                          <a:effectLst/>
                          <a:latin typeface="Lato" panose="020F0502020204030203" pitchFamily="34" charset="0"/>
                        </a:rPr>
                        <a:t>               166,500 </a:t>
                      </a:r>
                      <a:endParaRPr lang="en-GB" sz="1200" b="0" i="0" u="none" strike="noStrike" dirty="0">
                        <a:solidFill>
                          <a:srgbClr val="000000"/>
                        </a:solidFill>
                        <a:effectLst/>
                        <a:latin typeface="Lato" panose="020F0502020204030203" pitchFamily="34" charset="0"/>
                      </a:endParaRPr>
                    </a:p>
                  </a:txBody>
                  <a:tcPr marL="7144" marR="7144" marT="7144" marB="0" anchor="b"/>
                </a:tc>
                <a:tc>
                  <a:txBody>
                    <a:bodyPr/>
                    <a:lstStyle/>
                    <a:p>
                      <a:pPr algn="ctr" fontAlgn="b"/>
                      <a:r>
                        <a:rPr lang="en-GB" sz="1200" u="none" strike="noStrike" dirty="0">
                          <a:effectLst/>
                          <a:latin typeface="Lato" panose="020F0502020204030203" pitchFamily="34" charset="0"/>
                        </a:rPr>
                        <a:t>4,844 </a:t>
                      </a:r>
                      <a:endParaRPr lang="en-GB" sz="1200" b="1" i="0" u="none" strike="noStrike" dirty="0">
                        <a:solidFill>
                          <a:srgbClr val="000000"/>
                        </a:solidFill>
                        <a:effectLst/>
                        <a:latin typeface="Lato" panose="020F0502020204030203" pitchFamily="34" charset="0"/>
                      </a:endParaRPr>
                    </a:p>
                  </a:txBody>
                  <a:tcPr marL="7144" marR="7144" marT="7144" marB="0" anchor="b"/>
                </a:tc>
                <a:tc>
                  <a:txBody>
                    <a:bodyPr/>
                    <a:lstStyle/>
                    <a:p>
                      <a:pPr algn="ctr" fontAlgn="b"/>
                      <a:r>
                        <a:rPr lang="en-GB" sz="1200" u="none" strike="noStrike" dirty="0">
                          <a:effectLst/>
                          <a:latin typeface="Lato" panose="020F0502020204030203" pitchFamily="34" charset="0"/>
                        </a:rPr>
                        <a:t>3%</a:t>
                      </a:r>
                      <a:endParaRPr lang="en-GB" sz="1200" b="1" i="0" u="none" strike="noStrike" dirty="0">
                        <a:solidFill>
                          <a:srgbClr val="000000"/>
                        </a:solidFill>
                        <a:effectLst/>
                        <a:latin typeface="Lato" panose="020F0502020204030203" pitchFamily="34" charset="0"/>
                      </a:endParaRPr>
                    </a:p>
                  </a:txBody>
                  <a:tcPr marL="7144" marR="7144" marT="7144" marB="0" anchor="b"/>
                </a:tc>
              </a:tr>
              <a:tr h="355562">
                <a:tc>
                  <a:txBody>
                    <a:bodyPr/>
                    <a:lstStyle/>
                    <a:p>
                      <a:pPr algn="ctr" fontAlgn="b"/>
                      <a:r>
                        <a:rPr lang="en-GB" sz="1200" b="1" u="none" strike="noStrike" dirty="0">
                          <a:effectLst/>
                          <a:latin typeface="Lato" panose="020F0502020204030203" pitchFamily="34" charset="0"/>
                        </a:rPr>
                        <a:t>Web Pass</a:t>
                      </a:r>
                      <a:endParaRPr lang="en-GB" sz="1200" b="1" i="0" u="none" strike="noStrike" dirty="0">
                        <a:solidFill>
                          <a:srgbClr val="000000"/>
                        </a:solidFill>
                        <a:effectLst/>
                        <a:latin typeface="Lato" panose="020F0502020204030203" pitchFamily="34" charset="0"/>
                      </a:endParaRPr>
                    </a:p>
                  </a:txBody>
                  <a:tcPr marL="7144" marR="7144" marT="7144" marB="0" anchor="b"/>
                </a:tc>
                <a:tc>
                  <a:txBody>
                    <a:bodyPr/>
                    <a:lstStyle/>
                    <a:p>
                      <a:pPr algn="ctr" fontAlgn="b"/>
                      <a:r>
                        <a:rPr lang="en-GB" sz="1200" u="none" strike="noStrike">
                          <a:effectLst/>
                          <a:latin typeface="Lato" panose="020F0502020204030203" pitchFamily="34" charset="0"/>
                        </a:rPr>
                        <a:t>                     112 </a:t>
                      </a:r>
                      <a:endParaRPr lang="en-GB" sz="1200" b="0" i="0" u="none" strike="noStrike">
                        <a:solidFill>
                          <a:srgbClr val="000000"/>
                        </a:solidFill>
                        <a:effectLst/>
                        <a:latin typeface="Lato" panose="020F0502020204030203" pitchFamily="34" charset="0"/>
                      </a:endParaRPr>
                    </a:p>
                  </a:txBody>
                  <a:tcPr marL="7144" marR="7144" marT="7144" marB="0" anchor="b"/>
                </a:tc>
                <a:tc>
                  <a:txBody>
                    <a:bodyPr/>
                    <a:lstStyle/>
                    <a:p>
                      <a:pPr algn="ctr" fontAlgn="b"/>
                      <a:r>
                        <a:rPr lang="en-GB" sz="1200" u="none" strike="noStrike">
                          <a:effectLst/>
                          <a:latin typeface="Lato" panose="020F0502020204030203" pitchFamily="34" charset="0"/>
                        </a:rPr>
                        <a:t>                        -   </a:t>
                      </a:r>
                      <a:endParaRPr lang="en-GB" sz="1200" b="0" i="0" u="none" strike="noStrike">
                        <a:solidFill>
                          <a:srgbClr val="000000"/>
                        </a:solidFill>
                        <a:effectLst/>
                        <a:latin typeface="Lato" panose="020F0502020204030203" pitchFamily="34" charset="0"/>
                      </a:endParaRPr>
                    </a:p>
                  </a:txBody>
                  <a:tcPr marL="7144" marR="7144" marT="7144" marB="0" anchor="b"/>
                </a:tc>
                <a:tc>
                  <a:txBody>
                    <a:bodyPr/>
                    <a:lstStyle/>
                    <a:p>
                      <a:pPr algn="ctr" fontAlgn="b"/>
                      <a:r>
                        <a:rPr lang="en-GB" sz="1200" u="none" strike="noStrike">
                          <a:solidFill>
                            <a:srgbClr val="FF0000"/>
                          </a:solidFill>
                          <a:effectLst/>
                          <a:latin typeface="Lato" panose="020F0502020204030203" pitchFamily="34" charset="0"/>
                        </a:rPr>
                        <a:t>-112 </a:t>
                      </a:r>
                      <a:endParaRPr lang="en-GB" sz="1200" b="1" i="0" u="none" strike="noStrike">
                        <a:solidFill>
                          <a:srgbClr val="FF0000"/>
                        </a:solidFill>
                        <a:effectLst/>
                        <a:latin typeface="Lato" panose="020F0502020204030203" pitchFamily="34" charset="0"/>
                      </a:endParaRPr>
                    </a:p>
                  </a:txBody>
                  <a:tcPr marL="7144" marR="7144" marT="7144" marB="0" anchor="b"/>
                </a:tc>
                <a:tc>
                  <a:txBody>
                    <a:bodyPr/>
                    <a:lstStyle/>
                    <a:p>
                      <a:pPr algn="ctr" fontAlgn="b"/>
                      <a:r>
                        <a:rPr lang="en-GB" sz="1200" u="none" strike="noStrike" dirty="0">
                          <a:solidFill>
                            <a:srgbClr val="FF0000"/>
                          </a:solidFill>
                          <a:effectLst/>
                          <a:latin typeface="Lato" panose="020F0502020204030203" pitchFamily="34" charset="0"/>
                        </a:rPr>
                        <a:t>-100%</a:t>
                      </a:r>
                      <a:endParaRPr lang="en-GB" sz="1200" b="1" i="0" u="none" strike="noStrike" dirty="0">
                        <a:solidFill>
                          <a:srgbClr val="FF0000"/>
                        </a:solidFill>
                        <a:effectLst/>
                        <a:latin typeface="Lato" panose="020F0502020204030203" pitchFamily="34" charset="0"/>
                      </a:endParaRPr>
                    </a:p>
                  </a:txBody>
                  <a:tcPr marL="7144" marR="7144" marT="7144" marB="0" anchor="b"/>
                </a:tc>
                <a:tc>
                  <a:txBody>
                    <a:bodyPr/>
                    <a:lstStyle/>
                    <a:p>
                      <a:pPr algn="ctr" fontAlgn="b"/>
                      <a:r>
                        <a:rPr lang="en-GB" sz="1200" u="none" strike="noStrike" dirty="0">
                          <a:effectLst/>
                          <a:latin typeface="Lato" panose="020F0502020204030203" pitchFamily="34" charset="0"/>
                        </a:rPr>
                        <a:t>                           -   </a:t>
                      </a:r>
                      <a:endParaRPr lang="en-GB" sz="1200" b="0" i="0" u="none" strike="noStrike" dirty="0">
                        <a:solidFill>
                          <a:srgbClr val="000000"/>
                        </a:solidFill>
                        <a:effectLst/>
                        <a:latin typeface="Lato" panose="020F0502020204030203" pitchFamily="34" charset="0"/>
                      </a:endParaRPr>
                    </a:p>
                  </a:txBody>
                  <a:tcPr marL="7144" marR="7144" marT="7144" marB="0" anchor="b"/>
                </a:tc>
                <a:tc>
                  <a:txBody>
                    <a:bodyPr/>
                    <a:lstStyle/>
                    <a:p>
                      <a:pPr algn="ctr" fontAlgn="b"/>
                      <a:r>
                        <a:rPr lang="en-GB" sz="1200" u="none" strike="noStrike" dirty="0">
                          <a:effectLst/>
                          <a:latin typeface="Lato" panose="020F0502020204030203" pitchFamily="34" charset="0"/>
                        </a:rPr>
                        <a:t>                           -   </a:t>
                      </a:r>
                      <a:endParaRPr lang="en-GB" sz="1200" b="0" i="0" u="none" strike="noStrike" dirty="0">
                        <a:solidFill>
                          <a:srgbClr val="000000"/>
                        </a:solidFill>
                        <a:effectLst/>
                        <a:latin typeface="Lato" panose="020F0502020204030203" pitchFamily="34" charset="0"/>
                      </a:endParaRPr>
                    </a:p>
                  </a:txBody>
                  <a:tcPr marL="7144" marR="7144" marT="7144" marB="0" anchor="b"/>
                </a:tc>
                <a:tc>
                  <a:txBody>
                    <a:bodyPr/>
                    <a:lstStyle/>
                    <a:p>
                      <a:pPr algn="ctr" fontAlgn="b"/>
                      <a:r>
                        <a:rPr lang="en-GB" sz="1200" u="none" strike="noStrike" dirty="0">
                          <a:effectLst/>
                          <a:latin typeface="Lato" panose="020F0502020204030203" pitchFamily="34" charset="0"/>
                        </a:rPr>
                        <a:t>0 </a:t>
                      </a:r>
                      <a:endParaRPr lang="en-GB" sz="1200" b="1" i="0" u="none" strike="noStrike" dirty="0">
                        <a:solidFill>
                          <a:srgbClr val="000000"/>
                        </a:solidFill>
                        <a:effectLst/>
                        <a:latin typeface="Lato" panose="020F0502020204030203" pitchFamily="34" charset="0"/>
                      </a:endParaRPr>
                    </a:p>
                  </a:txBody>
                  <a:tcPr marL="7144" marR="7144" marT="7144" marB="0" anchor="b"/>
                </a:tc>
                <a:tc>
                  <a:txBody>
                    <a:bodyPr/>
                    <a:lstStyle/>
                    <a:p>
                      <a:pPr algn="ctr" fontAlgn="b"/>
                      <a:r>
                        <a:rPr lang="en-GB" sz="1200" u="none" strike="noStrike" dirty="0">
                          <a:effectLst/>
                          <a:latin typeface="Lato" panose="020F0502020204030203" pitchFamily="34" charset="0"/>
                        </a:rPr>
                        <a:t>0%</a:t>
                      </a:r>
                      <a:endParaRPr lang="en-GB" sz="1200" b="1" i="0" u="none" strike="noStrike" dirty="0">
                        <a:solidFill>
                          <a:srgbClr val="000000"/>
                        </a:solidFill>
                        <a:effectLst/>
                        <a:latin typeface="Lato" panose="020F0502020204030203" pitchFamily="34" charset="0"/>
                      </a:endParaRPr>
                    </a:p>
                  </a:txBody>
                  <a:tcPr marL="7144" marR="7144" marT="7144" marB="0" anchor="b"/>
                </a:tc>
              </a:tr>
              <a:tr h="372904">
                <a:tc>
                  <a:txBody>
                    <a:bodyPr/>
                    <a:lstStyle/>
                    <a:p>
                      <a:pPr algn="ctr" fontAlgn="b"/>
                      <a:r>
                        <a:rPr lang="en-GB" sz="1200" b="1" u="none" strike="noStrike" dirty="0">
                          <a:effectLst/>
                          <a:latin typeface="Lato" panose="020F0502020204030203" pitchFamily="34" charset="0"/>
                        </a:rPr>
                        <a:t>Apple</a:t>
                      </a:r>
                      <a:endParaRPr lang="en-GB" sz="1200" b="1" i="0" u="none" strike="noStrike" dirty="0">
                        <a:solidFill>
                          <a:srgbClr val="000000"/>
                        </a:solidFill>
                        <a:effectLst/>
                        <a:latin typeface="Lato" panose="020F0502020204030203" pitchFamily="34" charset="0"/>
                      </a:endParaRPr>
                    </a:p>
                  </a:txBody>
                  <a:tcPr marL="7144" marR="7144" marT="7144" marB="0" anchor="b"/>
                </a:tc>
                <a:tc>
                  <a:txBody>
                    <a:bodyPr/>
                    <a:lstStyle/>
                    <a:p>
                      <a:pPr algn="ctr" fontAlgn="b"/>
                      <a:r>
                        <a:rPr lang="en-GB" sz="1200" u="none" strike="noStrike">
                          <a:effectLst/>
                          <a:latin typeface="Lato" panose="020F0502020204030203" pitchFamily="34" charset="0"/>
                        </a:rPr>
                        <a:t>            123,354 </a:t>
                      </a:r>
                      <a:endParaRPr lang="en-GB" sz="1200" b="0" i="0" u="none" strike="noStrike">
                        <a:solidFill>
                          <a:srgbClr val="000000"/>
                        </a:solidFill>
                        <a:effectLst/>
                        <a:latin typeface="Lato" panose="020F0502020204030203" pitchFamily="34" charset="0"/>
                      </a:endParaRPr>
                    </a:p>
                  </a:txBody>
                  <a:tcPr marL="7144" marR="7144" marT="7144" marB="0" anchor="b"/>
                </a:tc>
                <a:tc>
                  <a:txBody>
                    <a:bodyPr/>
                    <a:lstStyle/>
                    <a:p>
                      <a:pPr algn="ctr" fontAlgn="b"/>
                      <a:r>
                        <a:rPr lang="en-GB" sz="1200" u="none" strike="noStrike">
                          <a:effectLst/>
                          <a:latin typeface="Lato" panose="020F0502020204030203" pitchFamily="34" charset="0"/>
                        </a:rPr>
                        <a:t>            144,955 </a:t>
                      </a:r>
                      <a:endParaRPr lang="en-GB" sz="1200" b="0" i="0" u="none" strike="noStrike">
                        <a:solidFill>
                          <a:srgbClr val="000000"/>
                        </a:solidFill>
                        <a:effectLst/>
                        <a:latin typeface="Lato" panose="020F0502020204030203" pitchFamily="34" charset="0"/>
                      </a:endParaRPr>
                    </a:p>
                  </a:txBody>
                  <a:tcPr marL="7144" marR="7144" marT="7144" marB="0" anchor="b"/>
                </a:tc>
                <a:tc>
                  <a:txBody>
                    <a:bodyPr/>
                    <a:lstStyle/>
                    <a:p>
                      <a:pPr algn="ctr" fontAlgn="b"/>
                      <a:r>
                        <a:rPr lang="en-GB" sz="1200" u="none" strike="noStrike">
                          <a:effectLst/>
                          <a:latin typeface="Lato" panose="020F0502020204030203" pitchFamily="34" charset="0"/>
                        </a:rPr>
                        <a:t>21,601 </a:t>
                      </a:r>
                      <a:endParaRPr lang="en-GB" sz="1200" b="1" i="0" u="none" strike="noStrike">
                        <a:solidFill>
                          <a:srgbClr val="000000"/>
                        </a:solidFill>
                        <a:effectLst/>
                        <a:latin typeface="Lato" panose="020F0502020204030203" pitchFamily="34" charset="0"/>
                      </a:endParaRPr>
                    </a:p>
                  </a:txBody>
                  <a:tcPr marL="7144" marR="7144" marT="7144" marB="0" anchor="b"/>
                </a:tc>
                <a:tc>
                  <a:txBody>
                    <a:bodyPr/>
                    <a:lstStyle/>
                    <a:p>
                      <a:pPr algn="ctr" fontAlgn="b"/>
                      <a:r>
                        <a:rPr lang="en-GB" sz="1200" u="none" strike="noStrike">
                          <a:effectLst/>
                          <a:latin typeface="Lato" panose="020F0502020204030203" pitchFamily="34" charset="0"/>
                        </a:rPr>
                        <a:t>18%</a:t>
                      </a:r>
                      <a:endParaRPr lang="en-GB" sz="1200" b="1" i="0" u="none" strike="noStrike">
                        <a:solidFill>
                          <a:srgbClr val="000000"/>
                        </a:solidFill>
                        <a:effectLst/>
                        <a:latin typeface="Lato" panose="020F0502020204030203" pitchFamily="34" charset="0"/>
                      </a:endParaRPr>
                    </a:p>
                  </a:txBody>
                  <a:tcPr marL="7144" marR="7144" marT="7144" marB="0" anchor="b"/>
                </a:tc>
                <a:tc>
                  <a:txBody>
                    <a:bodyPr/>
                    <a:lstStyle/>
                    <a:p>
                      <a:pPr algn="ctr" fontAlgn="b"/>
                      <a:r>
                        <a:rPr lang="en-GB" sz="1200" u="none" strike="noStrike" dirty="0">
                          <a:effectLst/>
                          <a:latin typeface="Lato" panose="020F0502020204030203" pitchFamily="34" charset="0"/>
                        </a:rPr>
                        <a:t>               153,608 </a:t>
                      </a:r>
                      <a:endParaRPr lang="en-GB" sz="1200" b="0" i="0" u="none" strike="noStrike" dirty="0">
                        <a:solidFill>
                          <a:srgbClr val="000000"/>
                        </a:solidFill>
                        <a:effectLst/>
                        <a:latin typeface="Lato" panose="020F0502020204030203" pitchFamily="34" charset="0"/>
                      </a:endParaRPr>
                    </a:p>
                  </a:txBody>
                  <a:tcPr marL="7144" marR="7144" marT="7144" marB="0" anchor="b"/>
                </a:tc>
                <a:tc>
                  <a:txBody>
                    <a:bodyPr/>
                    <a:lstStyle/>
                    <a:p>
                      <a:pPr algn="ctr" fontAlgn="b"/>
                      <a:r>
                        <a:rPr lang="en-GB" sz="1200" u="none" strike="noStrike" dirty="0">
                          <a:effectLst/>
                          <a:latin typeface="Lato" panose="020F0502020204030203" pitchFamily="34" charset="0"/>
                        </a:rPr>
                        <a:t>               153,608 </a:t>
                      </a:r>
                      <a:endParaRPr lang="en-GB" sz="1200" b="0" i="0" u="none" strike="noStrike" dirty="0">
                        <a:solidFill>
                          <a:srgbClr val="000000"/>
                        </a:solidFill>
                        <a:effectLst/>
                        <a:latin typeface="Lato" panose="020F0502020204030203" pitchFamily="34" charset="0"/>
                      </a:endParaRPr>
                    </a:p>
                  </a:txBody>
                  <a:tcPr marL="7144" marR="7144" marT="7144" marB="0" anchor="b"/>
                </a:tc>
                <a:tc>
                  <a:txBody>
                    <a:bodyPr/>
                    <a:lstStyle/>
                    <a:p>
                      <a:pPr algn="ctr" fontAlgn="b"/>
                      <a:r>
                        <a:rPr lang="en-GB" sz="1200" u="none" strike="noStrike">
                          <a:effectLst/>
                          <a:latin typeface="Lato" panose="020F0502020204030203" pitchFamily="34" charset="0"/>
                        </a:rPr>
                        <a:t>8,653 </a:t>
                      </a:r>
                      <a:endParaRPr lang="en-GB" sz="1200" b="1" i="0" u="none" strike="noStrike">
                        <a:solidFill>
                          <a:srgbClr val="000000"/>
                        </a:solidFill>
                        <a:effectLst/>
                        <a:latin typeface="Lato" panose="020F0502020204030203" pitchFamily="34" charset="0"/>
                      </a:endParaRPr>
                    </a:p>
                  </a:txBody>
                  <a:tcPr marL="7144" marR="7144" marT="7144" marB="0" anchor="b"/>
                </a:tc>
                <a:tc>
                  <a:txBody>
                    <a:bodyPr/>
                    <a:lstStyle/>
                    <a:p>
                      <a:pPr algn="ctr" fontAlgn="b"/>
                      <a:r>
                        <a:rPr lang="en-GB" sz="1200" u="none" strike="noStrike" dirty="0">
                          <a:effectLst/>
                          <a:latin typeface="Lato" panose="020F0502020204030203" pitchFamily="34" charset="0"/>
                        </a:rPr>
                        <a:t>6%</a:t>
                      </a:r>
                      <a:endParaRPr lang="en-GB" sz="1200" b="1" i="0" u="none" strike="noStrike" dirty="0">
                        <a:solidFill>
                          <a:srgbClr val="000000"/>
                        </a:solidFill>
                        <a:effectLst/>
                        <a:latin typeface="Lato" panose="020F0502020204030203" pitchFamily="34" charset="0"/>
                      </a:endParaRPr>
                    </a:p>
                  </a:txBody>
                  <a:tcPr marL="7144" marR="7144" marT="7144" marB="0" anchor="b"/>
                </a:tc>
              </a:tr>
              <a:tr h="372904">
                <a:tc>
                  <a:txBody>
                    <a:bodyPr/>
                    <a:lstStyle/>
                    <a:p>
                      <a:pPr algn="ctr" fontAlgn="b"/>
                      <a:r>
                        <a:rPr lang="en-GB" sz="1200" b="1" u="none" strike="noStrike" dirty="0">
                          <a:effectLst/>
                          <a:latin typeface="Lato" panose="020F0502020204030203" pitchFamily="34" charset="0"/>
                        </a:rPr>
                        <a:t>Google</a:t>
                      </a:r>
                      <a:endParaRPr lang="en-GB" sz="1200" b="1" i="0" u="none" strike="noStrike" dirty="0">
                        <a:solidFill>
                          <a:srgbClr val="000000"/>
                        </a:solidFill>
                        <a:effectLst/>
                        <a:latin typeface="Lato" panose="020F0502020204030203" pitchFamily="34" charset="0"/>
                      </a:endParaRPr>
                    </a:p>
                  </a:txBody>
                  <a:tcPr marL="7144" marR="7144" marT="7144" marB="0" anchor="b"/>
                </a:tc>
                <a:tc>
                  <a:txBody>
                    <a:bodyPr/>
                    <a:lstStyle/>
                    <a:p>
                      <a:pPr algn="ctr" fontAlgn="b"/>
                      <a:r>
                        <a:rPr lang="en-GB" sz="1200" u="none" strike="noStrike">
                          <a:effectLst/>
                          <a:latin typeface="Lato" panose="020F0502020204030203" pitchFamily="34" charset="0"/>
                        </a:rPr>
                        <a:t>               25,749 </a:t>
                      </a:r>
                      <a:endParaRPr lang="en-GB" sz="1200" b="0" i="0" u="none" strike="noStrike">
                        <a:solidFill>
                          <a:srgbClr val="000000"/>
                        </a:solidFill>
                        <a:effectLst/>
                        <a:latin typeface="Lato" panose="020F0502020204030203" pitchFamily="34" charset="0"/>
                      </a:endParaRPr>
                    </a:p>
                  </a:txBody>
                  <a:tcPr marL="7144" marR="7144" marT="7144" marB="0" anchor="b"/>
                </a:tc>
                <a:tc>
                  <a:txBody>
                    <a:bodyPr/>
                    <a:lstStyle/>
                    <a:p>
                      <a:pPr algn="ctr" fontAlgn="b"/>
                      <a:r>
                        <a:rPr lang="en-GB" sz="1200" u="none" strike="noStrike">
                          <a:effectLst/>
                          <a:latin typeface="Lato" panose="020F0502020204030203" pitchFamily="34" charset="0"/>
                        </a:rPr>
                        <a:t>               27,686 </a:t>
                      </a:r>
                      <a:endParaRPr lang="en-GB" sz="1200" b="0" i="0" u="none" strike="noStrike">
                        <a:solidFill>
                          <a:srgbClr val="000000"/>
                        </a:solidFill>
                        <a:effectLst/>
                        <a:latin typeface="Lato" panose="020F0502020204030203" pitchFamily="34" charset="0"/>
                      </a:endParaRPr>
                    </a:p>
                  </a:txBody>
                  <a:tcPr marL="7144" marR="7144" marT="7144" marB="0" anchor="b"/>
                </a:tc>
                <a:tc>
                  <a:txBody>
                    <a:bodyPr/>
                    <a:lstStyle/>
                    <a:p>
                      <a:pPr algn="ctr" fontAlgn="b"/>
                      <a:r>
                        <a:rPr lang="en-GB" sz="1200" u="none" strike="noStrike">
                          <a:effectLst/>
                          <a:latin typeface="Lato" panose="020F0502020204030203" pitchFamily="34" charset="0"/>
                        </a:rPr>
                        <a:t>1,938 </a:t>
                      </a:r>
                      <a:endParaRPr lang="en-GB" sz="1200" b="1" i="0" u="none" strike="noStrike">
                        <a:solidFill>
                          <a:srgbClr val="000000"/>
                        </a:solidFill>
                        <a:effectLst/>
                        <a:latin typeface="Lato" panose="020F0502020204030203" pitchFamily="34" charset="0"/>
                      </a:endParaRPr>
                    </a:p>
                  </a:txBody>
                  <a:tcPr marL="7144" marR="7144" marT="7144" marB="0" anchor="b"/>
                </a:tc>
                <a:tc>
                  <a:txBody>
                    <a:bodyPr/>
                    <a:lstStyle/>
                    <a:p>
                      <a:pPr algn="ctr" fontAlgn="b"/>
                      <a:r>
                        <a:rPr lang="en-GB" sz="1200" u="none" strike="noStrike">
                          <a:effectLst/>
                          <a:latin typeface="Lato" panose="020F0502020204030203" pitchFamily="34" charset="0"/>
                        </a:rPr>
                        <a:t>8%</a:t>
                      </a:r>
                      <a:endParaRPr lang="en-GB" sz="1200" b="1" i="0" u="none" strike="noStrike">
                        <a:solidFill>
                          <a:srgbClr val="000000"/>
                        </a:solidFill>
                        <a:effectLst/>
                        <a:latin typeface="Lato" panose="020F0502020204030203" pitchFamily="34" charset="0"/>
                      </a:endParaRPr>
                    </a:p>
                  </a:txBody>
                  <a:tcPr marL="7144" marR="7144" marT="7144" marB="0" anchor="b"/>
                </a:tc>
                <a:tc>
                  <a:txBody>
                    <a:bodyPr/>
                    <a:lstStyle/>
                    <a:p>
                      <a:pPr algn="ctr" fontAlgn="b"/>
                      <a:r>
                        <a:rPr lang="en-GB" sz="1200" u="none" strike="noStrike">
                          <a:effectLst/>
                          <a:latin typeface="Lato" panose="020F0502020204030203" pitchFamily="34" charset="0"/>
                        </a:rPr>
                        <a:t>                 36,000 </a:t>
                      </a:r>
                      <a:endParaRPr lang="en-GB" sz="1200" b="0" i="0" u="none" strike="noStrike">
                        <a:solidFill>
                          <a:srgbClr val="000000"/>
                        </a:solidFill>
                        <a:effectLst/>
                        <a:latin typeface="Lato" panose="020F0502020204030203" pitchFamily="34" charset="0"/>
                      </a:endParaRPr>
                    </a:p>
                  </a:txBody>
                  <a:tcPr marL="7144" marR="7144" marT="7144" marB="0" anchor="b"/>
                </a:tc>
                <a:tc>
                  <a:txBody>
                    <a:bodyPr/>
                    <a:lstStyle/>
                    <a:p>
                      <a:pPr algn="ctr" fontAlgn="b"/>
                      <a:r>
                        <a:rPr lang="en-GB" sz="1200" u="none" strike="noStrike" dirty="0">
                          <a:effectLst/>
                          <a:latin typeface="Lato" panose="020F0502020204030203" pitchFamily="34" charset="0"/>
                        </a:rPr>
                        <a:t>                  36,000 </a:t>
                      </a:r>
                      <a:endParaRPr lang="en-GB" sz="1200" b="0" i="0" u="none" strike="noStrike" dirty="0">
                        <a:solidFill>
                          <a:srgbClr val="000000"/>
                        </a:solidFill>
                        <a:effectLst/>
                        <a:latin typeface="Lato" panose="020F0502020204030203" pitchFamily="34" charset="0"/>
                      </a:endParaRPr>
                    </a:p>
                  </a:txBody>
                  <a:tcPr marL="7144" marR="7144" marT="7144" marB="0" anchor="b"/>
                </a:tc>
                <a:tc>
                  <a:txBody>
                    <a:bodyPr/>
                    <a:lstStyle/>
                    <a:p>
                      <a:pPr algn="ctr" fontAlgn="b"/>
                      <a:r>
                        <a:rPr lang="en-GB" sz="1200" u="none" strike="noStrike" dirty="0">
                          <a:effectLst/>
                          <a:latin typeface="Lato" panose="020F0502020204030203" pitchFamily="34" charset="0"/>
                        </a:rPr>
                        <a:t>8,314 </a:t>
                      </a:r>
                      <a:endParaRPr lang="en-GB" sz="1200" b="1" i="0" u="none" strike="noStrike" dirty="0">
                        <a:solidFill>
                          <a:srgbClr val="000000"/>
                        </a:solidFill>
                        <a:effectLst/>
                        <a:latin typeface="Lato" panose="020F0502020204030203" pitchFamily="34" charset="0"/>
                      </a:endParaRPr>
                    </a:p>
                  </a:txBody>
                  <a:tcPr marL="7144" marR="7144" marT="7144" marB="0" anchor="b"/>
                </a:tc>
                <a:tc>
                  <a:txBody>
                    <a:bodyPr/>
                    <a:lstStyle/>
                    <a:p>
                      <a:pPr algn="ctr" fontAlgn="b"/>
                      <a:r>
                        <a:rPr lang="en-GB" sz="1200" u="none" strike="noStrike" dirty="0">
                          <a:effectLst/>
                          <a:latin typeface="Lato" panose="020F0502020204030203" pitchFamily="34" charset="0"/>
                        </a:rPr>
                        <a:t>30%</a:t>
                      </a:r>
                      <a:endParaRPr lang="en-GB" sz="1200" b="1" i="0" u="none" strike="noStrike" dirty="0">
                        <a:solidFill>
                          <a:srgbClr val="000000"/>
                        </a:solidFill>
                        <a:effectLst/>
                        <a:latin typeface="Lato" panose="020F0502020204030203" pitchFamily="34" charset="0"/>
                      </a:endParaRPr>
                    </a:p>
                  </a:txBody>
                  <a:tcPr marL="7144" marR="7144" marT="7144" marB="0" anchor="b"/>
                </a:tc>
              </a:tr>
              <a:tr h="372904">
                <a:tc>
                  <a:txBody>
                    <a:bodyPr/>
                    <a:lstStyle/>
                    <a:p>
                      <a:pPr algn="ctr" fontAlgn="b"/>
                      <a:r>
                        <a:rPr lang="en-GB" sz="1200" b="1" u="none" strike="noStrike" dirty="0">
                          <a:effectLst/>
                          <a:latin typeface="Lato" panose="020F0502020204030203" pitchFamily="34" charset="0"/>
                        </a:rPr>
                        <a:t>School Scheme</a:t>
                      </a:r>
                      <a:endParaRPr lang="en-GB" sz="1200" b="1" i="0" u="none" strike="noStrike" dirty="0">
                        <a:solidFill>
                          <a:srgbClr val="000000"/>
                        </a:solidFill>
                        <a:effectLst/>
                        <a:latin typeface="Lato" panose="020F0502020204030203" pitchFamily="34" charset="0"/>
                      </a:endParaRPr>
                    </a:p>
                  </a:txBody>
                  <a:tcPr marL="7144" marR="7144" marT="7144" marB="0" anchor="b"/>
                </a:tc>
                <a:tc>
                  <a:txBody>
                    <a:bodyPr/>
                    <a:lstStyle/>
                    <a:p>
                      <a:pPr algn="ctr" fontAlgn="b"/>
                      <a:r>
                        <a:rPr lang="en-GB" sz="1200" u="none" strike="noStrike">
                          <a:effectLst/>
                          <a:latin typeface="Lato" panose="020F0502020204030203" pitchFamily="34" charset="0"/>
                        </a:rPr>
                        <a:t>               55,927 </a:t>
                      </a:r>
                      <a:endParaRPr lang="en-GB" sz="1200" b="0" i="0" u="none" strike="noStrike">
                        <a:solidFill>
                          <a:srgbClr val="000000"/>
                        </a:solidFill>
                        <a:effectLst/>
                        <a:latin typeface="Lato" panose="020F0502020204030203" pitchFamily="34" charset="0"/>
                      </a:endParaRPr>
                    </a:p>
                  </a:txBody>
                  <a:tcPr marL="7144" marR="7144" marT="7144" marB="0" anchor="b"/>
                </a:tc>
                <a:tc>
                  <a:txBody>
                    <a:bodyPr/>
                    <a:lstStyle/>
                    <a:p>
                      <a:pPr algn="ctr" fontAlgn="b"/>
                      <a:r>
                        <a:rPr lang="en-GB" sz="1200" u="none" strike="noStrike">
                          <a:effectLst/>
                          <a:latin typeface="Lato" panose="020F0502020204030203" pitchFamily="34" charset="0"/>
                        </a:rPr>
                        <a:t>               36,736 </a:t>
                      </a:r>
                      <a:endParaRPr lang="en-GB" sz="1200" b="0" i="0" u="none" strike="noStrike">
                        <a:solidFill>
                          <a:srgbClr val="000000"/>
                        </a:solidFill>
                        <a:effectLst/>
                        <a:latin typeface="Lato" panose="020F0502020204030203" pitchFamily="34" charset="0"/>
                      </a:endParaRPr>
                    </a:p>
                  </a:txBody>
                  <a:tcPr marL="7144" marR="7144" marT="7144" marB="0" anchor="b"/>
                </a:tc>
                <a:tc>
                  <a:txBody>
                    <a:bodyPr/>
                    <a:lstStyle/>
                    <a:p>
                      <a:pPr algn="ctr" fontAlgn="b"/>
                      <a:r>
                        <a:rPr lang="en-GB" sz="1200" u="none" strike="noStrike" dirty="0">
                          <a:solidFill>
                            <a:srgbClr val="FF0000"/>
                          </a:solidFill>
                          <a:effectLst/>
                          <a:latin typeface="Lato" panose="020F0502020204030203" pitchFamily="34" charset="0"/>
                        </a:rPr>
                        <a:t>-19,191 </a:t>
                      </a:r>
                      <a:endParaRPr lang="en-GB" sz="1200" b="1" i="0" u="none" strike="noStrike" dirty="0">
                        <a:solidFill>
                          <a:srgbClr val="FF0000"/>
                        </a:solidFill>
                        <a:effectLst/>
                        <a:latin typeface="Lato" panose="020F0502020204030203" pitchFamily="34" charset="0"/>
                      </a:endParaRPr>
                    </a:p>
                  </a:txBody>
                  <a:tcPr marL="7144" marR="7144" marT="7144" marB="0" anchor="b"/>
                </a:tc>
                <a:tc>
                  <a:txBody>
                    <a:bodyPr/>
                    <a:lstStyle/>
                    <a:p>
                      <a:pPr algn="ctr" fontAlgn="b"/>
                      <a:r>
                        <a:rPr lang="en-GB" sz="1200" u="none" strike="noStrike" dirty="0">
                          <a:solidFill>
                            <a:srgbClr val="FF0000"/>
                          </a:solidFill>
                          <a:effectLst/>
                          <a:latin typeface="Lato" panose="020F0502020204030203" pitchFamily="34" charset="0"/>
                        </a:rPr>
                        <a:t>-34%</a:t>
                      </a:r>
                      <a:endParaRPr lang="en-GB" sz="1200" b="1" i="0" u="none" strike="noStrike" dirty="0">
                        <a:solidFill>
                          <a:srgbClr val="FF0000"/>
                        </a:solidFill>
                        <a:effectLst/>
                        <a:latin typeface="Lato" panose="020F0502020204030203" pitchFamily="34" charset="0"/>
                      </a:endParaRPr>
                    </a:p>
                  </a:txBody>
                  <a:tcPr marL="7144" marR="7144" marT="7144" marB="0" anchor="b"/>
                </a:tc>
                <a:tc>
                  <a:txBody>
                    <a:bodyPr/>
                    <a:lstStyle/>
                    <a:p>
                      <a:pPr algn="ctr" fontAlgn="b"/>
                      <a:r>
                        <a:rPr lang="en-GB" sz="1200" u="none" strike="noStrike">
                          <a:effectLst/>
                          <a:latin typeface="Lato" panose="020F0502020204030203" pitchFamily="34" charset="0"/>
                        </a:rPr>
                        <a:t>                 54,996 </a:t>
                      </a:r>
                      <a:endParaRPr lang="en-GB" sz="1200" b="0" i="0" u="none" strike="noStrike">
                        <a:solidFill>
                          <a:srgbClr val="000000"/>
                        </a:solidFill>
                        <a:effectLst/>
                        <a:latin typeface="Lato" panose="020F0502020204030203" pitchFamily="34" charset="0"/>
                      </a:endParaRPr>
                    </a:p>
                  </a:txBody>
                  <a:tcPr marL="7144" marR="7144" marT="7144" marB="0" anchor="b"/>
                </a:tc>
                <a:tc>
                  <a:txBody>
                    <a:bodyPr/>
                    <a:lstStyle/>
                    <a:p>
                      <a:pPr algn="ctr" fontAlgn="b"/>
                      <a:r>
                        <a:rPr lang="en-GB" sz="1200" u="none" strike="noStrike">
                          <a:effectLst/>
                          <a:latin typeface="Lato" panose="020F0502020204030203" pitchFamily="34" charset="0"/>
                        </a:rPr>
                        <a:t>                  75,996 </a:t>
                      </a:r>
                      <a:endParaRPr lang="en-GB" sz="1200" b="0" i="0" u="none" strike="noStrike">
                        <a:solidFill>
                          <a:srgbClr val="000000"/>
                        </a:solidFill>
                        <a:effectLst/>
                        <a:latin typeface="Lato" panose="020F0502020204030203" pitchFamily="34" charset="0"/>
                      </a:endParaRPr>
                    </a:p>
                  </a:txBody>
                  <a:tcPr marL="7144" marR="7144" marT="7144" marB="0" anchor="b"/>
                </a:tc>
                <a:tc>
                  <a:txBody>
                    <a:bodyPr/>
                    <a:lstStyle/>
                    <a:p>
                      <a:pPr algn="ctr" fontAlgn="b"/>
                      <a:r>
                        <a:rPr lang="en-GB" sz="1200" u="none" strike="noStrike" dirty="0">
                          <a:effectLst/>
                          <a:latin typeface="Lato" panose="020F0502020204030203" pitchFamily="34" charset="0"/>
                        </a:rPr>
                        <a:t>39,260 </a:t>
                      </a:r>
                      <a:endParaRPr lang="en-GB" sz="1200" b="1" i="0" u="none" strike="noStrike" dirty="0">
                        <a:solidFill>
                          <a:srgbClr val="000000"/>
                        </a:solidFill>
                        <a:effectLst/>
                        <a:latin typeface="Lato" panose="020F0502020204030203" pitchFamily="34" charset="0"/>
                      </a:endParaRPr>
                    </a:p>
                  </a:txBody>
                  <a:tcPr marL="7144" marR="7144" marT="7144" marB="0" anchor="b"/>
                </a:tc>
                <a:tc>
                  <a:txBody>
                    <a:bodyPr/>
                    <a:lstStyle/>
                    <a:p>
                      <a:pPr algn="ctr" fontAlgn="b"/>
                      <a:r>
                        <a:rPr lang="en-GB" sz="1200" u="none" strike="noStrike" dirty="0">
                          <a:effectLst/>
                          <a:latin typeface="Lato" panose="020F0502020204030203" pitchFamily="34" charset="0"/>
                        </a:rPr>
                        <a:t>107%</a:t>
                      </a:r>
                      <a:endParaRPr lang="en-GB" sz="1200" b="1" i="0" u="none" strike="noStrike" dirty="0">
                        <a:solidFill>
                          <a:srgbClr val="000000"/>
                        </a:solidFill>
                        <a:effectLst/>
                        <a:latin typeface="Lato" panose="020F0502020204030203" pitchFamily="34" charset="0"/>
                      </a:endParaRPr>
                    </a:p>
                  </a:txBody>
                  <a:tcPr marL="7144" marR="7144" marT="7144" marB="0" anchor="b"/>
                </a:tc>
              </a:tr>
              <a:tr h="485096">
                <a:tc>
                  <a:txBody>
                    <a:bodyPr/>
                    <a:lstStyle/>
                    <a:p>
                      <a:pPr algn="ctr" fontAlgn="b"/>
                      <a:r>
                        <a:rPr lang="en-GB" sz="1200" b="1" u="none" strike="noStrike" dirty="0">
                          <a:effectLst/>
                          <a:latin typeface="Lato" panose="020F0502020204030203" pitchFamily="34" charset="0"/>
                        </a:rPr>
                        <a:t>TOTAL</a:t>
                      </a:r>
                      <a:endParaRPr lang="en-GB" sz="1200" b="1" i="0" u="none" strike="noStrike" dirty="0">
                        <a:solidFill>
                          <a:srgbClr val="000000"/>
                        </a:solidFill>
                        <a:effectLst/>
                        <a:latin typeface="Lato" panose="020F0502020204030203" pitchFamily="34" charset="0"/>
                      </a:endParaRPr>
                    </a:p>
                  </a:txBody>
                  <a:tcPr marL="7144" marR="7144" marT="7144" marB="0" anchor="b"/>
                </a:tc>
                <a:tc>
                  <a:txBody>
                    <a:bodyPr/>
                    <a:lstStyle/>
                    <a:p>
                      <a:pPr algn="ctr" fontAlgn="b"/>
                      <a:r>
                        <a:rPr lang="en-GB" sz="1200" b="1" u="none" strike="noStrike" dirty="0">
                          <a:effectLst/>
                          <a:latin typeface="Lato" panose="020F0502020204030203" pitchFamily="34" charset="0"/>
                        </a:rPr>
                        <a:t>      11,068,874 </a:t>
                      </a:r>
                      <a:endParaRPr lang="en-GB" sz="1200" b="1" i="0" u="none" strike="noStrike" dirty="0">
                        <a:solidFill>
                          <a:srgbClr val="000000"/>
                        </a:solidFill>
                        <a:effectLst/>
                        <a:latin typeface="Lato" panose="020F0502020204030203" pitchFamily="34" charset="0"/>
                      </a:endParaRPr>
                    </a:p>
                  </a:txBody>
                  <a:tcPr marL="7144" marR="7144" marT="7144" marB="0" anchor="b"/>
                </a:tc>
                <a:tc>
                  <a:txBody>
                    <a:bodyPr/>
                    <a:lstStyle/>
                    <a:p>
                      <a:pPr algn="ctr" fontAlgn="b"/>
                      <a:r>
                        <a:rPr lang="en-GB" sz="1200" b="1" u="none" strike="noStrike" dirty="0">
                          <a:effectLst/>
                          <a:latin typeface="Lato" panose="020F0502020204030203" pitchFamily="34" charset="0"/>
                        </a:rPr>
                        <a:t>      10,918,515 </a:t>
                      </a:r>
                      <a:endParaRPr lang="en-GB" sz="1200" b="1" i="0" u="none" strike="noStrike" dirty="0">
                        <a:solidFill>
                          <a:srgbClr val="000000"/>
                        </a:solidFill>
                        <a:effectLst/>
                        <a:latin typeface="Lato" panose="020F0502020204030203" pitchFamily="34" charset="0"/>
                      </a:endParaRPr>
                    </a:p>
                  </a:txBody>
                  <a:tcPr marL="7144" marR="7144" marT="7144" marB="0" anchor="b"/>
                </a:tc>
                <a:tc>
                  <a:txBody>
                    <a:bodyPr/>
                    <a:lstStyle/>
                    <a:p>
                      <a:pPr algn="ctr" fontAlgn="b"/>
                      <a:r>
                        <a:rPr lang="en-GB" sz="1200" b="1" u="none" strike="noStrike" dirty="0">
                          <a:solidFill>
                            <a:srgbClr val="FF0000"/>
                          </a:solidFill>
                          <a:effectLst/>
                          <a:latin typeface="Lato" panose="020F0502020204030203" pitchFamily="34" charset="0"/>
                        </a:rPr>
                        <a:t>-150,359 </a:t>
                      </a:r>
                      <a:endParaRPr lang="en-GB" sz="1200" b="1" i="0" u="none" strike="noStrike" dirty="0">
                        <a:solidFill>
                          <a:srgbClr val="FF0000"/>
                        </a:solidFill>
                        <a:effectLst/>
                        <a:latin typeface="Lato" panose="020F0502020204030203" pitchFamily="34" charset="0"/>
                      </a:endParaRPr>
                    </a:p>
                  </a:txBody>
                  <a:tcPr marL="7144" marR="7144" marT="7144" marB="0" anchor="b"/>
                </a:tc>
                <a:tc>
                  <a:txBody>
                    <a:bodyPr/>
                    <a:lstStyle/>
                    <a:p>
                      <a:pPr algn="ctr" fontAlgn="b"/>
                      <a:r>
                        <a:rPr lang="en-GB" sz="1200" b="1" u="none" strike="noStrike" dirty="0">
                          <a:solidFill>
                            <a:srgbClr val="FF0000"/>
                          </a:solidFill>
                          <a:effectLst/>
                          <a:latin typeface="Lato" panose="020F0502020204030203" pitchFamily="34" charset="0"/>
                        </a:rPr>
                        <a:t>-1%</a:t>
                      </a:r>
                      <a:endParaRPr lang="en-GB" sz="1200" b="1" i="0" u="none" strike="noStrike" dirty="0">
                        <a:solidFill>
                          <a:srgbClr val="FF0000"/>
                        </a:solidFill>
                        <a:effectLst/>
                        <a:latin typeface="Lato" panose="020F0502020204030203" pitchFamily="34" charset="0"/>
                      </a:endParaRPr>
                    </a:p>
                  </a:txBody>
                  <a:tcPr marL="7144" marR="7144" marT="7144" marB="0" anchor="b"/>
                </a:tc>
                <a:tc>
                  <a:txBody>
                    <a:bodyPr/>
                    <a:lstStyle/>
                    <a:p>
                      <a:pPr algn="ctr" fontAlgn="b"/>
                      <a:r>
                        <a:rPr lang="en-GB" sz="1200" b="1" u="none" strike="noStrike" dirty="0">
                          <a:effectLst/>
                          <a:latin typeface="Lato" panose="020F0502020204030203" pitchFamily="34" charset="0"/>
                        </a:rPr>
                        <a:t>         10,851,012 </a:t>
                      </a:r>
                      <a:endParaRPr lang="en-GB" sz="1200" b="1" i="0" u="none" strike="noStrike" dirty="0">
                        <a:solidFill>
                          <a:srgbClr val="000000"/>
                        </a:solidFill>
                        <a:effectLst/>
                        <a:latin typeface="Lato" panose="020F0502020204030203" pitchFamily="34" charset="0"/>
                      </a:endParaRPr>
                    </a:p>
                  </a:txBody>
                  <a:tcPr marL="7144" marR="7144" marT="7144" marB="0" anchor="b"/>
                </a:tc>
                <a:tc>
                  <a:txBody>
                    <a:bodyPr/>
                    <a:lstStyle/>
                    <a:p>
                      <a:pPr algn="ctr" fontAlgn="b"/>
                      <a:r>
                        <a:rPr lang="en-GB" sz="1200" b="1" u="none" strike="noStrike" dirty="0">
                          <a:effectLst/>
                          <a:latin typeface="Lato" panose="020F0502020204030203" pitchFamily="34" charset="0"/>
                        </a:rPr>
                        <a:t>         10,665,898 </a:t>
                      </a:r>
                      <a:endParaRPr lang="en-GB" sz="1200" b="1" i="0" u="none" strike="noStrike" dirty="0">
                        <a:solidFill>
                          <a:srgbClr val="000000"/>
                        </a:solidFill>
                        <a:effectLst/>
                        <a:latin typeface="Lato" panose="020F0502020204030203" pitchFamily="34" charset="0"/>
                      </a:endParaRPr>
                    </a:p>
                  </a:txBody>
                  <a:tcPr marL="7144" marR="7144" marT="7144" marB="0" anchor="b"/>
                </a:tc>
                <a:tc>
                  <a:txBody>
                    <a:bodyPr/>
                    <a:lstStyle/>
                    <a:p>
                      <a:pPr algn="ctr" fontAlgn="b"/>
                      <a:r>
                        <a:rPr lang="en-GB" sz="1200" b="1" u="none" strike="noStrike" dirty="0">
                          <a:solidFill>
                            <a:srgbClr val="FF0000"/>
                          </a:solidFill>
                          <a:effectLst/>
                          <a:latin typeface="Lato" panose="020F0502020204030203" pitchFamily="34" charset="0"/>
                        </a:rPr>
                        <a:t>-252,616 </a:t>
                      </a:r>
                      <a:endParaRPr lang="en-GB" sz="1200" b="1" i="0" u="none" strike="noStrike" dirty="0">
                        <a:solidFill>
                          <a:srgbClr val="FF0000"/>
                        </a:solidFill>
                        <a:effectLst/>
                        <a:latin typeface="Lato" panose="020F0502020204030203" pitchFamily="34" charset="0"/>
                      </a:endParaRPr>
                    </a:p>
                  </a:txBody>
                  <a:tcPr marL="7144" marR="7144" marT="7144" marB="0" anchor="b"/>
                </a:tc>
                <a:tc>
                  <a:txBody>
                    <a:bodyPr/>
                    <a:lstStyle/>
                    <a:p>
                      <a:pPr algn="ctr" fontAlgn="b"/>
                      <a:r>
                        <a:rPr lang="en-GB" sz="1200" b="1" u="none" strike="noStrike" dirty="0">
                          <a:solidFill>
                            <a:srgbClr val="FF0000"/>
                          </a:solidFill>
                          <a:effectLst/>
                          <a:latin typeface="Lato" panose="020F0502020204030203" pitchFamily="34" charset="0"/>
                        </a:rPr>
                        <a:t>-2%</a:t>
                      </a:r>
                      <a:endParaRPr lang="en-GB" sz="1200" b="1" i="0" u="none" strike="noStrike" dirty="0">
                        <a:solidFill>
                          <a:srgbClr val="FF0000"/>
                        </a:solidFill>
                        <a:effectLst/>
                        <a:latin typeface="Lato" panose="020F0502020204030203" pitchFamily="34" charset="0"/>
                      </a:endParaRPr>
                    </a:p>
                  </a:txBody>
                  <a:tcPr marL="7144" marR="7144" marT="7144" marB="0" anchor="b"/>
                </a:tc>
              </a:tr>
            </a:tbl>
          </a:graphicData>
        </a:graphic>
      </p:graphicFrame>
      <p:sp>
        <p:nvSpPr>
          <p:cNvPr id="4" name="TextBox 3"/>
          <p:cNvSpPr txBox="1"/>
          <p:nvPr/>
        </p:nvSpPr>
        <p:spPr>
          <a:xfrm>
            <a:off x="6014479" y="958023"/>
            <a:ext cx="2986646" cy="577081"/>
          </a:xfrm>
          <a:prstGeom prst="rect">
            <a:avLst/>
          </a:prstGeom>
          <a:solidFill>
            <a:schemeClr val="bg1">
              <a:lumMod val="75000"/>
            </a:schemeClr>
          </a:solidFill>
        </p:spPr>
        <p:txBody>
          <a:bodyPr wrap="square" rtlCol="0">
            <a:spAutoFit/>
          </a:bodyPr>
          <a:lstStyle/>
          <a:p>
            <a:r>
              <a:rPr lang="en-GB" sz="1050" dirty="0">
                <a:latin typeface="Lato" panose="020F0502020204030203" pitchFamily="34" charset="0"/>
              </a:rPr>
              <a:t>2016 BGT entered in August 2015</a:t>
            </a:r>
          </a:p>
          <a:p>
            <a:r>
              <a:rPr lang="en-GB" sz="1050" dirty="0">
                <a:latin typeface="Lato" panose="020F0502020204030203" pitchFamily="34" charset="0"/>
              </a:rPr>
              <a:t>2016 Adjusted reflects FX as of January 20, 2016 + school scheme phasing</a:t>
            </a:r>
          </a:p>
        </p:txBody>
      </p:sp>
    </p:spTree>
    <p:extLst>
      <p:ext uri="{BB962C8B-B14F-4D97-AF65-F5344CB8AC3E}">
        <p14:creationId xmlns:p14="http://schemas.microsoft.com/office/powerpoint/2010/main" val="4277188175"/>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Acquisitions by Channel</a:t>
            </a:r>
            <a:endParaRPr lang="en-GB" dirty="0"/>
          </a:p>
        </p:txBody>
      </p:sp>
      <p:graphicFrame>
        <p:nvGraphicFramePr>
          <p:cNvPr id="6" name="Table 5"/>
          <p:cNvGraphicFramePr>
            <a:graphicFrameLocks noGrp="1"/>
          </p:cNvGraphicFramePr>
          <p:nvPr>
            <p:extLst/>
          </p:nvPr>
        </p:nvGraphicFramePr>
        <p:xfrm>
          <a:off x="381000" y="1532502"/>
          <a:ext cx="6380468" cy="4050464"/>
        </p:xfrm>
        <a:graphic>
          <a:graphicData uri="http://schemas.openxmlformats.org/drawingml/2006/table">
            <a:tbl>
              <a:tblPr firstRow="1" firstCol="1" bandRow="1">
                <a:tableStyleId>{5C22544A-7EE6-4342-B048-85BDC9FD1C3A}</a:tableStyleId>
              </a:tblPr>
              <a:tblGrid>
                <a:gridCol w="2155292"/>
                <a:gridCol w="1125374"/>
                <a:gridCol w="1125374"/>
                <a:gridCol w="1009822"/>
                <a:gridCol w="964606"/>
              </a:tblGrid>
              <a:tr h="253154">
                <a:tc>
                  <a:txBody>
                    <a:bodyPr/>
                    <a:lstStyle/>
                    <a:p>
                      <a:pPr algn="ctr" fontAlgn="b"/>
                      <a:endParaRPr lang="en-GB" sz="1200" b="0" i="0" u="none" strike="noStrike" dirty="0">
                        <a:solidFill>
                          <a:srgbClr val="000000"/>
                        </a:solidFill>
                        <a:effectLst/>
                        <a:latin typeface="Lato" panose="020F0502020204030203" pitchFamily="34" charset="0"/>
                      </a:endParaRPr>
                    </a:p>
                  </a:txBody>
                  <a:tcPr marL="7144" marR="7144" marT="7144" marB="0" anchor="b">
                    <a:solidFill>
                      <a:schemeClr val="tx1">
                        <a:lumMod val="85000"/>
                        <a:lumOff val="15000"/>
                      </a:schemeClr>
                    </a:solidFill>
                  </a:tcPr>
                </a:tc>
                <a:tc>
                  <a:txBody>
                    <a:bodyPr/>
                    <a:lstStyle/>
                    <a:p>
                      <a:pPr algn="ctr" fontAlgn="ctr"/>
                      <a:r>
                        <a:rPr lang="en-GB" sz="1200" u="none" strike="noStrike" dirty="0">
                          <a:effectLst/>
                          <a:latin typeface="Lato" panose="020F0502020204030203" pitchFamily="34" charset="0"/>
                        </a:rPr>
                        <a:t>2015</a:t>
                      </a:r>
                      <a:endParaRPr lang="en-GB" sz="1200" b="1" i="0" u="none" strike="noStrike" dirty="0">
                        <a:solidFill>
                          <a:srgbClr val="000000"/>
                        </a:solidFill>
                        <a:effectLst/>
                        <a:latin typeface="Lato" panose="020F0502020204030203" pitchFamily="34" charset="0"/>
                      </a:endParaRPr>
                    </a:p>
                  </a:txBody>
                  <a:tcPr marL="7144" marR="7144" marT="7144" marB="0" anchor="ctr">
                    <a:solidFill>
                      <a:schemeClr val="tx1">
                        <a:lumMod val="85000"/>
                        <a:lumOff val="15000"/>
                      </a:schemeClr>
                    </a:solidFill>
                  </a:tcPr>
                </a:tc>
                <a:tc>
                  <a:txBody>
                    <a:bodyPr/>
                    <a:lstStyle/>
                    <a:p>
                      <a:pPr algn="ctr" fontAlgn="ctr"/>
                      <a:r>
                        <a:rPr lang="en-GB" sz="1200" u="none" strike="noStrike" dirty="0">
                          <a:effectLst/>
                          <a:latin typeface="Lato" panose="020F0502020204030203" pitchFamily="34" charset="0"/>
                        </a:rPr>
                        <a:t>2014</a:t>
                      </a:r>
                      <a:endParaRPr lang="en-GB" sz="1200" b="1" i="0" u="none" strike="noStrike" dirty="0">
                        <a:solidFill>
                          <a:srgbClr val="000000"/>
                        </a:solidFill>
                        <a:effectLst/>
                        <a:latin typeface="Lato" panose="020F0502020204030203" pitchFamily="34" charset="0"/>
                      </a:endParaRPr>
                    </a:p>
                  </a:txBody>
                  <a:tcPr marL="7144" marR="7144" marT="7144" marB="0" anchor="ctr">
                    <a:solidFill>
                      <a:schemeClr val="tx1">
                        <a:lumMod val="85000"/>
                        <a:lumOff val="15000"/>
                      </a:schemeClr>
                    </a:solidFill>
                  </a:tcPr>
                </a:tc>
                <a:tc>
                  <a:txBody>
                    <a:bodyPr/>
                    <a:lstStyle/>
                    <a:p>
                      <a:pPr algn="ctr" fontAlgn="ctr"/>
                      <a:r>
                        <a:rPr lang="en-GB" sz="1200" u="none" strike="noStrike" dirty="0">
                          <a:effectLst/>
                          <a:latin typeface="Lato" panose="020F0502020204030203" pitchFamily="34" charset="0"/>
                        </a:rPr>
                        <a:t>VAR</a:t>
                      </a:r>
                      <a:endParaRPr lang="en-GB" sz="1200" b="1" i="0" u="none" strike="noStrike" dirty="0">
                        <a:solidFill>
                          <a:srgbClr val="000000"/>
                        </a:solidFill>
                        <a:effectLst/>
                        <a:latin typeface="Lato" panose="020F0502020204030203" pitchFamily="34" charset="0"/>
                      </a:endParaRPr>
                    </a:p>
                  </a:txBody>
                  <a:tcPr marL="7144" marR="7144" marT="7144" marB="0" anchor="ctr">
                    <a:solidFill>
                      <a:schemeClr val="tx1">
                        <a:lumMod val="85000"/>
                        <a:lumOff val="15000"/>
                      </a:schemeClr>
                    </a:solidFill>
                  </a:tcPr>
                </a:tc>
                <a:tc>
                  <a:txBody>
                    <a:bodyPr/>
                    <a:lstStyle/>
                    <a:p>
                      <a:pPr algn="ctr" fontAlgn="ctr"/>
                      <a:r>
                        <a:rPr lang="en-GB" sz="1200" u="none" strike="noStrike" dirty="0">
                          <a:effectLst/>
                          <a:latin typeface="Lato" panose="020F0502020204030203" pitchFamily="34" charset="0"/>
                        </a:rPr>
                        <a:t>VAR%</a:t>
                      </a:r>
                      <a:endParaRPr lang="en-GB" sz="1200" b="1" i="0" u="none" strike="noStrike" dirty="0">
                        <a:solidFill>
                          <a:srgbClr val="000000"/>
                        </a:solidFill>
                        <a:effectLst/>
                        <a:latin typeface="Lato" panose="020F0502020204030203" pitchFamily="34" charset="0"/>
                      </a:endParaRPr>
                    </a:p>
                  </a:txBody>
                  <a:tcPr marL="7144" marR="7144" marT="7144" marB="0" anchor="ctr">
                    <a:solidFill>
                      <a:schemeClr val="tx1">
                        <a:lumMod val="85000"/>
                        <a:lumOff val="15000"/>
                      </a:schemeClr>
                    </a:solidFill>
                  </a:tcPr>
                </a:tc>
              </a:tr>
              <a:tr h="253154">
                <a:tc>
                  <a:txBody>
                    <a:bodyPr/>
                    <a:lstStyle/>
                    <a:p>
                      <a:pPr algn="ctr" fontAlgn="ctr"/>
                      <a:r>
                        <a:rPr lang="en-GB" sz="1200" u="none" strike="noStrike" dirty="0">
                          <a:solidFill>
                            <a:schemeClr val="tx1"/>
                          </a:solidFill>
                          <a:effectLst/>
                          <a:latin typeface="Lato" panose="020F0502020204030203" pitchFamily="34" charset="0"/>
                        </a:rPr>
                        <a:t>Web</a:t>
                      </a:r>
                      <a:endParaRPr lang="en-GB" sz="1200" b="0" i="0" u="none" strike="noStrike" dirty="0">
                        <a:solidFill>
                          <a:schemeClr val="tx1"/>
                        </a:solidFill>
                        <a:effectLst/>
                        <a:latin typeface="Lato" panose="020F0502020204030203" pitchFamily="34" charset="0"/>
                      </a:endParaRPr>
                    </a:p>
                  </a:txBody>
                  <a:tcPr marL="7144" marR="7144" marT="7144" marB="0" anchor="ctr">
                    <a:solidFill>
                      <a:schemeClr val="bg1">
                        <a:lumMod val="65000"/>
                      </a:schemeClr>
                    </a:solidFill>
                  </a:tcPr>
                </a:tc>
                <a:tc>
                  <a:txBody>
                    <a:bodyPr/>
                    <a:lstStyle/>
                    <a:p>
                      <a:pPr algn="ctr" fontAlgn="ctr"/>
                      <a:r>
                        <a:rPr lang="en-GB" sz="1200" u="none" strike="noStrike">
                          <a:effectLst/>
                          <a:latin typeface="Lato" panose="020F0502020204030203" pitchFamily="34" charset="0"/>
                        </a:rPr>
                        <a:t>         11,036 </a:t>
                      </a:r>
                      <a:endParaRPr lang="en-GB" sz="1200" b="0" i="0" u="none" strike="noStrike">
                        <a:solidFill>
                          <a:srgbClr val="000000"/>
                        </a:solidFill>
                        <a:effectLst/>
                        <a:latin typeface="Lato" panose="020F0502020204030203" pitchFamily="34" charset="0"/>
                      </a:endParaRPr>
                    </a:p>
                  </a:txBody>
                  <a:tcPr marL="7144" marR="7144" marT="7144" marB="0" anchor="ctr"/>
                </a:tc>
                <a:tc>
                  <a:txBody>
                    <a:bodyPr/>
                    <a:lstStyle/>
                    <a:p>
                      <a:pPr algn="ctr" fontAlgn="ctr"/>
                      <a:r>
                        <a:rPr lang="en-GB" sz="1200" u="none" strike="noStrike">
                          <a:effectLst/>
                          <a:latin typeface="Lato" panose="020F0502020204030203" pitchFamily="34" charset="0"/>
                        </a:rPr>
                        <a:t>         13,434 </a:t>
                      </a:r>
                      <a:endParaRPr lang="en-GB" sz="1200" b="0" i="0" u="none" strike="noStrike">
                        <a:solidFill>
                          <a:srgbClr val="000000"/>
                        </a:solidFill>
                        <a:effectLst/>
                        <a:latin typeface="Lato" panose="020F0502020204030203" pitchFamily="34" charset="0"/>
                      </a:endParaRPr>
                    </a:p>
                  </a:txBody>
                  <a:tcPr marL="7144" marR="7144" marT="7144" marB="0" anchor="ctr"/>
                </a:tc>
                <a:tc>
                  <a:txBody>
                    <a:bodyPr/>
                    <a:lstStyle/>
                    <a:p>
                      <a:pPr algn="ctr" fontAlgn="ctr"/>
                      <a:r>
                        <a:rPr lang="en-GB" sz="1200" u="none" strike="noStrike" dirty="0">
                          <a:effectLst/>
                          <a:latin typeface="Lato" panose="020F0502020204030203" pitchFamily="34" charset="0"/>
                        </a:rPr>
                        <a:t>-2,398</a:t>
                      </a:r>
                      <a:endParaRPr lang="en-GB" sz="1200" b="0" i="0" u="none" strike="noStrike" dirty="0">
                        <a:solidFill>
                          <a:srgbClr val="000000"/>
                        </a:solidFill>
                        <a:effectLst/>
                        <a:latin typeface="Lato" panose="020F0502020204030203" pitchFamily="34" charset="0"/>
                      </a:endParaRPr>
                    </a:p>
                  </a:txBody>
                  <a:tcPr marL="7144" marR="7144" marT="7144" marB="0" anchor="ctr"/>
                </a:tc>
                <a:tc>
                  <a:txBody>
                    <a:bodyPr/>
                    <a:lstStyle/>
                    <a:p>
                      <a:pPr algn="ctr" fontAlgn="ctr"/>
                      <a:r>
                        <a:rPr lang="en-GB" sz="1200" u="none" strike="noStrike" dirty="0">
                          <a:effectLst/>
                          <a:latin typeface="Lato" panose="020F0502020204030203" pitchFamily="34" charset="0"/>
                        </a:rPr>
                        <a:t>-18%</a:t>
                      </a:r>
                      <a:endParaRPr lang="en-GB" sz="1200" b="0" i="0" u="none" strike="noStrike" dirty="0">
                        <a:solidFill>
                          <a:srgbClr val="000000"/>
                        </a:solidFill>
                        <a:effectLst/>
                        <a:latin typeface="Lato" panose="020F0502020204030203" pitchFamily="34" charset="0"/>
                      </a:endParaRPr>
                    </a:p>
                  </a:txBody>
                  <a:tcPr marL="7144" marR="7144" marT="7144" marB="0" anchor="ctr"/>
                </a:tc>
              </a:tr>
              <a:tr h="253154">
                <a:tc>
                  <a:txBody>
                    <a:bodyPr/>
                    <a:lstStyle/>
                    <a:p>
                      <a:pPr algn="ctr" fontAlgn="ctr"/>
                      <a:r>
                        <a:rPr lang="en-GB" sz="1200" u="none" strike="noStrike" dirty="0">
                          <a:solidFill>
                            <a:schemeClr val="tx1"/>
                          </a:solidFill>
                          <a:effectLst/>
                          <a:latin typeface="Lato" panose="020F0502020204030203" pitchFamily="34" charset="0"/>
                        </a:rPr>
                        <a:t>Apple</a:t>
                      </a:r>
                      <a:endParaRPr lang="en-GB" sz="1200" b="0" i="0" u="none" strike="noStrike" dirty="0">
                        <a:solidFill>
                          <a:schemeClr val="tx1"/>
                        </a:solidFill>
                        <a:effectLst/>
                        <a:latin typeface="Lato" panose="020F0502020204030203" pitchFamily="34" charset="0"/>
                      </a:endParaRPr>
                    </a:p>
                  </a:txBody>
                  <a:tcPr marL="7144" marR="7144" marT="7144" marB="0" anchor="ctr">
                    <a:solidFill>
                      <a:schemeClr val="bg1">
                        <a:lumMod val="65000"/>
                      </a:schemeClr>
                    </a:solidFill>
                  </a:tcPr>
                </a:tc>
                <a:tc>
                  <a:txBody>
                    <a:bodyPr/>
                    <a:lstStyle/>
                    <a:p>
                      <a:pPr algn="ctr" fontAlgn="ctr"/>
                      <a:r>
                        <a:rPr lang="en-GB" sz="1200" u="none" strike="noStrike">
                          <a:effectLst/>
                          <a:latin typeface="Lato" panose="020F0502020204030203" pitchFamily="34" charset="0"/>
                        </a:rPr>
                        <a:t>           1,711 </a:t>
                      </a:r>
                      <a:endParaRPr lang="en-GB" sz="1200" b="0" i="0" u="none" strike="noStrike">
                        <a:solidFill>
                          <a:srgbClr val="000000"/>
                        </a:solidFill>
                        <a:effectLst/>
                        <a:latin typeface="Lato" panose="020F0502020204030203" pitchFamily="34" charset="0"/>
                      </a:endParaRPr>
                    </a:p>
                  </a:txBody>
                  <a:tcPr marL="7144" marR="7144" marT="7144" marB="0" anchor="ctr"/>
                </a:tc>
                <a:tc>
                  <a:txBody>
                    <a:bodyPr/>
                    <a:lstStyle/>
                    <a:p>
                      <a:pPr algn="ctr" fontAlgn="ctr"/>
                      <a:r>
                        <a:rPr lang="en-GB" sz="1200" u="none" strike="noStrike">
                          <a:effectLst/>
                          <a:latin typeface="Lato" panose="020F0502020204030203" pitchFamily="34" charset="0"/>
                        </a:rPr>
                        <a:t>           2,916 </a:t>
                      </a:r>
                      <a:endParaRPr lang="en-GB" sz="1200" b="0" i="0" u="none" strike="noStrike">
                        <a:solidFill>
                          <a:srgbClr val="000000"/>
                        </a:solidFill>
                        <a:effectLst/>
                        <a:latin typeface="Lato" panose="020F0502020204030203" pitchFamily="34" charset="0"/>
                      </a:endParaRPr>
                    </a:p>
                  </a:txBody>
                  <a:tcPr marL="7144" marR="7144" marT="7144" marB="0" anchor="ctr"/>
                </a:tc>
                <a:tc>
                  <a:txBody>
                    <a:bodyPr/>
                    <a:lstStyle/>
                    <a:p>
                      <a:pPr algn="ctr" fontAlgn="ctr"/>
                      <a:r>
                        <a:rPr lang="en-GB" sz="1200" u="none" strike="noStrike" dirty="0">
                          <a:effectLst/>
                          <a:latin typeface="Lato" panose="020F0502020204030203" pitchFamily="34" charset="0"/>
                        </a:rPr>
                        <a:t>-1,205</a:t>
                      </a:r>
                      <a:endParaRPr lang="en-GB" sz="1200" b="0" i="0" u="none" strike="noStrike" dirty="0">
                        <a:solidFill>
                          <a:srgbClr val="000000"/>
                        </a:solidFill>
                        <a:effectLst/>
                        <a:latin typeface="Lato" panose="020F0502020204030203" pitchFamily="34" charset="0"/>
                      </a:endParaRPr>
                    </a:p>
                  </a:txBody>
                  <a:tcPr marL="7144" marR="7144" marT="7144" marB="0" anchor="ctr"/>
                </a:tc>
                <a:tc>
                  <a:txBody>
                    <a:bodyPr/>
                    <a:lstStyle/>
                    <a:p>
                      <a:pPr algn="ctr" fontAlgn="ctr"/>
                      <a:r>
                        <a:rPr lang="en-GB" sz="1200" u="none" strike="noStrike" dirty="0">
                          <a:effectLst/>
                          <a:latin typeface="Lato" panose="020F0502020204030203" pitchFamily="34" charset="0"/>
                        </a:rPr>
                        <a:t>-41%</a:t>
                      </a:r>
                      <a:endParaRPr lang="en-GB" sz="1200" b="0" i="0" u="none" strike="noStrike" dirty="0">
                        <a:solidFill>
                          <a:srgbClr val="000000"/>
                        </a:solidFill>
                        <a:effectLst/>
                        <a:latin typeface="Lato" panose="020F0502020204030203" pitchFamily="34" charset="0"/>
                      </a:endParaRPr>
                    </a:p>
                  </a:txBody>
                  <a:tcPr marL="7144" marR="7144" marT="7144" marB="0" anchor="ctr"/>
                </a:tc>
              </a:tr>
              <a:tr h="253154">
                <a:tc>
                  <a:txBody>
                    <a:bodyPr/>
                    <a:lstStyle/>
                    <a:p>
                      <a:pPr algn="ctr" fontAlgn="ctr"/>
                      <a:r>
                        <a:rPr lang="en-GB" sz="1200" u="none" strike="noStrike" dirty="0">
                          <a:solidFill>
                            <a:schemeClr val="tx1"/>
                          </a:solidFill>
                          <a:effectLst/>
                          <a:latin typeface="Lato" panose="020F0502020204030203" pitchFamily="34" charset="0"/>
                        </a:rPr>
                        <a:t>Email</a:t>
                      </a:r>
                      <a:endParaRPr lang="en-GB" sz="1200" b="0" i="0" u="none" strike="noStrike" dirty="0">
                        <a:solidFill>
                          <a:schemeClr val="tx1"/>
                        </a:solidFill>
                        <a:effectLst/>
                        <a:latin typeface="Lato" panose="020F0502020204030203" pitchFamily="34" charset="0"/>
                      </a:endParaRPr>
                    </a:p>
                  </a:txBody>
                  <a:tcPr marL="7144" marR="7144" marT="7144" marB="0" anchor="ctr">
                    <a:solidFill>
                      <a:schemeClr val="bg1">
                        <a:lumMod val="65000"/>
                      </a:schemeClr>
                    </a:solidFill>
                  </a:tcPr>
                </a:tc>
                <a:tc>
                  <a:txBody>
                    <a:bodyPr/>
                    <a:lstStyle/>
                    <a:p>
                      <a:pPr algn="ctr" fontAlgn="ctr"/>
                      <a:r>
                        <a:rPr lang="en-GB" sz="1200" u="none" strike="noStrike">
                          <a:effectLst/>
                          <a:latin typeface="Lato" panose="020F0502020204030203" pitchFamily="34" charset="0"/>
                        </a:rPr>
                        <a:t>           1,526 </a:t>
                      </a:r>
                      <a:endParaRPr lang="en-GB" sz="1200" b="0" i="0" u="none" strike="noStrike">
                        <a:solidFill>
                          <a:srgbClr val="000000"/>
                        </a:solidFill>
                        <a:effectLst/>
                        <a:latin typeface="Lato" panose="020F0502020204030203" pitchFamily="34" charset="0"/>
                      </a:endParaRPr>
                    </a:p>
                  </a:txBody>
                  <a:tcPr marL="7144" marR="7144" marT="7144" marB="0" anchor="ctr"/>
                </a:tc>
                <a:tc>
                  <a:txBody>
                    <a:bodyPr/>
                    <a:lstStyle/>
                    <a:p>
                      <a:pPr algn="ctr" fontAlgn="ctr"/>
                      <a:r>
                        <a:rPr lang="en-GB" sz="1200" u="none" strike="noStrike">
                          <a:effectLst/>
                          <a:latin typeface="Lato" panose="020F0502020204030203" pitchFamily="34" charset="0"/>
                        </a:rPr>
                        <a:t>           2,225 </a:t>
                      </a:r>
                      <a:endParaRPr lang="en-GB" sz="1200" b="0" i="0" u="none" strike="noStrike">
                        <a:solidFill>
                          <a:srgbClr val="000000"/>
                        </a:solidFill>
                        <a:effectLst/>
                        <a:latin typeface="Lato" panose="020F0502020204030203" pitchFamily="34" charset="0"/>
                      </a:endParaRPr>
                    </a:p>
                  </a:txBody>
                  <a:tcPr marL="7144" marR="7144" marT="7144" marB="0" anchor="ctr"/>
                </a:tc>
                <a:tc>
                  <a:txBody>
                    <a:bodyPr/>
                    <a:lstStyle/>
                    <a:p>
                      <a:pPr algn="ctr" fontAlgn="ctr"/>
                      <a:r>
                        <a:rPr lang="en-GB" sz="1200" u="none" strike="noStrike">
                          <a:effectLst/>
                          <a:latin typeface="Lato" panose="020F0502020204030203" pitchFamily="34" charset="0"/>
                        </a:rPr>
                        <a:t>-699</a:t>
                      </a:r>
                      <a:endParaRPr lang="en-GB" sz="1200" b="0" i="0" u="none" strike="noStrike">
                        <a:solidFill>
                          <a:srgbClr val="000000"/>
                        </a:solidFill>
                        <a:effectLst/>
                        <a:latin typeface="Lato" panose="020F0502020204030203" pitchFamily="34" charset="0"/>
                      </a:endParaRPr>
                    </a:p>
                  </a:txBody>
                  <a:tcPr marL="7144" marR="7144" marT="7144" marB="0" anchor="ctr"/>
                </a:tc>
                <a:tc>
                  <a:txBody>
                    <a:bodyPr/>
                    <a:lstStyle/>
                    <a:p>
                      <a:pPr algn="ctr" fontAlgn="ctr"/>
                      <a:r>
                        <a:rPr lang="en-GB" sz="1200" u="none" strike="noStrike" dirty="0">
                          <a:effectLst/>
                          <a:latin typeface="Lato" panose="020F0502020204030203" pitchFamily="34" charset="0"/>
                        </a:rPr>
                        <a:t>-31%</a:t>
                      </a:r>
                      <a:endParaRPr lang="en-GB" sz="1200" b="0" i="0" u="none" strike="noStrike" dirty="0">
                        <a:solidFill>
                          <a:srgbClr val="000000"/>
                        </a:solidFill>
                        <a:effectLst/>
                        <a:latin typeface="Lato" panose="020F0502020204030203" pitchFamily="34" charset="0"/>
                      </a:endParaRPr>
                    </a:p>
                  </a:txBody>
                  <a:tcPr marL="7144" marR="7144" marT="7144" marB="0" anchor="ctr"/>
                </a:tc>
              </a:tr>
              <a:tr h="253154">
                <a:tc>
                  <a:txBody>
                    <a:bodyPr/>
                    <a:lstStyle/>
                    <a:p>
                      <a:pPr algn="ctr" fontAlgn="ctr"/>
                      <a:r>
                        <a:rPr lang="en-GB" sz="1200" u="none" strike="noStrike" dirty="0" err="1">
                          <a:solidFill>
                            <a:schemeClr val="tx1"/>
                          </a:solidFill>
                          <a:effectLst/>
                          <a:latin typeface="Lato" panose="020F0502020204030203" pitchFamily="34" charset="0"/>
                        </a:rPr>
                        <a:t>Zinio</a:t>
                      </a:r>
                      <a:endParaRPr lang="en-GB" sz="1200" b="0" i="0" u="none" strike="noStrike" dirty="0">
                        <a:solidFill>
                          <a:schemeClr val="tx1"/>
                        </a:solidFill>
                        <a:effectLst/>
                        <a:latin typeface="Lato" panose="020F0502020204030203" pitchFamily="34" charset="0"/>
                      </a:endParaRPr>
                    </a:p>
                  </a:txBody>
                  <a:tcPr marL="7144" marR="7144" marT="7144" marB="0" anchor="ctr">
                    <a:solidFill>
                      <a:schemeClr val="bg1">
                        <a:lumMod val="65000"/>
                      </a:schemeClr>
                    </a:solidFill>
                  </a:tcPr>
                </a:tc>
                <a:tc>
                  <a:txBody>
                    <a:bodyPr/>
                    <a:lstStyle/>
                    <a:p>
                      <a:pPr algn="ctr" fontAlgn="ctr"/>
                      <a:r>
                        <a:rPr lang="en-GB" sz="1200" u="none" strike="noStrike">
                          <a:effectLst/>
                          <a:latin typeface="Lato" panose="020F0502020204030203" pitchFamily="34" charset="0"/>
                        </a:rPr>
                        <a:t>           1,868 </a:t>
                      </a:r>
                      <a:endParaRPr lang="en-GB" sz="1200" b="0" i="0" u="none" strike="noStrike">
                        <a:solidFill>
                          <a:srgbClr val="000000"/>
                        </a:solidFill>
                        <a:effectLst/>
                        <a:latin typeface="Lato" panose="020F0502020204030203" pitchFamily="34" charset="0"/>
                      </a:endParaRPr>
                    </a:p>
                  </a:txBody>
                  <a:tcPr marL="7144" marR="7144" marT="7144" marB="0" anchor="ctr"/>
                </a:tc>
                <a:tc>
                  <a:txBody>
                    <a:bodyPr/>
                    <a:lstStyle/>
                    <a:p>
                      <a:pPr algn="ctr" fontAlgn="ctr"/>
                      <a:r>
                        <a:rPr lang="en-GB" sz="1200" u="none" strike="noStrike">
                          <a:effectLst/>
                          <a:latin typeface="Lato" panose="020F0502020204030203" pitchFamily="34" charset="0"/>
                        </a:rPr>
                        <a:t>           2,412 </a:t>
                      </a:r>
                      <a:endParaRPr lang="en-GB" sz="1200" b="0" i="0" u="none" strike="noStrike">
                        <a:solidFill>
                          <a:srgbClr val="000000"/>
                        </a:solidFill>
                        <a:effectLst/>
                        <a:latin typeface="Lato" panose="020F0502020204030203" pitchFamily="34" charset="0"/>
                      </a:endParaRPr>
                    </a:p>
                  </a:txBody>
                  <a:tcPr marL="7144" marR="7144" marT="7144" marB="0" anchor="ctr"/>
                </a:tc>
                <a:tc>
                  <a:txBody>
                    <a:bodyPr/>
                    <a:lstStyle/>
                    <a:p>
                      <a:pPr algn="ctr" fontAlgn="ctr"/>
                      <a:r>
                        <a:rPr lang="en-GB" sz="1200" u="none" strike="noStrike">
                          <a:effectLst/>
                          <a:latin typeface="Lato" panose="020F0502020204030203" pitchFamily="34" charset="0"/>
                        </a:rPr>
                        <a:t>-544</a:t>
                      </a:r>
                      <a:endParaRPr lang="en-GB" sz="1200" b="0" i="0" u="none" strike="noStrike">
                        <a:solidFill>
                          <a:srgbClr val="000000"/>
                        </a:solidFill>
                        <a:effectLst/>
                        <a:latin typeface="Lato" panose="020F0502020204030203" pitchFamily="34" charset="0"/>
                      </a:endParaRPr>
                    </a:p>
                  </a:txBody>
                  <a:tcPr marL="7144" marR="7144" marT="7144" marB="0" anchor="ctr"/>
                </a:tc>
                <a:tc>
                  <a:txBody>
                    <a:bodyPr/>
                    <a:lstStyle/>
                    <a:p>
                      <a:pPr algn="ctr" fontAlgn="ctr"/>
                      <a:r>
                        <a:rPr lang="en-GB" sz="1200" u="none" strike="noStrike" dirty="0">
                          <a:effectLst/>
                          <a:latin typeface="Lato" panose="020F0502020204030203" pitchFamily="34" charset="0"/>
                        </a:rPr>
                        <a:t>-23%</a:t>
                      </a:r>
                      <a:endParaRPr lang="en-GB" sz="1200" b="0" i="0" u="none" strike="noStrike" dirty="0">
                        <a:solidFill>
                          <a:srgbClr val="000000"/>
                        </a:solidFill>
                        <a:effectLst/>
                        <a:latin typeface="Lato" panose="020F0502020204030203" pitchFamily="34" charset="0"/>
                      </a:endParaRPr>
                    </a:p>
                  </a:txBody>
                  <a:tcPr marL="7144" marR="7144" marT="7144" marB="0" anchor="ctr"/>
                </a:tc>
              </a:tr>
              <a:tr h="253154">
                <a:tc>
                  <a:txBody>
                    <a:bodyPr/>
                    <a:lstStyle/>
                    <a:p>
                      <a:pPr algn="ctr" fontAlgn="ctr"/>
                      <a:r>
                        <a:rPr lang="en-GB" sz="1200" u="none" strike="noStrike" dirty="0">
                          <a:solidFill>
                            <a:schemeClr val="tx1"/>
                          </a:solidFill>
                          <a:effectLst/>
                          <a:latin typeface="Lato" panose="020F0502020204030203" pitchFamily="34" charset="0"/>
                        </a:rPr>
                        <a:t>PPC</a:t>
                      </a:r>
                      <a:endParaRPr lang="en-GB" sz="1200" b="0" i="0" u="none" strike="noStrike" dirty="0">
                        <a:solidFill>
                          <a:schemeClr val="tx1"/>
                        </a:solidFill>
                        <a:effectLst/>
                        <a:latin typeface="Lato" panose="020F0502020204030203" pitchFamily="34" charset="0"/>
                      </a:endParaRPr>
                    </a:p>
                  </a:txBody>
                  <a:tcPr marL="7144" marR="7144" marT="7144" marB="0" anchor="ctr">
                    <a:solidFill>
                      <a:schemeClr val="bg1">
                        <a:lumMod val="65000"/>
                      </a:schemeClr>
                    </a:solidFill>
                  </a:tcPr>
                </a:tc>
                <a:tc>
                  <a:txBody>
                    <a:bodyPr/>
                    <a:lstStyle/>
                    <a:p>
                      <a:pPr algn="ctr" fontAlgn="ctr"/>
                      <a:r>
                        <a:rPr lang="en-GB" sz="1200" u="none" strike="noStrike" dirty="0">
                          <a:effectLst/>
                          <a:latin typeface="Lato" panose="020F0502020204030203" pitchFamily="34" charset="0"/>
                        </a:rPr>
                        <a:t>           3,664 </a:t>
                      </a:r>
                      <a:endParaRPr lang="en-GB" sz="1200" b="0" i="0" u="none" strike="noStrike" dirty="0">
                        <a:solidFill>
                          <a:srgbClr val="000000"/>
                        </a:solidFill>
                        <a:effectLst/>
                        <a:latin typeface="Lato" panose="020F0502020204030203" pitchFamily="34" charset="0"/>
                      </a:endParaRPr>
                    </a:p>
                  </a:txBody>
                  <a:tcPr marL="7144" marR="7144" marT="7144" marB="0" anchor="ctr"/>
                </a:tc>
                <a:tc>
                  <a:txBody>
                    <a:bodyPr/>
                    <a:lstStyle/>
                    <a:p>
                      <a:pPr algn="ctr" fontAlgn="ctr"/>
                      <a:r>
                        <a:rPr lang="en-GB" sz="1200" u="none" strike="noStrike">
                          <a:effectLst/>
                          <a:latin typeface="Lato" panose="020F0502020204030203" pitchFamily="34" charset="0"/>
                        </a:rPr>
                        <a:t>           4,163 </a:t>
                      </a:r>
                      <a:endParaRPr lang="en-GB" sz="1200" b="0" i="0" u="none" strike="noStrike">
                        <a:solidFill>
                          <a:srgbClr val="000000"/>
                        </a:solidFill>
                        <a:effectLst/>
                        <a:latin typeface="Lato" panose="020F0502020204030203" pitchFamily="34" charset="0"/>
                      </a:endParaRPr>
                    </a:p>
                  </a:txBody>
                  <a:tcPr marL="7144" marR="7144" marT="7144" marB="0" anchor="ctr"/>
                </a:tc>
                <a:tc>
                  <a:txBody>
                    <a:bodyPr/>
                    <a:lstStyle/>
                    <a:p>
                      <a:pPr algn="ctr" fontAlgn="ctr"/>
                      <a:r>
                        <a:rPr lang="en-GB" sz="1200" u="none" strike="noStrike">
                          <a:effectLst/>
                          <a:latin typeface="Lato" panose="020F0502020204030203" pitchFamily="34" charset="0"/>
                        </a:rPr>
                        <a:t>-499</a:t>
                      </a:r>
                      <a:endParaRPr lang="en-GB" sz="1200" b="0" i="0" u="none" strike="noStrike">
                        <a:solidFill>
                          <a:srgbClr val="000000"/>
                        </a:solidFill>
                        <a:effectLst/>
                        <a:latin typeface="Lato" panose="020F0502020204030203" pitchFamily="34" charset="0"/>
                      </a:endParaRPr>
                    </a:p>
                  </a:txBody>
                  <a:tcPr marL="7144" marR="7144" marT="7144" marB="0" anchor="ctr"/>
                </a:tc>
                <a:tc>
                  <a:txBody>
                    <a:bodyPr/>
                    <a:lstStyle/>
                    <a:p>
                      <a:pPr algn="ctr" fontAlgn="ctr"/>
                      <a:r>
                        <a:rPr lang="en-GB" sz="1200" u="none" strike="noStrike" dirty="0">
                          <a:effectLst/>
                          <a:latin typeface="Lato" panose="020F0502020204030203" pitchFamily="34" charset="0"/>
                        </a:rPr>
                        <a:t>-12%</a:t>
                      </a:r>
                      <a:endParaRPr lang="en-GB" sz="1200" b="0" i="0" u="none" strike="noStrike" dirty="0">
                        <a:solidFill>
                          <a:srgbClr val="000000"/>
                        </a:solidFill>
                        <a:effectLst/>
                        <a:latin typeface="Lato" panose="020F0502020204030203" pitchFamily="34" charset="0"/>
                      </a:endParaRPr>
                    </a:p>
                  </a:txBody>
                  <a:tcPr marL="7144" marR="7144" marT="7144" marB="0" anchor="ctr"/>
                </a:tc>
              </a:tr>
              <a:tr h="253154">
                <a:tc>
                  <a:txBody>
                    <a:bodyPr/>
                    <a:lstStyle/>
                    <a:p>
                      <a:pPr algn="ctr" fontAlgn="ctr"/>
                      <a:r>
                        <a:rPr lang="en-GB" sz="1200" u="none" strike="noStrike" dirty="0">
                          <a:solidFill>
                            <a:schemeClr val="tx1"/>
                          </a:solidFill>
                          <a:effectLst/>
                          <a:latin typeface="Lato" panose="020F0502020204030203" pitchFamily="34" charset="0"/>
                        </a:rPr>
                        <a:t>Agents</a:t>
                      </a:r>
                      <a:endParaRPr lang="en-GB" sz="1200" b="0" i="0" u="none" strike="noStrike" dirty="0">
                        <a:solidFill>
                          <a:schemeClr val="tx1"/>
                        </a:solidFill>
                        <a:effectLst/>
                        <a:latin typeface="Lato" panose="020F0502020204030203" pitchFamily="34" charset="0"/>
                      </a:endParaRPr>
                    </a:p>
                  </a:txBody>
                  <a:tcPr marL="7144" marR="7144" marT="7144" marB="0" anchor="ctr">
                    <a:solidFill>
                      <a:schemeClr val="bg1">
                        <a:lumMod val="65000"/>
                      </a:schemeClr>
                    </a:solidFill>
                  </a:tcPr>
                </a:tc>
                <a:tc>
                  <a:txBody>
                    <a:bodyPr/>
                    <a:lstStyle/>
                    <a:p>
                      <a:pPr algn="ctr" fontAlgn="ctr"/>
                      <a:r>
                        <a:rPr lang="en-GB" sz="1200" u="none" strike="noStrike">
                          <a:effectLst/>
                          <a:latin typeface="Lato" panose="020F0502020204030203" pitchFamily="34" charset="0"/>
                        </a:rPr>
                        <a:t>               397 </a:t>
                      </a:r>
                      <a:endParaRPr lang="en-GB" sz="1200" b="0" i="0" u="none" strike="noStrike">
                        <a:solidFill>
                          <a:srgbClr val="000000"/>
                        </a:solidFill>
                        <a:effectLst/>
                        <a:latin typeface="Lato" panose="020F0502020204030203" pitchFamily="34" charset="0"/>
                      </a:endParaRPr>
                    </a:p>
                  </a:txBody>
                  <a:tcPr marL="7144" marR="7144" marT="7144" marB="0" anchor="ctr"/>
                </a:tc>
                <a:tc>
                  <a:txBody>
                    <a:bodyPr/>
                    <a:lstStyle/>
                    <a:p>
                      <a:pPr algn="ctr" fontAlgn="ctr"/>
                      <a:r>
                        <a:rPr lang="en-GB" sz="1200" u="none" strike="noStrike">
                          <a:effectLst/>
                          <a:latin typeface="Lato" panose="020F0502020204030203" pitchFamily="34" charset="0"/>
                        </a:rPr>
                        <a:t>               617 </a:t>
                      </a:r>
                      <a:endParaRPr lang="en-GB" sz="1200" b="0" i="0" u="none" strike="noStrike">
                        <a:solidFill>
                          <a:srgbClr val="000000"/>
                        </a:solidFill>
                        <a:effectLst/>
                        <a:latin typeface="Lato" panose="020F0502020204030203" pitchFamily="34" charset="0"/>
                      </a:endParaRPr>
                    </a:p>
                  </a:txBody>
                  <a:tcPr marL="7144" marR="7144" marT="7144" marB="0" anchor="ctr"/>
                </a:tc>
                <a:tc>
                  <a:txBody>
                    <a:bodyPr/>
                    <a:lstStyle/>
                    <a:p>
                      <a:pPr algn="ctr" fontAlgn="ctr"/>
                      <a:r>
                        <a:rPr lang="en-GB" sz="1200" u="none" strike="noStrike">
                          <a:effectLst/>
                          <a:latin typeface="Lato" panose="020F0502020204030203" pitchFamily="34" charset="0"/>
                        </a:rPr>
                        <a:t>-220</a:t>
                      </a:r>
                      <a:endParaRPr lang="en-GB" sz="1200" b="0" i="0" u="none" strike="noStrike">
                        <a:solidFill>
                          <a:srgbClr val="000000"/>
                        </a:solidFill>
                        <a:effectLst/>
                        <a:latin typeface="Lato" panose="020F0502020204030203" pitchFamily="34" charset="0"/>
                      </a:endParaRPr>
                    </a:p>
                  </a:txBody>
                  <a:tcPr marL="7144" marR="7144" marT="7144" marB="0" anchor="ctr"/>
                </a:tc>
                <a:tc>
                  <a:txBody>
                    <a:bodyPr/>
                    <a:lstStyle/>
                    <a:p>
                      <a:pPr algn="ctr" fontAlgn="ctr"/>
                      <a:r>
                        <a:rPr lang="en-GB" sz="1200" u="none" strike="noStrike" dirty="0">
                          <a:effectLst/>
                          <a:latin typeface="Lato" panose="020F0502020204030203" pitchFamily="34" charset="0"/>
                        </a:rPr>
                        <a:t>-36%</a:t>
                      </a:r>
                      <a:endParaRPr lang="en-GB" sz="1200" b="0" i="0" u="none" strike="noStrike" dirty="0">
                        <a:solidFill>
                          <a:srgbClr val="000000"/>
                        </a:solidFill>
                        <a:effectLst/>
                        <a:latin typeface="Lato" panose="020F0502020204030203" pitchFamily="34" charset="0"/>
                      </a:endParaRPr>
                    </a:p>
                  </a:txBody>
                  <a:tcPr marL="7144" marR="7144" marT="7144" marB="0" anchor="ctr"/>
                </a:tc>
              </a:tr>
              <a:tr h="253154">
                <a:tc>
                  <a:txBody>
                    <a:bodyPr/>
                    <a:lstStyle/>
                    <a:p>
                      <a:pPr algn="ctr" fontAlgn="ctr"/>
                      <a:r>
                        <a:rPr lang="en-GB" sz="1200" u="none" strike="noStrike" dirty="0">
                          <a:solidFill>
                            <a:schemeClr val="tx1"/>
                          </a:solidFill>
                          <a:effectLst/>
                          <a:latin typeface="Lato" panose="020F0502020204030203" pitchFamily="34" charset="0"/>
                        </a:rPr>
                        <a:t>Inserts</a:t>
                      </a:r>
                      <a:endParaRPr lang="en-GB" sz="1200" b="0" i="0" u="none" strike="noStrike" dirty="0">
                        <a:solidFill>
                          <a:schemeClr val="tx1"/>
                        </a:solidFill>
                        <a:effectLst/>
                        <a:latin typeface="Lato" panose="020F0502020204030203" pitchFamily="34" charset="0"/>
                      </a:endParaRPr>
                    </a:p>
                  </a:txBody>
                  <a:tcPr marL="7144" marR="7144" marT="7144" marB="0" anchor="ctr">
                    <a:solidFill>
                      <a:schemeClr val="bg1">
                        <a:lumMod val="65000"/>
                      </a:schemeClr>
                    </a:solidFill>
                  </a:tcPr>
                </a:tc>
                <a:tc>
                  <a:txBody>
                    <a:bodyPr/>
                    <a:lstStyle/>
                    <a:p>
                      <a:pPr algn="ctr" fontAlgn="ctr"/>
                      <a:r>
                        <a:rPr lang="en-GB" sz="1200" u="none" strike="noStrike">
                          <a:effectLst/>
                          <a:latin typeface="Lato" panose="020F0502020204030203" pitchFamily="34" charset="0"/>
                        </a:rPr>
                        <a:t>           1,370 </a:t>
                      </a:r>
                      <a:endParaRPr lang="en-GB" sz="1200" b="0" i="0" u="none" strike="noStrike">
                        <a:solidFill>
                          <a:srgbClr val="000000"/>
                        </a:solidFill>
                        <a:effectLst/>
                        <a:latin typeface="Lato" panose="020F0502020204030203" pitchFamily="34" charset="0"/>
                      </a:endParaRPr>
                    </a:p>
                  </a:txBody>
                  <a:tcPr marL="7144" marR="7144" marT="7144" marB="0" anchor="ctr"/>
                </a:tc>
                <a:tc>
                  <a:txBody>
                    <a:bodyPr/>
                    <a:lstStyle/>
                    <a:p>
                      <a:pPr algn="ctr" fontAlgn="ctr"/>
                      <a:r>
                        <a:rPr lang="en-GB" sz="1200" u="none" strike="noStrike">
                          <a:effectLst/>
                          <a:latin typeface="Lato" panose="020F0502020204030203" pitchFamily="34" charset="0"/>
                        </a:rPr>
                        <a:t>           1,523 </a:t>
                      </a:r>
                      <a:endParaRPr lang="en-GB" sz="1200" b="0" i="0" u="none" strike="noStrike">
                        <a:solidFill>
                          <a:srgbClr val="000000"/>
                        </a:solidFill>
                        <a:effectLst/>
                        <a:latin typeface="Lato" panose="020F0502020204030203" pitchFamily="34" charset="0"/>
                      </a:endParaRPr>
                    </a:p>
                  </a:txBody>
                  <a:tcPr marL="7144" marR="7144" marT="7144" marB="0" anchor="ctr"/>
                </a:tc>
                <a:tc>
                  <a:txBody>
                    <a:bodyPr/>
                    <a:lstStyle/>
                    <a:p>
                      <a:pPr algn="ctr" fontAlgn="ctr"/>
                      <a:r>
                        <a:rPr lang="en-GB" sz="1200" u="none" strike="noStrike">
                          <a:effectLst/>
                          <a:latin typeface="Lato" panose="020F0502020204030203" pitchFamily="34" charset="0"/>
                        </a:rPr>
                        <a:t>-153</a:t>
                      </a:r>
                      <a:endParaRPr lang="en-GB" sz="1200" b="0" i="0" u="none" strike="noStrike">
                        <a:solidFill>
                          <a:srgbClr val="000000"/>
                        </a:solidFill>
                        <a:effectLst/>
                        <a:latin typeface="Lato" panose="020F0502020204030203" pitchFamily="34" charset="0"/>
                      </a:endParaRPr>
                    </a:p>
                  </a:txBody>
                  <a:tcPr marL="7144" marR="7144" marT="7144" marB="0" anchor="ctr"/>
                </a:tc>
                <a:tc>
                  <a:txBody>
                    <a:bodyPr/>
                    <a:lstStyle/>
                    <a:p>
                      <a:pPr algn="ctr" fontAlgn="ctr"/>
                      <a:r>
                        <a:rPr lang="en-GB" sz="1200" u="none" strike="noStrike" dirty="0">
                          <a:effectLst/>
                          <a:latin typeface="Lato" panose="020F0502020204030203" pitchFamily="34" charset="0"/>
                        </a:rPr>
                        <a:t>-10%</a:t>
                      </a:r>
                      <a:endParaRPr lang="en-GB" sz="1200" b="0" i="0" u="none" strike="noStrike" dirty="0">
                        <a:solidFill>
                          <a:srgbClr val="000000"/>
                        </a:solidFill>
                        <a:effectLst/>
                        <a:latin typeface="Lato" panose="020F0502020204030203" pitchFamily="34" charset="0"/>
                      </a:endParaRPr>
                    </a:p>
                  </a:txBody>
                  <a:tcPr marL="7144" marR="7144" marT="7144" marB="0" anchor="ctr"/>
                </a:tc>
              </a:tr>
              <a:tr h="253154">
                <a:tc>
                  <a:txBody>
                    <a:bodyPr/>
                    <a:lstStyle/>
                    <a:p>
                      <a:pPr algn="ctr" fontAlgn="ctr"/>
                      <a:r>
                        <a:rPr lang="en-GB" sz="1200" u="none" strike="noStrike" dirty="0">
                          <a:solidFill>
                            <a:schemeClr val="tx1"/>
                          </a:solidFill>
                          <a:effectLst/>
                          <a:latin typeface="Lato" panose="020F0502020204030203" pitchFamily="34" charset="0"/>
                        </a:rPr>
                        <a:t>Google Play</a:t>
                      </a:r>
                      <a:endParaRPr lang="en-GB" sz="1200" b="0" i="0" u="none" strike="noStrike" dirty="0">
                        <a:solidFill>
                          <a:schemeClr val="tx1"/>
                        </a:solidFill>
                        <a:effectLst/>
                        <a:latin typeface="Lato" panose="020F0502020204030203" pitchFamily="34" charset="0"/>
                      </a:endParaRPr>
                    </a:p>
                  </a:txBody>
                  <a:tcPr marL="7144" marR="7144" marT="7144" marB="0" anchor="ctr">
                    <a:solidFill>
                      <a:schemeClr val="bg1">
                        <a:lumMod val="65000"/>
                      </a:schemeClr>
                    </a:solidFill>
                  </a:tcPr>
                </a:tc>
                <a:tc>
                  <a:txBody>
                    <a:bodyPr/>
                    <a:lstStyle/>
                    <a:p>
                      <a:pPr algn="ctr" fontAlgn="ctr"/>
                      <a:r>
                        <a:rPr lang="en-GB" sz="1200" u="none" strike="noStrike">
                          <a:effectLst/>
                          <a:latin typeface="Lato" panose="020F0502020204030203" pitchFamily="34" charset="0"/>
                        </a:rPr>
                        <a:t>               148 </a:t>
                      </a:r>
                      <a:endParaRPr lang="en-GB" sz="1200" b="0" i="0" u="none" strike="noStrike">
                        <a:solidFill>
                          <a:srgbClr val="000000"/>
                        </a:solidFill>
                        <a:effectLst/>
                        <a:latin typeface="Lato" panose="020F0502020204030203" pitchFamily="34" charset="0"/>
                      </a:endParaRPr>
                    </a:p>
                  </a:txBody>
                  <a:tcPr marL="7144" marR="7144" marT="7144" marB="0" anchor="ctr"/>
                </a:tc>
                <a:tc>
                  <a:txBody>
                    <a:bodyPr/>
                    <a:lstStyle/>
                    <a:p>
                      <a:pPr algn="ctr" fontAlgn="ctr"/>
                      <a:r>
                        <a:rPr lang="en-GB" sz="1200" u="none" strike="noStrike">
                          <a:effectLst/>
                          <a:latin typeface="Lato" panose="020F0502020204030203" pitchFamily="34" charset="0"/>
                        </a:rPr>
                        <a:t>               180 </a:t>
                      </a:r>
                      <a:endParaRPr lang="en-GB" sz="1200" b="0" i="0" u="none" strike="noStrike">
                        <a:solidFill>
                          <a:srgbClr val="000000"/>
                        </a:solidFill>
                        <a:effectLst/>
                        <a:latin typeface="Lato" panose="020F0502020204030203" pitchFamily="34" charset="0"/>
                      </a:endParaRPr>
                    </a:p>
                  </a:txBody>
                  <a:tcPr marL="7144" marR="7144" marT="7144" marB="0" anchor="ctr"/>
                </a:tc>
                <a:tc>
                  <a:txBody>
                    <a:bodyPr/>
                    <a:lstStyle/>
                    <a:p>
                      <a:pPr algn="ctr" fontAlgn="ctr"/>
                      <a:r>
                        <a:rPr lang="en-GB" sz="1200" u="none" strike="noStrike">
                          <a:effectLst/>
                          <a:latin typeface="Lato" panose="020F0502020204030203" pitchFamily="34" charset="0"/>
                        </a:rPr>
                        <a:t>-32</a:t>
                      </a:r>
                      <a:endParaRPr lang="en-GB" sz="1200" b="0" i="0" u="none" strike="noStrike">
                        <a:solidFill>
                          <a:srgbClr val="000000"/>
                        </a:solidFill>
                        <a:effectLst/>
                        <a:latin typeface="Lato" panose="020F0502020204030203" pitchFamily="34" charset="0"/>
                      </a:endParaRPr>
                    </a:p>
                  </a:txBody>
                  <a:tcPr marL="7144" marR="7144" marT="7144" marB="0" anchor="ctr"/>
                </a:tc>
                <a:tc>
                  <a:txBody>
                    <a:bodyPr/>
                    <a:lstStyle/>
                    <a:p>
                      <a:pPr algn="ctr" fontAlgn="ctr"/>
                      <a:r>
                        <a:rPr lang="en-GB" sz="1200" u="none" strike="noStrike" dirty="0">
                          <a:effectLst/>
                          <a:latin typeface="Lato" panose="020F0502020204030203" pitchFamily="34" charset="0"/>
                        </a:rPr>
                        <a:t>-18%</a:t>
                      </a:r>
                      <a:endParaRPr lang="en-GB" sz="1200" b="0" i="0" u="none" strike="noStrike" dirty="0">
                        <a:solidFill>
                          <a:srgbClr val="000000"/>
                        </a:solidFill>
                        <a:effectLst/>
                        <a:latin typeface="Lato" panose="020F0502020204030203" pitchFamily="34" charset="0"/>
                      </a:endParaRPr>
                    </a:p>
                  </a:txBody>
                  <a:tcPr marL="7144" marR="7144" marT="7144" marB="0" anchor="ctr"/>
                </a:tc>
              </a:tr>
              <a:tr h="253154">
                <a:tc>
                  <a:txBody>
                    <a:bodyPr/>
                    <a:lstStyle/>
                    <a:p>
                      <a:pPr algn="ctr" fontAlgn="ctr"/>
                      <a:r>
                        <a:rPr lang="en-GB" sz="1200" u="none" strike="noStrike" dirty="0">
                          <a:solidFill>
                            <a:schemeClr val="tx1"/>
                          </a:solidFill>
                          <a:effectLst/>
                          <a:latin typeface="Lato" panose="020F0502020204030203" pitchFamily="34" charset="0"/>
                        </a:rPr>
                        <a:t>Windows</a:t>
                      </a:r>
                      <a:endParaRPr lang="en-GB" sz="1200" b="0" i="0" u="none" strike="noStrike" dirty="0">
                        <a:solidFill>
                          <a:schemeClr val="tx1"/>
                        </a:solidFill>
                        <a:effectLst/>
                        <a:latin typeface="Lato" panose="020F0502020204030203" pitchFamily="34" charset="0"/>
                      </a:endParaRPr>
                    </a:p>
                  </a:txBody>
                  <a:tcPr marL="7144" marR="7144" marT="7144" marB="0" anchor="ctr">
                    <a:solidFill>
                      <a:schemeClr val="bg1">
                        <a:lumMod val="65000"/>
                      </a:schemeClr>
                    </a:solidFill>
                  </a:tcPr>
                </a:tc>
                <a:tc>
                  <a:txBody>
                    <a:bodyPr/>
                    <a:lstStyle/>
                    <a:p>
                      <a:pPr algn="ctr" fontAlgn="ctr"/>
                      <a:r>
                        <a:rPr lang="en-GB" sz="1200" u="none" strike="noStrike">
                          <a:effectLst/>
                          <a:latin typeface="Lato" panose="020F0502020204030203" pitchFamily="34" charset="0"/>
                        </a:rPr>
                        <a:t>                 19 </a:t>
                      </a:r>
                      <a:endParaRPr lang="en-GB" sz="1200" b="0" i="0" u="none" strike="noStrike">
                        <a:solidFill>
                          <a:srgbClr val="000000"/>
                        </a:solidFill>
                        <a:effectLst/>
                        <a:latin typeface="Lato" panose="020F0502020204030203" pitchFamily="34" charset="0"/>
                      </a:endParaRPr>
                    </a:p>
                  </a:txBody>
                  <a:tcPr marL="7144" marR="7144" marT="7144" marB="0" anchor="ctr"/>
                </a:tc>
                <a:tc>
                  <a:txBody>
                    <a:bodyPr/>
                    <a:lstStyle/>
                    <a:p>
                      <a:pPr algn="ctr" fontAlgn="ctr"/>
                      <a:r>
                        <a:rPr lang="en-GB" sz="1200" u="none" strike="noStrike">
                          <a:effectLst/>
                          <a:latin typeface="Lato" panose="020F0502020204030203" pitchFamily="34" charset="0"/>
                        </a:rPr>
                        <a:t>                 10 </a:t>
                      </a:r>
                      <a:endParaRPr lang="en-GB" sz="1200" b="0" i="0" u="none" strike="noStrike">
                        <a:solidFill>
                          <a:srgbClr val="000000"/>
                        </a:solidFill>
                        <a:effectLst/>
                        <a:latin typeface="Lato" panose="020F0502020204030203" pitchFamily="34" charset="0"/>
                      </a:endParaRPr>
                    </a:p>
                  </a:txBody>
                  <a:tcPr marL="7144" marR="7144" marT="7144" marB="0" anchor="ctr"/>
                </a:tc>
                <a:tc>
                  <a:txBody>
                    <a:bodyPr/>
                    <a:lstStyle/>
                    <a:p>
                      <a:pPr algn="ctr" fontAlgn="ctr"/>
                      <a:r>
                        <a:rPr lang="en-GB" sz="1200" u="none" strike="noStrike">
                          <a:effectLst/>
                          <a:latin typeface="Lato" panose="020F0502020204030203" pitchFamily="34" charset="0"/>
                        </a:rPr>
                        <a:t>9</a:t>
                      </a:r>
                      <a:endParaRPr lang="en-GB" sz="1200" b="0" i="0" u="none" strike="noStrike">
                        <a:solidFill>
                          <a:srgbClr val="000000"/>
                        </a:solidFill>
                        <a:effectLst/>
                        <a:latin typeface="Lato" panose="020F0502020204030203" pitchFamily="34" charset="0"/>
                      </a:endParaRPr>
                    </a:p>
                  </a:txBody>
                  <a:tcPr marL="7144" marR="7144" marT="7144" marB="0" anchor="ctr"/>
                </a:tc>
                <a:tc>
                  <a:txBody>
                    <a:bodyPr/>
                    <a:lstStyle/>
                    <a:p>
                      <a:pPr algn="ctr" fontAlgn="ctr"/>
                      <a:r>
                        <a:rPr lang="en-GB" sz="1200" u="none" strike="noStrike" dirty="0">
                          <a:effectLst/>
                          <a:latin typeface="Lato" panose="020F0502020204030203" pitchFamily="34" charset="0"/>
                        </a:rPr>
                        <a:t>90%</a:t>
                      </a:r>
                      <a:endParaRPr lang="en-GB" sz="1200" b="0" i="0" u="none" strike="noStrike" dirty="0">
                        <a:solidFill>
                          <a:srgbClr val="000000"/>
                        </a:solidFill>
                        <a:effectLst/>
                        <a:latin typeface="Lato" panose="020F0502020204030203" pitchFamily="34" charset="0"/>
                      </a:endParaRPr>
                    </a:p>
                  </a:txBody>
                  <a:tcPr marL="7144" marR="7144" marT="7144" marB="0" anchor="ctr"/>
                </a:tc>
              </a:tr>
              <a:tr h="253154">
                <a:tc>
                  <a:txBody>
                    <a:bodyPr/>
                    <a:lstStyle/>
                    <a:p>
                      <a:pPr algn="ctr" fontAlgn="ctr"/>
                      <a:r>
                        <a:rPr lang="en-GB" sz="1200" u="none" strike="noStrike" dirty="0">
                          <a:solidFill>
                            <a:schemeClr val="tx1"/>
                          </a:solidFill>
                          <a:effectLst/>
                          <a:latin typeface="Lato" panose="020F0502020204030203" pitchFamily="34" charset="0"/>
                        </a:rPr>
                        <a:t>Android</a:t>
                      </a:r>
                      <a:endParaRPr lang="en-GB" sz="1200" b="0" i="0" u="none" strike="noStrike" dirty="0">
                        <a:solidFill>
                          <a:schemeClr val="tx1"/>
                        </a:solidFill>
                        <a:effectLst/>
                        <a:latin typeface="Lato" panose="020F0502020204030203" pitchFamily="34" charset="0"/>
                      </a:endParaRPr>
                    </a:p>
                  </a:txBody>
                  <a:tcPr marL="7144" marR="7144" marT="7144" marB="0" anchor="ctr">
                    <a:solidFill>
                      <a:schemeClr val="bg1">
                        <a:lumMod val="65000"/>
                      </a:schemeClr>
                    </a:solidFill>
                  </a:tcPr>
                </a:tc>
                <a:tc>
                  <a:txBody>
                    <a:bodyPr/>
                    <a:lstStyle/>
                    <a:p>
                      <a:pPr algn="ctr" fontAlgn="ctr"/>
                      <a:r>
                        <a:rPr lang="en-GB" sz="1200" u="none" strike="noStrike" dirty="0">
                          <a:effectLst/>
                          <a:latin typeface="Lato" panose="020F0502020204030203" pitchFamily="34" charset="0"/>
                        </a:rPr>
                        <a:t>           1,431 </a:t>
                      </a:r>
                      <a:endParaRPr lang="en-GB" sz="1200" b="0" i="0" u="none" strike="noStrike" dirty="0">
                        <a:solidFill>
                          <a:srgbClr val="000000"/>
                        </a:solidFill>
                        <a:effectLst/>
                        <a:latin typeface="Lato" panose="020F0502020204030203" pitchFamily="34" charset="0"/>
                      </a:endParaRPr>
                    </a:p>
                  </a:txBody>
                  <a:tcPr marL="7144" marR="7144" marT="7144" marB="0" anchor="ctr"/>
                </a:tc>
                <a:tc>
                  <a:txBody>
                    <a:bodyPr/>
                    <a:lstStyle/>
                    <a:p>
                      <a:pPr algn="ctr" fontAlgn="ctr"/>
                      <a:r>
                        <a:rPr lang="en-GB" sz="1200" u="none" strike="noStrike">
                          <a:effectLst/>
                          <a:latin typeface="Lato" panose="020F0502020204030203" pitchFamily="34" charset="0"/>
                        </a:rPr>
                        <a:t>           1,417 </a:t>
                      </a:r>
                      <a:endParaRPr lang="en-GB" sz="1200" b="0" i="0" u="none" strike="noStrike">
                        <a:solidFill>
                          <a:srgbClr val="000000"/>
                        </a:solidFill>
                        <a:effectLst/>
                        <a:latin typeface="Lato" panose="020F0502020204030203" pitchFamily="34" charset="0"/>
                      </a:endParaRPr>
                    </a:p>
                  </a:txBody>
                  <a:tcPr marL="7144" marR="7144" marT="7144" marB="0" anchor="ctr"/>
                </a:tc>
                <a:tc>
                  <a:txBody>
                    <a:bodyPr/>
                    <a:lstStyle/>
                    <a:p>
                      <a:pPr algn="ctr" fontAlgn="ctr"/>
                      <a:r>
                        <a:rPr lang="en-GB" sz="1200" u="none" strike="noStrike">
                          <a:effectLst/>
                          <a:latin typeface="Lato" panose="020F0502020204030203" pitchFamily="34" charset="0"/>
                        </a:rPr>
                        <a:t>14</a:t>
                      </a:r>
                      <a:endParaRPr lang="en-GB" sz="1200" b="0" i="0" u="none" strike="noStrike">
                        <a:solidFill>
                          <a:srgbClr val="000000"/>
                        </a:solidFill>
                        <a:effectLst/>
                        <a:latin typeface="Lato" panose="020F0502020204030203" pitchFamily="34" charset="0"/>
                      </a:endParaRPr>
                    </a:p>
                  </a:txBody>
                  <a:tcPr marL="7144" marR="7144" marT="7144" marB="0" anchor="ctr"/>
                </a:tc>
                <a:tc>
                  <a:txBody>
                    <a:bodyPr/>
                    <a:lstStyle/>
                    <a:p>
                      <a:pPr algn="ctr" fontAlgn="ctr"/>
                      <a:r>
                        <a:rPr lang="en-GB" sz="1200" u="none" strike="noStrike" dirty="0">
                          <a:effectLst/>
                          <a:latin typeface="Lato" panose="020F0502020204030203" pitchFamily="34" charset="0"/>
                        </a:rPr>
                        <a:t>1%</a:t>
                      </a:r>
                      <a:endParaRPr lang="en-GB" sz="1200" b="0" i="0" u="none" strike="noStrike" dirty="0">
                        <a:solidFill>
                          <a:srgbClr val="000000"/>
                        </a:solidFill>
                        <a:effectLst/>
                        <a:latin typeface="Lato" panose="020F0502020204030203" pitchFamily="34" charset="0"/>
                      </a:endParaRPr>
                    </a:p>
                  </a:txBody>
                  <a:tcPr marL="7144" marR="7144" marT="7144" marB="0" anchor="ctr"/>
                </a:tc>
              </a:tr>
              <a:tr h="253154">
                <a:tc>
                  <a:txBody>
                    <a:bodyPr/>
                    <a:lstStyle/>
                    <a:p>
                      <a:pPr algn="ctr" fontAlgn="ctr"/>
                      <a:r>
                        <a:rPr lang="en-GB" sz="1200" u="none" strike="noStrike" dirty="0">
                          <a:solidFill>
                            <a:schemeClr val="tx1"/>
                          </a:solidFill>
                          <a:effectLst/>
                          <a:latin typeface="Lato" panose="020F0502020204030203" pitchFamily="34" charset="0"/>
                        </a:rPr>
                        <a:t>House </a:t>
                      </a:r>
                      <a:r>
                        <a:rPr lang="en-GB" sz="1200" u="none" strike="noStrike" dirty="0" err="1">
                          <a:solidFill>
                            <a:schemeClr val="tx1"/>
                          </a:solidFill>
                          <a:effectLst/>
                          <a:latin typeface="Lato" panose="020F0502020204030203" pitchFamily="34" charset="0"/>
                        </a:rPr>
                        <a:t>Adv</a:t>
                      </a:r>
                      <a:endParaRPr lang="en-GB" sz="1200" b="0" i="0" u="none" strike="noStrike" dirty="0">
                        <a:solidFill>
                          <a:schemeClr val="tx1"/>
                        </a:solidFill>
                        <a:effectLst/>
                        <a:latin typeface="Lato" panose="020F0502020204030203" pitchFamily="34" charset="0"/>
                      </a:endParaRPr>
                    </a:p>
                  </a:txBody>
                  <a:tcPr marL="7144" marR="7144" marT="7144" marB="0" anchor="ctr">
                    <a:solidFill>
                      <a:schemeClr val="bg1">
                        <a:lumMod val="65000"/>
                      </a:schemeClr>
                    </a:solidFill>
                  </a:tcPr>
                </a:tc>
                <a:tc>
                  <a:txBody>
                    <a:bodyPr/>
                    <a:lstStyle/>
                    <a:p>
                      <a:pPr algn="ctr" fontAlgn="ctr"/>
                      <a:r>
                        <a:rPr lang="en-GB" sz="1200" u="none" strike="noStrike">
                          <a:effectLst/>
                          <a:latin typeface="Lato" panose="020F0502020204030203" pitchFamily="34" charset="0"/>
                        </a:rPr>
                        <a:t>               164 </a:t>
                      </a:r>
                      <a:endParaRPr lang="en-GB" sz="1200" b="0" i="0" u="none" strike="noStrike">
                        <a:solidFill>
                          <a:srgbClr val="000000"/>
                        </a:solidFill>
                        <a:effectLst/>
                        <a:latin typeface="Lato" panose="020F0502020204030203" pitchFamily="34" charset="0"/>
                      </a:endParaRPr>
                    </a:p>
                  </a:txBody>
                  <a:tcPr marL="7144" marR="7144" marT="7144" marB="0" anchor="ctr"/>
                </a:tc>
                <a:tc>
                  <a:txBody>
                    <a:bodyPr/>
                    <a:lstStyle/>
                    <a:p>
                      <a:pPr algn="ctr" fontAlgn="ctr"/>
                      <a:r>
                        <a:rPr lang="en-GB" sz="1200" u="none" strike="noStrike">
                          <a:effectLst/>
                          <a:latin typeface="Lato" panose="020F0502020204030203" pitchFamily="34" charset="0"/>
                        </a:rPr>
                        <a:t>               135 </a:t>
                      </a:r>
                      <a:endParaRPr lang="en-GB" sz="1200" b="0" i="0" u="none" strike="noStrike">
                        <a:solidFill>
                          <a:srgbClr val="000000"/>
                        </a:solidFill>
                        <a:effectLst/>
                        <a:latin typeface="Lato" panose="020F0502020204030203" pitchFamily="34" charset="0"/>
                      </a:endParaRPr>
                    </a:p>
                  </a:txBody>
                  <a:tcPr marL="7144" marR="7144" marT="7144" marB="0" anchor="ctr"/>
                </a:tc>
                <a:tc>
                  <a:txBody>
                    <a:bodyPr/>
                    <a:lstStyle/>
                    <a:p>
                      <a:pPr algn="ctr" fontAlgn="ctr"/>
                      <a:r>
                        <a:rPr lang="en-GB" sz="1200" u="none" strike="noStrike">
                          <a:effectLst/>
                          <a:latin typeface="Lato" panose="020F0502020204030203" pitchFamily="34" charset="0"/>
                        </a:rPr>
                        <a:t>29</a:t>
                      </a:r>
                      <a:endParaRPr lang="en-GB" sz="1200" b="0" i="0" u="none" strike="noStrike">
                        <a:solidFill>
                          <a:srgbClr val="000000"/>
                        </a:solidFill>
                        <a:effectLst/>
                        <a:latin typeface="Lato" panose="020F0502020204030203" pitchFamily="34" charset="0"/>
                      </a:endParaRPr>
                    </a:p>
                  </a:txBody>
                  <a:tcPr marL="7144" marR="7144" marT="7144" marB="0" anchor="ctr"/>
                </a:tc>
                <a:tc>
                  <a:txBody>
                    <a:bodyPr/>
                    <a:lstStyle/>
                    <a:p>
                      <a:pPr algn="ctr" fontAlgn="ctr"/>
                      <a:r>
                        <a:rPr lang="en-GB" sz="1200" u="none" strike="noStrike" dirty="0">
                          <a:effectLst/>
                          <a:latin typeface="Lato" panose="020F0502020204030203" pitchFamily="34" charset="0"/>
                        </a:rPr>
                        <a:t>21%</a:t>
                      </a:r>
                      <a:endParaRPr lang="en-GB" sz="1200" b="0" i="0" u="none" strike="noStrike" dirty="0">
                        <a:solidFill>
                          <a:srgbClr val="000000"/>
                        </a:solidFill>
                        <a:effectLst/>
                        <a:latin typeface="Lato" panose="020F0502020204030203" pitchFamily="34" charset="0"/>
                      </a:endParaRPr>
                    </a:p>
                  </a:txBody>
                  <a:tcPr marL="7144" marR="7144" marT="7144" marB="0" anchor="ctr"/>
                </a:tc>
              </a:tr>
              <a:tr h="253154">
                <a:tc>
                  <a:txBody>
                    <a:bodyPr/>
                    <a:lstStyle/>
                    <a:p>
                      <a:pPr algn="ctr" fontAlgn="ctr"/>
                      <a:r>
                        <a:rPr lang="en-GB" sz="1200" u="none" strike="noStrike" dirty="0">
                          <a:solidFill>
                            <a:schemeClr val="tx1"/>
                          </a:solidFill>
                          <a:effectLst/>
                          <a:latin typeface="Lato" panose="020F0502020204030203" pitchFamily="34" charset="0"/>
                        </a:rPr>
                        <a:t>Other</a:t>
                      </a:r>
                      <a:endParaRPr lang="en-GB" sz="1200" b="0" i="0" u="none" strike="noStrike" dirty="0">
                        <a:solidFill>
                          <a:schemeClr val="tx1"/>
                        </a:solidFill>
                        <a:effectLst/>
                        <a:latin typeface="Lato" panose="020F0502020204030203" pitchFamily="34" charset="0"/>
                      </a:endParaRPr>
                    </a:p>
                  </a:txBody>
                  <a:tcPr marL="7144" marR="7144" marT="7144" marB="0" anchor="ctr">
                    <a:solidFill>
                      <a:schemeClr val="bg1">
                        <a:lumMod val="65000"/>
                      </a:schemeClr>
                    </a:solidFill>
                  </a:tcPr>
                </a:tc>
                <a:tc>
                  <a:txBody>
                    <a:bodyPr/>
                    <a:lstStyle/>
                    <a:p>
                      <a:pPr algn="ctr" fontAlgn="ctr"/>
                      <a:r>
                        <a:rPr lang="en-GB" sz="1200" u="none" strike="noStrike">
                          <a:effectLst/>
                          <a:latin typeface="Lato" panose="020F0502020204030203" pitchFamily="34" charset="0"/>
                        </a:rPr>
                        <a:t>           2,614 </a:t>
                      </a:r>
                      <a:endParaRPr lang="en-GB" sz="1200" b="0" i="0" u="none" strike="noStrike">
                        <a:solidFill>
                          <a:srgbClr val="000000"/>
                        </a:solidFill>
                        <a:effectLst/>
                        <a:latin typeface="Lato" panose="020F0502020204030203" pitchFamily="34" charset="0"/>
                      </a:endParaRPr>
                    </a:p>
                  </a:txBody>
                  <a:tcPr marL="7144" marR="7144" marT="7144" marB="0" anchor="ctr"/>
                </a:tc>
                <a:tc>
                  <a:txBody>
                    <a:bodyPr/>
                    <a:lstStyle/>
                    <a:p>
                      <a:pPr algn="ctr" fontAlgn="ctr"/>
                      <a:r>
                        <a:rPr lang="en-GB" sz="1200" u="none" strike="noStrike">
                          <a:effectLst/>
                          <a:latin typeface="Lato" panose="020F0502020204030203" pitchFamily="34" charset="0"/>
                        </a:rPr>
                        <a:t>           2,536 </a:t>
                      </a:r>
                      <a:endParaRPr lang="en-GB" sz="1200" b="0" i="0" u="none" strike="noStrike">
                        <a:solidFill>
                          <a:srgbClr val="000000"/>
                        </a:solidFill>
                        <a:effectLst/>
                        <a:latin typeface="Lato" panose="020F0502020204030203" pitchFamily="34" charset="0"/>
                      </a:endParaRPr>
                    </a:p>
                  </a:txBody>
                  <a:tcPr marL="7144" marR="7144" marT="7144" marB="0" anchor="ctr"/>
                </a:tc>
                <a:tc>
                  <a:txBody>
                    <a:bodyPr/>
                    <a:lstStyle/>
                    <a:p>
                      <a:pPr algn="ctr" fontAlgn="ctr"/>
                      <a:r>
                        <a:rPr lang="en-GB" sz="1200" u="none" strike="noStrike">
                          <a:effectLst/>
                          <a:latin typeface="Lato" panose="020F0502020204030203" pitchFamily="34" charset="0"/>
                        </a:rPr>
                        <a:t>78</a:t>
                      </a:r>
                      <a:endParaRPr lang="en-GB" sz="1200" b="0" i="0" u="none" strike="noStrike">
                        <a:solidFill>
                          <a:srgbClr val="000000"/>
                        </a:solidFill>
                        <a:effectLst/>
                        <a:latin typeface="Lato" panose="020F0502020204030203" pitchFamily="34" charset="0"/>
                      </a:endParaRPr>
                    </a:p>
                  </a:txBody>
                  <a:tcPr marL="7144" marR="7144" marT="7144" marB="0" anchor="ctr"/>
                </a:tc>
                <a:tc>
                  <a:txBody>
                    <a:bodyPr/>
                    <a:lstStyle/>
                    <a:p>
                      <a:pPr algn="ctr" fontAlgn="ctr"/>
                      <a:r>
                        <a:rPr lang="en-GB" sz="1200" u="none" strike="noStrike" dirty="0">
                          <a:effectLst/>
                          <a:latin typeface="Lato" panose="020F0502020204030203" pitchFamily="34" charset="0"/>
                        </a:rPr>
                        <a:t>3%</a:t>
                      </a:r>
                      <a:endParaRPr lang="en-GB" sz="1200" b="0" i="0" u="none" strike="noStrike" dirty="0">
                        <a:solidFill>
                          <a:srgbClr val="000000"/>
                        </a:solidFill>
                        <a:effectLst/>
                        <a:latin typeface="Lato" panose="020F0502020204030203" pitchFamily="34" charset="0"/>
                      </a:endParaRPr>
                    </a:p>
                  </a:txBody>
                  <a:tcPr marL="7144" marR="7144" marT="7144" marB="0" anchor="ctr"/>
                </a:tc>
              </a:tr>
              <a:tr h="253154">
                <a:tc>
                  <a:txBody>
                    <a:bodyPr/>
                    <a:lstStyle/>
                    <a:p>
                      <a:pPr algn="ctr" fontAlgn="ctr"/>
                      <a:r>
                        <a:rPr lang="en-GB" sz="1200" u="none" strike="noStrike" dirty="0">
                          <a:solidFill>
                            <a:schemeClr val="tx1"/>
                          </a:solidFill>
                          <a:effectLst/>
                          <a:latin typeface="Lato" panose="020F0502020204030203" pitchFamily="34" charset="0"/>
                        </a:rPr>
                        <a:t>Web - Barrier</a:t>
                      </a:r>
                      <a:endParaRPr lang="en-GB" sz="1200" b="0" i="0" u="none" strike="noStrike" dirty="0">
                        <a:solidFill>
                          <a:schemeClr val="tx1"/>
                        </a:solidFill>
                        <a:effectLst/>
                        <a:latin typeface="Lato" panose="020F0502020204030203" pitchFamily="34" charset="0"/>
                      </a:endParaRPr>
                    </a:p>
                  </a:txBody>
                  <a:tcPr marL="7144" marR="7144" marT="7144" marB="0" anchor="ctr">
                    <a:solidFill>
                      <a:schemeClr val="bg1">
                        <a:lumMod val="65000"/>
                      </a:schemeClr>
                    </a:solidFill>
                  </a:tcPr>
                </a:tc>
                <a:tc>
                  <a:txBody>
                    <a:bodyPr/>
                    <a:lstStyle/>
                    <a:p>
                      <a:pPr algn="ctr" fontAlgn="ctr"/>
                      <a:r>
                        <a:rPr lang="en-GB" sz="1200" u="none" strike="noStrike">
                          <a:effectLst/>
                          <a:latin typeface="Lato" panose="020F0502020204030203" pitchFamily="34" charset="0"/>
                        </a:rPr>
                        <a:t>           3,264 </a:t>
                      </a:r>
                      <a:endParaRPr lang="en-GB" sz="1200" b="0" i="0" u="none" strike="noStrike">
                        <a:solidFill>
                          <a:srgbClr val="000000"/>
                        </a:solidFill>
                        <a:effectLst/>
                        <a:latin typeface="Lato" panose="020F0502020204030203" pitchFamily="34" charset="0"/>
                      </a:endParaRPr>
                    </a:p>
                  </a:txBody>
                  <a:tcPr marL="7144" marR="7144" marT="7144" marB="0" anchor="ctr"/>
                </a:tc>
                <a:tc>
                  <a:txBody>
                    <a:bodyPr/>
                    <a:lstStyle/>
                    <a:p>
                      <a:pPr algn="ctr" fontAlgn="ctr"/>
                      <a:r>
                        <a:rPr lang="en-GB" sz="1200" u="none" strike="noStrike">
                          <a:effectLst/>
                          <a:latin typeface="Lato" panose="020F0502020204030203" pitchFamily="34" charset="0"/>
                        </a:rPr>
                        <a:t>           2,150 </a:t>
                      </a:r>
                      <a:endParaRPr lang="en-GB" sz="1200" b="0" i="0" u="none" strike="noStrike">
                        <a:solidFill>
                          <a:srgbClr val="000000"/>
                        </a:solidFill>
                        <a:effectLst/>
                        <a:latin typeface="Lato" panose="020F0502020204030203" pitchFamily="34" charset="0"/>
                      </a:endParaRPr>
                    </a:p>
                  </a:txBody>
                  <a:tcPr marL="7144" marR="7144" marT="7144" marB="0" anchor="ctr"/>
                </a:tc>
                <a:tc>
                  <a:txBody>
                    <a:bodyPr/>
                    <a:lstStyle/>
                    <a:p>
                      <a:pPr algn="ctr" fontAlgn="ctr"/>
                      <a:r>
                        <a:rPr lang="en-GB" sz="1200" u="none" strike="noStrike">
                          <a:effectLst/>
                          <a:latin typeface="Lato" panose="020F0502020204030203" pitchFamily="34" charset="0"/>
                        </a:rPr>
                        <a:t>1,114</a:t>
                      </a:r>
                      <a:endParaRPr lang="en-GB" sz="1200" b="0" i="0" u="none" strike="noStrike">
                        <a:solidFill>
                          <a:srgbClr val="000000"/>
                        </a:solidFill>
                        <a:effectLst/>
                        <a:latin typeface="Lato" panose="020F0502020204030203" pitchFamily="34" charset="0"/>
                      </a:endParaRPr>
                    </a:p>
                  </a:txBody>
                  <a:tcPr marL="7144" marR="7144" marT="7144" marB="0" anchor="ctr"/>
                </a:tc>
                <a:tc>
                  <a:txBody>
                    <a:bodyPr/>
                    <a:lstStyle/>
                    <a:p>
                      <a:pPr algn="ctr" fontAlgn="ctr"/>
                      <a:r>
                        <a:rPr lang="en-GB" sz="1200" u="none" strike="noStrike" dirty="0">
                          <a:effectLst/>
                          <a:latin typeface="Lato" panose="020F0502020204030203" pitchFamily="34" charset="0"/>
                        </a:rPr>
                        <a:t>52%</a:t>
                      </a:r>
                      <a:endParaRPr lang="en-GB" sz="1200" b="0" i="0" u="none" strike="noStrike" dirty="0">
                        <a:solidFill>
                          <a:srgbClr val="000000"/>
                        </a:solidFill>
                        <a:effectLst/>
                        <a:latin typeface="Lato" panose="020F0502020204030203" pitchFamily="34" charset="0"/>
                      </a:endParaRPr>
                    </a:p>
                  </a:txBody>
                  <a:tcPr marL="7144" marR="7144" marT="7144" marB="0" anchor="ctr"/>
                </a:tc>
              </a:tr>
              <a:tr h="253154">
                <a:tc>
                  <a:txBody>
                    <a:bodyPr/>
                    <a:lstStyle/>
                    <a:p>
                      <a:pPr algn="ctr" fontAlgn="b"/>
                      <a:endParaRPr lang="en-GB" sz="1200" b="0" i="0" u="none" strike="noStrike" dirty="0">
                        <a:solidFill>
                          <a:schemeClr val="tx1"/>
                        </a:solidFill>
                        <a:effectLst/>
                        <a:latin typeface="Lato" panose="020F0502020204030203" pitchFamily="34" charset="0"/>
                      </a:endParaRPr>
                    </a:p>
                  </a:txBody>
                  <a:tcPr marL="7144" marR="7144" marT="7144" marB="0" anchor="b">
                    <a:solidFill>
                      <a:schemeClr val="bg1">
                        <a:lumMod val="65000"/>
                      </a:schemeClr>
                    </a:solidFill>
                  </a:tcPr>
                </a:tc>
                <a:tc>
                  <a:txBody>
                    <a:bodyPr/>
                    <a:lstStyle/>
                    <a:p>
                      <a:pPr algn="ctr" fontAlgn="b"/>
                      <a:endParaRPr lang="en-GB" sz="1200" b="0" i="0" u="none" strike="noStrike">
                        <a:solidFill>
                          <a:srgbClr val="000000"/>
                        </a:solidFill>
                        <a:effectLst/>
                        <a:latin typeface="Lato" panose="020F0502020204030203" pitchFamily="34" charset="0"/>
                      </a:endParaRPr>
                    </a:p>
                  </a:txBody>
                  <a:tcPr marL="7144" marR="7144" marT="7144" marB="0" anchor="b"/>
                </a:tc>
                <a:tc>
                  <a:txBody>
                    <a:bodyPr/>
                    <a:lstStyle/>
                    <a:p>
                      <a:pPr algn="ctr" fontAlgn="b"/>
                      <a:endParaRPr lang="en-GB" sz="1200" b="0" i="0" u="none" strike="noStrike">
                        <a:solidFill>
                          <a:srgbClr val="000000"/>
                        </a:solidFill>
                        <a:effectLst/>
                        <a:latin typeface="Lato" panose="020F0502020204030203" pitchFamily="34" charset="0"/>
                      </a:endParaRPr>
                    </a:p>
                  </a:txBody>
                  <a:tcPr marL="7144" marR="7144" marT="7144" marB="0" anchor="b"/>
                </a:tc>
                <a:tc>
                  <a:txBody>
                    <a:bodyPr/>
                    <a:lstStyle/>
                    <a:p>
                      <a:pPr algn="ctr" fontAlgn="b"/>
                      <a:endParaRPr lang="en-GB" sz="1200" b="0" i="0" u="none" strike="noStrike">
                        <a:solidFill>
                          <a:srgbClr val="000000"/>
                        </a:solidFill>
                        <a:effectLst/>
                        <a:latin typeface="Lato" panose="020F0502020204030203" pitchFamily="34" charset="0"/>
                      </a:endParaRPr>
                    </a:p>
                  </a:txBody>
                  <a:tcPr marL="7144" marR="7144" marT="7144" marB="0" anchor="b"/>
                </a:tc>
                <a:tc>
                  <a:txBody>
                    <a:bodyPr/>
                    <a:lstStyle/>
                    <a:p>
                      <a:pPr algn="ctr" fontAlgn="b"/>
                      <a:endParaRPr lang="en-GB" sz="1200" b="0" i="0" u="none" strike="noStrike" dirty="0">
                        <a:solidFill>
                          <a:srgbClr val="000000"/>
                        </a:solidFill>
                        <a:effectLst/>
                        <a:latin typeface="Lato" panose="020F0502020204030203" pitchFamily="34" charset="0"/>
                      </a:endParaRPr>
                    </a:p>
                  </a:txBody>
                  <a:tcPr marL="7144" marR="7144" marT="7144" marB="0" anchor="b"/>
                </a:tc>
              </a:tr>
              <a:tr h="253154">
                <a:tc>
                  <a:txBody>
                    <a:bodyPr/>
                    <a:lstStyle/>
                    <a:p>
                      <a:pPr algn="ctr" fontAlgn="ctr"/>
                      <a:r>
                        <a:rPr lang="en-GB" sz="1200" b="1" u="none" strike="noStrike" dirty="0">
                          <a:solidFill>
                            <a:schemeClr val="tx1"/>
                          </a:solidFill>
                          <a:effectLst/>
                          <a:latin typeface="Lato" panose="020F0502020204030203" pitchFamily="34" charset="0"/>
                        </a:rPr>
                        <a:t>TOTAL</a:t>
                      </a:r>
                      <a:endParaRPr lang="en-GB" sz="1200" b="1" i="0" u="none" strike="noStrike" dirty="0">
                        <a:solidFill>
                          <a:schemeClr val="tx1"/>
                        </a:solidFill>
                        <a:effectLst/>
                        <a:latin typeface="Lato" panose="020F0502020204030203" pitchFamily="34" charset="0"/>
                      </a:endParaRPr>
                    </a:p>
                  </a:txBody>
                  <a:tcPr marL="7144" marR="7144" marT="7144" marB="0" anchor="ctr">
                    <a:solidFill>
                      <a:schemeClr val="bg1">
                        <a:lumMod val="65000"/>
                      </a:schemeClr>
                    </a:solidFill>
                  </a:tcPr>
                </a:tc>
                <a:tc>
                  <a:txBody>
                    <a:bodyPr/>
                    <a:lstStyle/>
                    <a:p>
                      <a:pPr algn="ctr" fontAlgn="ctr"/>
                      <a:r>
                        <a:rPr lang="en-GB" sz="1200" b="1" u="none" strike="noStrike" dirty="0">
                          <a:solidFill>
                            <a:schemeClr val="tx1"/>
                          </a:solidFill>
                          <a:effectLst/>
                          <a:latin typeface="Lato" panose="020F0502020204030203" pitchFamily="34" charset="0"/>
                        </a:rPr>
                        <a:t>         29,212 </a:t>
                      </a:r>
                      <a:endParaRPr lang="en-GB" sz="1200" b="1" i="0" u="none" strike="noStrike" dirty="0">
                        <a:solidFill>
                          <a:schemeClr val="tx1"/>
                        </a:solidFill>
                        <a:effectLst/>
                        <a:latin typeface="Lato" panose="020F0502020204030203" pitchFamily="34" charset="0"/>
                      </a:endParaRPr>
                    </a:p>
                  </a:txBody>
                  <a:tcPr marL="7144" marR="7144" marT="7144" marB="0" anchor="ctr"/>
                </a:tc>
                <a:tc>
                  <a:txBody>
                    <a:bodyPr/>
                    <a:lstStyle/>
                    <a:p>
                      <a:pPr algn="ctr" fontAlgn="ctr"/>
                      <a:r>
                        <a:rPr lang="en-GB" sz="1200" b="1" u="none" strike="noStrike" dirty="0">
                          <a:solidFill>
                            <a:schemeClr val="tx1"/>
                          </a:solidFill>
                          <a:effectLst/>
                          <a:latin typeface="Lato" panose="020F0502020204030203" pitchFamily="34" charset="0"/>
                        </a:rPr>
                        <a:t>         33,718 </a:t>
                      </a:r>
                      <a:endParaRPr lang="en-GB" sz="1200" b="1" i="0" u="none" strike="noStrike" dirty="0">
                        <a:solidFill>
                          <a:schemeClr val="tx1"/>
                        </a:solidFill>
                        <a:effectLst/>
                        <a:latin typeface="Lato" panose="020F0502020204030203" pitchFamily="34" charset="0"/>
                      </a:endParaRPr>
                    </a:p>
                  </a:txBody>
                  <a:tcPr marL="7144" marR="7144" marT="7144" marB="0" anchor="ctr"/>
                </a:tc>
                <a:tc>
                  <a:txBody>
                    <a:bodyPr/>
                    <a:lstStyle/>
                    <a:p>
                      <a:pPr algn="ctr" fontAlgn="ctr"/>
                      <a:r>
                        <a:rPr lang="en-GB" sz="1200" b="1" u="none" strike="noStrike" dirty="0">
                          <a:solidFill>
                            <a:schemeClr val="tx1"/>
                          </a:solidFill>
                          <a:effectLst/>
                          <a:latin typeface="Lato" panose="020F0502020204030203" pitchFamily="34" charset="0"/>
                        </a:rPr>
                        <a:t>-4,506</a:t>
                      </a:r>
                      <a:endParaRPr lang="en-GB" sz="1200" b="1" i="0" u="none" strike="noStrike" dirty="0">
                        <a:solidFill>
                          <a:schemeClr val="tx1"/>
                        </a:solidFill>
                        <a:effectLst/>
                        <a:latin typeface="Lato" panose="020F0502020204030203" pitchFamily="34" charset="0"/>
                      </a:endParaRPr>
                    </a:p>
                  </a:txBody>
                  <a:tcPr marL="7144" marR="7144" marT="7144" marB="0" anchor="ctr"/>
                </a:tc>
                <a:tc>
                  <a:txBody>
                    <a:bodyPr/>
                    <a:lstStyle/>
                    <a:p>
                      <a:pPr algn="ctr" fontAlgn="ctr"/>
                      <a:r>
                        <a:rPr lang="en-GB" sz="1200" b="1" u="none" strike="noStrike" dirty="0">
                          <a:solidFill>
                            <a:schemeClr val="tx1"/>
                          </a:solidFill>
                          <a:effectLst/>
                          <a:latin typeface="Lato" panose="020F0502020204030203" pitchFamily="34" charset="0"/>
                        </a:rPr>
                        <a:t>-13%</a:t>
                      </a:r>
                      <a:endParaRPr lang="en-GB" sz="1200" b="1" i="0" u="none" strike="noStrike" dirty="0">
                        <a:solidFill>
                          <a:schemeClr val="tx1"/>
                        </a:solidFill>
                        <a:effectLst/>
                        <a:latin typeface="Lato" panose="020F0502020204030203" pitchFamily="34" charset="0"/>
                      </a:endParaRPr>
                    </a:p>
                  </a:txBody>
                  <a:tcPr marL="7144" marR="7144" marT="7144" marB="0" anchor="ctr"/>
                </a:tc>
              </a:tr>
            </a:tbl>
          </a:graphicData>
        </a:graphic>
      </p:graphicFrame>
      <p:sp>
        <p:nvSpPr>
          <p:cNvPr id="4" name="TextBox 3"/>
          <p:cNvSpPr txBox="1"/>
          <p:nvPr/>
        </p:nvSpPr>
        <p:spPr>
          <a:xfrm>
            <a:off x="6941064" y="4076701"/>
            <a:ext cx="1898136" cy="1708160"/>
          </a:xfrm>
          <a:prstGeom prst="rect">
            <a:avLst/>
          </a:prstGeom>
          <a:solidFill>
            <a:schemeClr val="bg1">
              <a:lumMod val="75000"/>
            </a:schemeClr>
          </a:solidFill>
        </p:spPr>
        <p:txBody>
          <a:bodyPr wrap="square" rtlCol="0">
            <a:spAutoFit/>
          </a:bodyPr>
          <a:lstStyle/>
          <a:p>
            <a:r>
              <a:rPr lang="en-GB" sz="1050" dirty="0">
                <a:latin typeface="Lato" panose="020F0502020204030203" pitchFamily="34" charset="0"/>
              </a:rPr>
              <a:t>Note – this is a YOY comparison – not a before and after website analysis;</a:t>
            </a:r>
          </a:p>
          <a:p>
            <a:endParaRPr lang="en-GB" sz="1050" dirty="0">
              <a:latin typeface="Lato" panose="020F0502020204030203" pitchFamily="34" charset="0"/>
            </a:endParaRPr>
          </a:p>
          <a:p>
            <a:r>
              <a:rPr lang="en-GB" sz="1050" dirty="0">
                <a:latin typeface="Lato" panose="020F0502020204030203" pitchFamily="34" charset="0"/>
              </a:rPr>
              <a:t>Web down YOY</a:t>
            </a:r>
          </a:p>
          <a:p>
            <a:r>
              <a:rPr lang="en-GB" sz="1050" dirty="0">
                <a:latin typeface="Lato" panose="020F0502020204030203" pitchFamily="34" charset="0"/>
              </a:rPr>
              <a:t>Web barrier up YOY but was trending higher in H1 2015</a:t>
            </a:r>
          </a:p>
          <a:p>
            <a:r>
              <a:rPr lang="en-GB" sz="1050" dirty="0">
                <a:latin typeface="Lato" panose="020F0502020204030203" pitchFamily="34" charset="0"/>
              </a:rPr>
              <a:t>Apple has not had push notifications all year, 2014 did have push</a:t>
            </a:r>
          </a:p>
        </p:txBody>
      </p:sp>
    </p:spTree>
    <p:extLst>
      <p:ext uri="{BB962C8B-B14F-4D97-AF65-F5344CB8AC3E}">
        <p14:creationId xmlns:p14="http://schemas.microsoft.com/office/powerpoint/2010/main" val="3621916033"/>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393815"/>
            <a:ext cx="9144000" cy="4070370"/>
          </a:xfrm>
          <a:prstGeom prst="rect">
            <a:avLst/>
          </a:prstGeom>
        </p:spPr>
      </p:pic>
      <p:sp>
        <p:nvSpPr>
          <p:cNvPr id="2" name="Title 1"/>
          <p:cNvSpPr>
            <a:spLocks noGrp="1"/>
          </p:cNvSpPr>
          <p:nvPr>
            <p:ph type="title"/>
          </p:nvPr>
        </p:nvSpPr>
        <p:spPr>
          <a:xfrm>
            <a:off x="395536" y="-243988"/>
            <a:ext cx="8424936" cy="1512748"/>
          </a:xfrm>
        </p:spPr>
        <p:txBody>
          <a:bodyPr>
            <a:normAutofit/>
          </a:bodyPr>
          <a:lstStyle/>
          <a:p>
            <a:r>
              <a:rPr lang="en-US" dirty="0" smtClean="0">
                <a:latin typeface="Lato" panose="020F0502020204030203" pitchFamily="34" charset="0"/>
              </a:rPr>
              <a:t>Global Subscribers</a:t>
            </a:r>
            <a:endParaRPr lang="en-GB" dirty="0">
              <a:latin typeface="Lato" panose="020F0502020204030203" pitchFamily="34" charset="0"/>
            </a:endParaRPr>
          </a:p>
        </p:txBody>
      </p:sp>
      <p:sp>
        <p:nvSpPr>
          <p:cNvPr id="2052" name="TextBox 2051"/>
          <p:cNvSpPr txBox="1"/>
          <p:nvPr/>
        </p:nvSpPr>
        <p:spPr>
          <a:xfrm>
            <a:off x="1" y="3429001"/>
            <a:ext cx="2555775" cy="276999"/>
          </a:xfrm>
          <a:prstGeom prst="rect">
            <a:avLst/>
          </a:prstGeom>
          <a:noFill/>
        </p:spPr>
        <p:txBody>
          <a:bodyPr wrap="square" rtlCol="0">
            <a:spAutoFit/>
          </a:bodyPr>
          <a:lstStyle/>
          <a:p>
            <a:r>
              <a:rPr lang="en-US" sz="1200" b="1" dirty="0" smtClean="0">
                <a:latin typeface="Lato" panose="020F0502020204030203" pitchFamily="34" charset="0"/>
              </a:rPr>
              <a:t>KEY: Paid Subscribers</a:t>
            </a:r>
            <a:endParaRPr lang="en-GB" sz="1200" b="1" dirty="0">
              <a:latin typeface="Lato" panose="020F0502020204030203" pitchFamily="34" charset="0"/>
            </a:endParaRPr>
          </a:p>
        </p:txBody>
      </p:sp>
      <p:sp>
        <p:nvSpPr>
          <p:cNvPr id="5" name="TextBox 4"/>
          <p:cNvSpPr txBox="1"/>
          <p:nvPr/>
        </p:nvSpPr>
        <p:spPr>
          <a:xfrm>
            <a:off x="397156" y="3863562"/>
            <a:ext cx="1074104" cy="1631216"/>
          </a:xfrm>
          <a:prstGeom prst="rect">
            <a:avLst/>
          </a:prstGeom>
          <a:solidFill>
            <a:schemeClr val="bg1"/>
          </a:solidFill>
        </p:spPr>
        <p:txBody>
          <a:bodyPr wrap="square" rtlCol="0">
            <a:spAutoFit/>
          </a:bodyPr>
          <a:lstStyle/>
          <a:p>
            <a:r>
              <a:rPr lang="en-US" sz="1000" b="1" dirty="0" smtClean="0">
                <a:latin typeface="Lato" panose="020F0502020204030203" pitchFamily="34" charset="0"/>
              </a:rPr>
              <a:t>&gt;500</a:t>
            </a:r>
          </a:p>
          <a:p>
            <a:endParaRPr lang="en-US" sz="1000" b="1" dirty="0" smtClean="0">
              <a:latin typeface="Lato" panose="020F0502020204030203" pitchFamily="34" charset="0"/>
            </a:endParaRPr>
          </a:p>
          <a:p>
            <a:r>
              <a:rPr lang="en-US" sz="1000" b="1" dirty="0" smtClean="0">
                <a:latin typeface="Lato" panose="020F0502020204030203" pitchFamily="34" charset="0"/>
              </a:rPr>
              <a:t>336 – 499</a:t>
            </a:r>
          </a:p>
          <a:p>
            <a:endParaRPr lang="en-US" sz="1000" b="1" dirty="0" smtClean="0">
              <a:latin typeface="Lato" panose="020F0502020204030203" pitchFamily="34" charset="0"/>
            </a:endParaRPr>
          </a:p>
          <a:p>
            <a:r>
              <a:rPr lang="en-US" sz="1000" b="1" dirty="0" smtClean="0">
                <a:latin typeface="Lato" panose="020F0502020204030203" pitchFamily="34" charset="0"/>
              </a:rPr>
              <a:t>173 – 335</a:t>
            </a:r>
          </a:p>
          <a:p>
            <a:endParaRPr lang="en-US" sz="1000" b="1" dirty="0" smtClean="0">
              <a:latin typeface="Lato" panose="020F0502020204030203" pitchFamily="34" charset="0"/>
            </a:endParaRPr>
          </a:p>
          <a:p>
            <a:r>
              <a:rPr lang="en-US" sz="1000" b="1" dirty="0">
                <a:latin typeface="Lato" panose="020F0502020204030203" pitchFamily="34" charset="0"/>
              </a:rPr>
              <a:t>9</a:t>
            </a:r>
            <a:r>
              <a:rPr lang="en-US" sz="1000" b="1" dirty="0" smtClean="0">
                <a:latin typeface="Lato" panose="020F0502020204030203" pitchFamily="34" charset="0"/>
              </a:rPr>
              <a:t> – 172</a:t>
            </a:r>
          </a:p>
          <a:p>
            <a:endParaRPr lang="en-US" sz="1000" b="1" dirty="0" smtClean="0">
              <a:latin typeface="Lato" panose="020F0502020204030203" pitchFamily="34" charset="0"/>
            </a:endParaRPr>
          </a:p>
          <a:p>
            <a:r>
              <a:rPr lang="en-US" sz="1000" b="1" dirty="0" smtClean="0">
                <a:latin typeface="Lato" panose="020F0502020204030203" pitchFamily="34" charset="0"/>
              </a:rPr>
              <a:t>&lt; 9</a:t>
            </a:r>
          </a:p>
          <a:p>
            <a:r>
              <a:rPr lang="en-US" sz="1000" b="1" dirty="0" smtClean="0">
                <a:latin typeface="Lato" panose="020F0502020204030203" pitchFamily="34" charset="0"/>
              </a:rPr>
              <a:t>No data</a:t>
            </a:r>
            <a:endParaRPr lang="en-GB" sz="1000" b="1" dirty="0">
              <a:latin typeface="Lato" panose="020F0502020204030203" pitchFamily="34" charset="0"/>
            </a:endParaRPr>
          </a:p>
        </p:txBody>
      </p:sp>
    </p:spTree>
    <p:extLst>
      <p:ext uri="{BB962C8B-B14F-4D97-AF65-F5344CB8AC3E}">
        <p14:creationId xmlns:p14="http://schemas.microsoft.com/office/powerpoint/2010/main" val="575753525"/>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243988"/>
            <a:ext cx="8424936" cy="1512748"/>
          </a:xfrm>
        </p:spPr>
        <p:txBody>
          <a:bodyPr>
            <a:normAutofit/>
          </a:bodyPr>
          <a:lstStyle/>
          <a:p>
            <a:r>
              <a:rPr lang="en-US" dirty="0" smtClean="0">
                <a:latin typeface="Lato" panose="020F0502020204030203" pitchFamily="34" charset="0"/>
              </a:rPr>
              <a:t>Global New Subscribers</a:t>
            </a:r>
            <a:endParaRPr lang="en-GB" dirty="0">
              <a:latin typeface="Lato" panose="020F0502020204030203" pitchFamily="34" charset="0"/>
            </a:endParaRPr>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953" y="1268760"/>
            <a:ext cx="9113118" cy="410732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052" name="TextBox 2051"/>
          <p:cNvSpPr txBox="1"/>
          <p:nvPr/>
        </p:nvSpPr>
        <p:spPr>
          <a:xfrm>
            <a:off x="1" y="3429001"/>
            <a:ext cx="2555775" cy="276999"/>
          </a:xfrm>
          <a:prstGeom prst="rect">
            <a:avLst/>
          </a:prstGeom>
          <a:noFill/>
        </p:spPr>
        <p:txBody>
          <a:bodyPr wrap="square" rtlCol="0">
            <a:spAutoFit/>
          </a:bodyPr>
          <a:lstStyle/>
          <a:p>
            <a:r>
              <a:rPr lang="en-US" sz="1200" b="1" dirty="0" smtClean="0">
                <a:latin typeface="Lato" panose="020F0502020204030203" pitchFamily="34" charset="0"/>
              </a:rPr>
              <a:t>KEY: Subs sold in the last 6 months</a:t>
            </a:r>
            <a:endParaRPr lang="en-GB" sz="1200" b="1" dirty="0">
              <a:latin typeface="Lato" panose="020F0502020204030203" pitchFamily="34" charset="0"/>
            </a:endParaRPr>
          </a:p>
        </p:txBody>
      </p:sp>
      <p:sp>
        <p:nvSpPr>
          <p:cNvPr id="5" name="TextBox 4"/>
          <p:cNvSpPr txBox="1"/>
          <p:nvPr/>
        </p:nvSpPr>
        <p:spPr>
          <a:xfrm>
            <a:off x="395536" y="3746908"/>
            <a:ext cx="1074104" cy="1631216"/>
          </a:xfrm>
          <a:prstGeom prst="rect">
            <a:avLst/>
          </a:prstGeom>
          <a:solidFill>
            <a:schemeClr val="bg1"/>
          </a:solidFill>
        </p:spPr>
        <p:txBody>
          <a:bodyPr wrap="square" rtlCol="0">
            <a:spAutoFit/>
          </a:bodyPr>
          <a:lstStyle/>
          <a:p>
            <a:r>
              <a:rPr lang="en-US" sz="1000" b="1" dirty="0" smtClean="0">
                <a:latin typeface="Lato" panose="020F0502020204030203" pitchFamily="34" charset="0"/>
              </a:rPr>
              <a:t>&gt;150</a:t>
            </a:r>
          </a:p>
          <a:p>
            <a:endParaRPr lang="en-US" sz="1000" b="1" dirty="0" smtClean="0">
              <a:latin typeface="Lato" panose="020F0502020204030203" pitchFamily="34" charset="0"/>
            </a:endParaRPr>
          </a:p>
          <a:p>
            <a:r>
              <a:rPr lang="en-US" sz="1000" b="1" dirty="0" smtClean="0">
                <a:latin typeface="Lato" panose="020F0502020204030203" pitchFamily="34" charset="0"/>
              </a:rPr>
              <a:t>101 – 150</a:t>
            </a:r>
          </a:p>
          <a:p>
            <a:endParaRPr lang="en-US" sz="1000" b="1" dirty="0" smtClean="0">
              <a:latin typeface="Lato" panose="020F0502020204030203" pitchFamily="34" charset="0"/>
            </a:endParaRPr>
          </a:p>
          <a:p>
            <a:r>
              <a:rPr lang="en-US" sz="1000" b="1" dirty="0" smtClean="0">
                <a:latin typeface="Lato" panose="020F0502020204030203" pitchFamily="34" charset="0"/>
              </a:rPr>
              <a:t>53 – 100</a:t>
            </a:r>
          </a:p>
          <a:p>
            <a:endParaRPr lang="en-US" sz="1000" b="1" dirty="0" smtClean="0">
              <a:latin typeface="Lato" panose="020F0502020204030203" pitchFamily="34" charset="0"/>
            </a:endParaRPr>
          </a:p>
          <a:p>
            <a:r>
              <a:rPr lang="en-US" sz="1000" b="1" dirty="0" smtClean="0">
                <a:latin typeface="Lato" panose="020F0502020204030203" pitchFamily="34" charset="0"/>
              </a:rPr>
              <a:t>4 – 52</a:t>
            </a:r>
          </a:p>
          <a:p>
            <a:endParaRPr lang="en-US" sz="1000" b="1" dirty="0" smtClean="0">
              <a:latin typeface="Lato" panose="020F0502020204030203" pitchFamily="34" charset="0"/>
            </a:endParaRPr>
          </a:p>
          <a:p>
            <a:r>
              <a:rPr lang="en-US" sz="1000" b="1" dirty="0" smtClean="0">
                <a:latin typeface="Lato" panose="020F0502020204030203" pitchFamily="34" charset="0"/>
              </a:rPr>
              <a:t>&lt; 4</a:t>
            </a:r>
          </a:p>
          <a:p>
            <a:r>
              <a:rPr lang="en-US" sz="1000" b="1" dirty="0" smtClean="0">
                <a:latin typeface="Lato" panose="020F0502020204030203" pitchFamily="34" charset="0"/>
              </a:rPr>
              <a:t>No data</a:t>
            </a:r>
            <a:endParaRPr lang="en-GB" sz="1000" b="1" dirty="0">
              <a:latin typeface="Lato" panose="020F0502020204030203" pitchFamily="34" charset="0"/>
            </a:endParaRPr>
          </a:p>
        </p:txBody>
      </p:sp>
    </p:spTree>
    <p:extLst>
      <p:ext uri="{BB962C8B-B14F-4D97-AF65-F5344CB8AC3E}">
        <p14:creationId xmlns:p14="http://schemas.microsoft.com/office/powerpoint/2010/main" val="2332765746"/>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SUBSCRIPTION PRODUCTS</a:t>
            </a:r>
            <a:endParaRPr lang="en-GB" dirty="0"/>
          </a:p>
        </p:txBody>
      </p:sp>
    </p:spTree>
    <p:extLst>
      <p:ext uri="{BB962C8B-B14F-4D97-AF65-F5344CB8AC3E}">
        <p14:creationId xmlns:p14="http://schemas.microsoft.com/office/powerpoint/2010/main" val="387819808"/>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Product – Print</a:t>
            </a:r>
            <a:endParaRPr lang="en-GB" dirty="0"/>
          </a:p>
        </p:txBody>
      </p:sp>
      <p:graphicFrame>
        <p:nvGraphicFramePr>
          <p:cNvPr id="6" name="Content Placeholder 3"/>
          <p:cNvGraphicFramePr>
            <a:graphicFrameLocks/>
          </p:cNvGraphicFramePr>
          <p:nvPr>
            <p:extLst>
              <p:ext uri="{D42A27DB-BD31-4B8C-83A1-F6EECF244321}">
                <p14:modId xmlns:p14="http://schemas.microsoft.com/office/powerpoint/2010/main" val="2793393957"/>
              </p:ext>
            </p:extLst>
          </p:nvPr>
        </p:nvGraphicFramePr>
        <p:xfrm>
          <a:off x="179512" y="3717032"/>
          <a:ext cx="4608512" cy="1421895"/>
        </p:xfrm>
        <a:graphic>
          <a:graphicData uri="http://schemas.openxmlformats.org/drawingml/2006/table">
            <a:tbl>
              <a:tblPr firstRow="1" bandRow="1">
                <a:tableStyleId>{5C22544A-7EE6-4342-B048-85BDC9FD1C3A}</a:tableStyleId>
              </a:tblPr>
              <a:tblGrid>
                <a:gridCol w="1296144"/>
                <a:gridCol w="1008112"/>
                <a:gridCol w="1044116"/>
                <a:gridCol w="1260140"/>
              </a:tblGrid>
              <a:tr h="416055">
                <a:tc>
                  <a:txBody>
                    <a:bodyPr/>
                    <a:lstStyle/>
                    <a:p>
                      <a:r>
                        <a:rPr lang="en-GB" dirty="0" smtClean="0"/>
                        <a:t>Print</a:t>
                      </a:r>
                      <a:endParaRPr lang="en-GB" dirty="0"/>
                    </a:p>
                  </a:txBody>
                  <a:tcPr/>
                </a:tc>
                <a:tc>
                  <a:txBody>
                    <a:bodyPr/>
                    <a:lstStyle/>
                    <a:p>
                      <a:r>
                        <a:rPr lang="en-US" dirty="0" smtClean="0"/>
                        <a:t>Q1</a:t>
                      </a:r>
                      <a:r>
                        <a:rPr lang="en-US" baseline="0" dirty="0" smtClean="0"/>
                        <a:t> 2015</a:t>
                      </a:r>
                      <a:endParaRPr lang="en-GB" dirty="0"/>
                    </a:p>
                  </a:txBody>
                  <a:tcPr/>
                </a:tc>
                <a:tc>
                  <a:txBody>
                    <a:bodyPr/>
                    <a:lstStyle/>
                    <a:p>
                      <a:r>
                        <a:rPr lang="en-US" dirty="0" smtClean="0"/>
                        <a:t>Q1</a:t>
                      </a:r>
                      <a:r>
                        <a:rPr lang="en-US" baseline="0" dirty="0" smtClean="0"/>
                        <a:t> 2014</a:t>
                      </a:r>
                      <a:endParaRPr lang="en-GB" dirty="0"/>
                    </a:p>
                  </a:txBody>
                  <a:tcPr/>
                </a:tc>
                <a:tc>
                  <a:txBody>
                    <a:bodyPr/>
                    <a:lstStyle/>
                    <a:p>
                      <a:r>
                        <a:rPr lang="en-US" dirty="0" smtClean="0"/>
                        <a:t>VAR %</a:t>
                      </a:r>
                      <a:endParaRPr lang="en-GB" dirty="0"/>
                    </a:p>
                  </a:txBody>
                  <a:tcPr/>
                </a:tc>
              </a:tr>
              <a:tr h="237746">
                <a:tc>
                  <a:txBody>
                    <a:bodyPr/>
                    <a:lstStyle/>
                    <a:p>
                      <a:r>
                        <a:rPr lang="en-US" dirty="0" err="1" smtClean="0"/>
                        <a:t>Avg</a:t>
                      </a:r>
                      <a:r>
                        <a:rPr lang="en-US" baseline="0" dirty="0" smtClean="0"/>
                        <a:t> Volume</a:t>
                      </a:r>
                      <a:endParaRPr lang="en-US" dirty="0" smtClean="0"/>
                    </a:p>
                  </a:txBody>
                  <a:tcPr/>
                </a:tc>
                <a:tc>
                  <a:txBody>
                    <a:bodyPr/>
                    <a:lstStyle/>
                    <a:p>
                      <a:r>
                        <a:rPr lang="en-GB" dirty="0" smtClean="0"/>
                        <a:t>75,921</a:t>
                      </a:r>
                      <a:endParaRPr lang="en-GB" dirty="0"/>
                    </a:p>
                  </a:txBody>
                  <a:tcPr/>
                </a:tc>
                <a:tc>
                  <a:txBody>
                    <a:bodyPr/>
                    <a:lstStyle/>
                    <a:p>
                      <a:r>
                        <a:rPr lang="en-GB" dirty="0" smtClean="0"/>
                        <a:t>80,579</a:t>
                      </a:r>
                      <a:endParaRPr lang="en-GB" dirty="0"/>
                    </a:p>
                  </a:txBody>
                  <a:tcPr/>
                </a:tc>
                <a:tc>
                  <a:txBody>
                    <a:bodyPr/>
                    <a:lstStyle/>
                    <a:p>
                      <a:r>
                        <a:rPr lang="en-GB" dirty="0" smtClean="0"/>
                        <a:t>-6% (-4658)</a:t>
                      </a:r>
                      <a:endParaRPr lang="en-GB" dirty="0"/>
                    </a:p>
                  </a:txBody>
                  <a:tcPr/>
                </a:tc>
              </a:tr>
              <a:tr h="237746">
                <a:tc>
                  <a:txBody>
                    <a:bodyPr/>
                    <a:lstStyle/>
                    <a:p>
                      <a:r>
                        <a:rPr lang="en-US" dirty="0" smtClean="0"/>
                        <a:t>% Total #’s of audience</a:t>
                      </a:r>
                      <a:endParaRPr lang="en-GB" dirty="0"/>
                    </a:p>
                  </a:txBody>
                  <a:tcPr/>
                </a:tc>
                <a:tc>
                  <a:txBody>
                    <a:bodyPr/>
                    <a:lstStyle/>
                    <a:p>
                      <a:r>
                        <a:rPr lang="en-GB" dirty="0" smtClean="0"/>
                        <a:t>86%</a:t>
                      </a:r>
                      <a:endParaRPr lang="en-GB" dirty="0"/>
                    </a:p>
                  </a:txBody>
                  <a:tcPr/>
                </a:tc>
                <a:tc>
                  <a:txBody>
                    <a:bodyPr/>
                    <a:lstStyle/>
                    <a:p>
                      <a:r>
                        <a:rPr lang="en-GB" dirty="0" smtClean="0"/>
                        <a:t>92%</a:t>
                      </a:r>
                      <a:endParaRPr lang="en-GB" dirty="0"/>
                    </a:p>
                  </a:txBody>
                  <a:tcPr/>
                </a:tc>
                <a:tc>
                  <a:txBody>
                    <a:bodyPr/>
                    <a:lstStyle/>
                    <a:p>
                      <a:r>
                        <a:rPr lang="en-GB" dirty="0" smtClean="0"/>
                        <a:t>-6%</a:t>
                      </a:r>
                      <a:endParaRPr lang="en-GB" dirty="0"/>
                    </a:p>
                  </a:txBody>
                  <a:tcPr/>
                </a:tc>
              </a:tr>
            </a:tbl>
          </a:graphicData>
        </a:graphic>
      </p:graphicFrame>
      <p:sp>
        <p:nvSpPr>
          <p:cNvPr id="3" name="Content Placeholder 2"/>
          <p:cNvSpPr>
            <a:spLocks noGrp="1"/>
          </p:cNvSpPr>
          <p:nvPr>
            <p:ph idx="1"/>
          </p:nvPr>
        </p:nvSpPr>
        <p:spPr>
          <a:xfrm>
            <a:off x="457200" y="1434918"/>
            <a:ext cx="8229600" cy="4525963"/>
          </a:xfrm>
        </p:spPr>
        <p:txBody>
          <a:bodyPr/>
          <a:lstStyle/>
          <a:p>
            <a:r>
              <a:rPr lang="en-US" dirty="0" smtClean="0"/>
              <a:t>NPS Score 55</a:t>
            </a:r>
          </a:p>
          <a:p>
            <a:endParaRPr lang="en-US" dirty="0"/>
          </a:p>
          <a:p>
            <a:endParaRPr lang="en-US" dirty="0" smtClean="0"/>
          </a:p>
          <a:p>
            <a:pPr marL="0" indent="0">
              <a:buNone/>
            </a:pPr>
            <a:endParaRPr lang="en-US" dirty="0" smtClean="0"/>
          </a:p>
        </p:txBody>
      </p:sp>
      <p:graphicFrame>
        <p:nvGraphicFramePr>
          <p:cNvPr id="7" name="Table 6"/>
          <p:cNvGraphicFramePr>
            <a:graphicFrameLocks noGrp="1"/>
          </p:cNvGraphicFramePr>
          <p:nvPr>
            <p:extLst>
              <p:ext uri="{D42A27DB-BD31-4B8C-83A1-F6EECF244321}">
                <p14:modId xmlns:p14="http://schemas.microsoft.com/office/powerpoint/2010/main" val="2506212007"/>
              </p:ext>
            </p:extLst>
          </p:nvPr>
        </p:nvGraphicFramePr>
        <p:xfrm>
          <a:off x="323529" y="1916832"/>
          <a:ext cx="6840759" cy="1554480"/>
        </p:xfrm>
        <a:graphic>
          <a:graphicData uri="http://schemas.openxmlformats.org/drawingml/2006/table">
            <a:tbl>
              <a:tblPr firstRow="1" bandRow="1">
                <a:tableStyleId>{5C22544A-7EE6-4342-B048-85BDC9FD1C3A}</a:tableStyleId>
              </a:tblPr>
              <a:tblGrid>
                <a:gridCol w="3553612"/>
                <a:gridCol w="3287147"/>
              </a:tblGrid>
              <a:tr h="1368152">
                <a:tc>
                  <a:txBody>
                    <a:bodyPr/>
                    <a:lstStyle/>
                    <a:p>
                      <a:pPr marL="285750" indent="-285750">
                        <a:buFont typeface="Arial" panose="020B0604020202020204" pitchFamily="34" charset="0"/>
                        <a:buChar char="•"/>
                      </a:pPr>
                      <a:r>
                        <a:rPr lang="en-GB" sz="1600" dirty="0" smtClean="0">
                          <a:solidFill>
                            <a:srgbClr val="00B050"/>
                          </a:solidFill>
                        </a:rPr>
                        <a:t>Superb magazine with well</a:t>
                      </a:r>
                      <a:r>
                        <a:rPr lang="en-GB" sz="1600" baseline="0" dirty="0" smtClean="0">
                          <a:solidFill>
                            <a:srgbClr val="00B050"/>
                          </a:solidFill>
                        </a:rPr>
                        <a:t> written articles</a:t>
                      </a:r>
                      <a:endParaRPr lang="en-GB" sz="1600" dirty="0" smtClean="0">
                        <a:solidFill>
                          <a:srgbClr val="00B050"/>
                        </a:solidFill>
                      </a:endParaRPr>
                    </a:p>
                    <a:p>
                      <a:pPr marL="285750" indent="-285750">
                        <a:buFont typeface="Arial" panose="020B0604020202020204" pitchFamily="34" charset="0"/>
                        <a:buChar char="•"/>
                      </a:pPr>
                      <a:r>
                        <a:rPr lang="en-GB" sz="1600" dirty="0" smtClean="0">
                          <a:solidFill>
                            <a:srgbClr val="00B050"/>
                          </a:solidFill>
                        </a:rPr>
                        <a:t>Excellent quality of reporting</a:t>
                      </a:r>
                    </a:p>
                    <a:p>
                      <a:pPr marL="285750" indent="-285750">
                        <a:buFont typeface="Arial" panose="020B0604020202020204" pitchFamily="34" charset="0"/>
                        <a:buChar char="•"/>
                      </a:pPr>
                      <a:r>
                        <a:rPr lang="en-GB" sz="1600" dirty="0" smtClean="0">
                          <a:solidFill>
                            <a:srgbClr val="00B050"/>
                          </a:solidFill>
                        </a:rPr>
                        <a:t>Variety of articles</a:t>
                      </a:r>
                    </a:p>
                    <a:p>
                      <a:pPr marL="285750" indent="-285750">
                        <a:buFont typeface="Arial" panose="020B0604020202020204" pitchFamily="34" charset="0"/>
                        <a:buChar char="•"/>
                      </a:pPr>
                      <a:r>
                        <a:rPr lang="en-GB" sz="1600" dirty="0" smtClean="0">
                          <a:solidFill>
                            <a:srgbClr val="00B050"/>
                          </a:solidFill>
                        </a:rPr>
                        <a:t>Accurate / unbiased reporting</a:t>
                      </a:r>
                    </a:p>
                  </a:txBody>
                  <a:tcPr>
                    <a:noFill/>
                  </a:tcPr>
                </a:tc>
                <a:tc>
                  <a:txBody>
                    <a:bodyPr/>
                    <a:lstStyle/>
                    <a:p>
                      <a:pPr marL="285750" indent="-285750">
                        <a:buFont typeface="Arial" panose="020B0604020202020204" pitchFamily="34" charset="0"/>
                        <a:buChar char="•"/>
                      </a:pPr>
                      <a:r>
                        <a:rPr lang="en-GB" sz="1600" dirty="0" smtClean="0">
                          <a:solidFill>
                            <a:srgbClr val="FF0000"/>
                          </a:solidFill>
                        </a:rPr>
                        <a:t>Sometimes hard to find articles featured on the</a:t>
                      </a:r>
                      <a:r>
                        <a:rPr lang="en-GB" sz="1600" baseline="0" dirty="0" smtClean="0">
                          <a:solidFill>
                            <a:srgbClr val="FF0000"/>
                          </a:solidFill>
                        </a:rPr>
                        <a:t> home page</a:t>
                      </a:r>
                      <a:endParaRPr lang="en-GB" sz="1600" dirty="0" smtClean="0">
                        <a:solidFill>
                          <a:srgbClr val="FF0000"/>
                        </a:solidFill>
                      </a:endParaRPr>
                    </a:p>
                    <a:p>
                      <a:pPr marL="285750" indent="-285750">
                        <a:buFont typeface="Arial" panose="020B0604020202020204" pitchFamily="34" charset="0"/>
                        <a:buChar char="•"/>
                      </a:pPr>
                      <a:r>
                        <a:rPr lang="en-GB" sz="1600" dirty="0" smtClean="0">
                          <a:solidFill>
                            <a:srgbClr val="FF0000"/>
                          </a:solidFill>
                        </a:rPr>
                        <a:t>More descriptive diagrams as opposed to artwork</a:t>
                      </a:r>
                    </a:p>
                    <a:p>
                      <a:pPr marL="285750" indent="-285750">
                        <a:buFont typeface="Arial" panose="020B0604020202020204" pitchFamily="34" charset="0"/>
                        <a:buChar char="•"/>
                      </a:pPr>
                      <a:r>
                        <a:rPr lang="en-GB" sz="1600" dirty="0" smtClean="0">
                          <a:solidFill>
                            <a:srgbClr val="FF0000"/>
                          </a:solidFill>
                        </a:rPr>
                        <a:t>Expensive</a:t>
                      </a:r>
                    </a:p>
                    <a:p>
                      <a:pPr marL="285750" indent="-285750">
                        <a:buFont typeface="Arial" panose="020B0604020202020204" pitchFamily="34" charset="0"/>
                        <a:buChar char="•"/>
                      </a:pPr>
                      <a:endParaRPr lang="en-GB" sz="1600" dirty="0"/>
                    </a:p>
                  </a:txBody>
                  <a:tcPr>
                    <a:noFill/>
                  </a:tcPr>
                </a:tc>
              </a:tr>
            </a:tbl>
          </a:graphicData>
        </a:graphic>
      </p:graphicFrame>
      <p:graphicFrame>
        <p:nvGraphicFramePr>
          <p:cNvPr id="4" name="Table 3"/>
          <p:cNvGraphicFramePr>
            <a:graphicFrameLocks noGrp="1"/>
          </p:cNvGraphicFramePr>
          <p:nvPr>
            <p:extLst>
              <p:ext uri="{D42A27DB-BD31-4B8C-83A1-F6EECF244321}">
                <p14:modId xmlns:p14="http://schemas.microsoft.com/office/powerpoint/2010/main" val="4229790906"/>
              </p:ext>
            </p:extLst>
          </p:nvPr>
        </p:nvGraphicFramePr>
        <p:xfrm>
          <a:off x="231915" y="5244601"/>
          <a:ext cx="8890356" cy="1432560"/>
        </p:xfrm>
        <a:graphic>
          <a:graphicData uri="http://schemas.openxmlformats.org/drawingml/2006/table">
            <a:tbl>
              <a:tblPr firstRow="1" bandRow="1">
                <a:tableStyleId>{5C22544A-7EE6-4342-B048-85BDC9FD1C3A}</a:tableStyleId>
              </a:tblPr>
              <a:tblGrid>
                <a:gridCol w="2222589"/>
                <a:gridCol w="2222589"/>
                <a:gridCol w="2222589"/>
                <a:gridCol w="2222589"/>
              </a:tblGrid>
              <a:tr h="288032">
                <a:tc>
                  <a:txBody>
                    <a:bodyPr/>
                    <a:lstStyle/>
                    <a:p>
                      <a:r>
                        <a:rPr lang="en-GB" dirty="0" smtClean="0"/>
                        <a:t>Q1</a:t>
                      </a:r>
                      <a:endParaRPr lang="en-GB" dirty="0"/>
                    </a:p>
                  </a:txBody>
                  <a:tcPr/>
                </a:tc>
                <a:tc>
                  <a:txBody>
                    <a:bodyPr/>
                    <a:lstStyle/>
                    <a:p>
                      <a:r>
                        <a:rPr lang="en-GB" dirty="0" smtClean="0"/>
                        <a:t>Q2</a:t>
                      </a:r>
                      <a:endParaRPr lang="en-GB" dirty="0"/>
                    </a:p>
                  </a:txBody>
                  <a:tcPr/>
                </a:tc>
                <a:tc>
                  <a:txBody>
                    <a:bodyPr/>
                    <a:lstStyle/>
                    <a:p>
                      <a:r>
                        <a:rPr lang="en-GB" dirty="0" smtClean="0"/>
                        <a:t>Q3</a:t>
                      </a:r>
                      <a:endParaRPr lang="en-GB" dirty="0"/>
                    </a:p>
                  </a:txBody>
                  <a:tcPr/>
                </a:tc>
                <a:tc>
                  <a:txBody>
                    <a:bodyPr/>
                    <a:lstStyle/>
                    <a:p>
                      <a:r>
                        <a:rPr lang="en-GB" dirty="0" smtClean="0"/>
                        <a:t>Q4</a:t>
                      </a:r>
                      <a:endParaRPr lang="en-GB" dirty="0"/>
                    </a:p>
                  </a:txBody>
                  <a:tcPr/>
                </a:tc>
              </a:tr>
              <a:tr h="553848">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600" baseline="0" dirty="0" smtClean="0"/>
                        <a:t>Production switch</a:t>
                      </a:r>
                      <a:endParaRPr lang="en-GB" sz="1600" dirty="0" smtClean="0"/>
                    </a:p>
                    <a:p>
                      <a:r>
                        <a:rPr lang="en-GB" sz="1600" dirty="0" smtClean="0"/>
                        <a:t>Delivery issues – fixed</a:t>
                      </a:r>
                    </a:p>
                    <a:p>
                      <a:r>
                        <a:rPr lang="en-GB" sz="1600" dirty="0" smtClean="0"/>
                        <a:t>Contact</a:t>
                      </a:r>
                      <a:r>
                        <a:rPr lang="en-GB" sz="1600" baseline="0" dirty="0" smtClean="0"/>
                        <a:t> number – fixed</a:t>
                      </a:r>
                    </a:p>
                  </a:txBody>
                  <a:tcPr/>
                </a:tc>
                <a:tc>
                  <a:txBody>
                    <a:bodyPr/>
                    <a:lstStyle/>
                    <a:p>
                      <a:r>
                        <a:rPr lang="en-GB" sz="1600" dirty="0" smtClean="0"/>
                        <a:t>Update contact</a:t>
                      </a:r>
                      <a:r>
                        <a:rPr lang="en-GB" sz="1600" baseline="0" dirty="0" smtClean="0"/>
                        <a:t> info</a:t>
                      </a:r>
                    </a:p>
                    <a:p>
                      <a:r>
                        <a:rPr lang="en-GB" sz="1600" baseline="0" dirty="0" smtClean="0"/>
                        <a:t>Behavioural targeting</a:t>
                      </a:r>
                    </a:p>
                    <a:p>
                      <a:r>
                        <a:rPr lang="en-GB" sz="1600" baseline="0" dirty="0" smtClean="0"/>
                        <a:t>Letters page updated</a:t>
                      </a:r>
                    </a:p>
                    <a:p>
                      <a:r>
                        <a:rPr lang="en-GB" sz="1600" baseline="0" dirty="0" smtClean="0"/>
                        <a:t>Cartoon added</a:t>
                      </a:r>
                      <a:endParaRPr lang="en-GB" sz="1600" dirty="0"/>
                    </a:p>
                  </a:txBody>
                  <a:tcPr/>
                </a:tc>
                <a:tc>
                  <a:txBody>
                    <a:bodyPr/>
                    <a:lstStyle/>
                    <a:p>
                      <a:r>
                        <a:rPr lang="en-GB" sz="1600" dirty="0" smtClean="0"/>
                        <a:t>Print sampling</a:t>
                      </a:r>
                      <a:endParaRPr lang="en-GB" sz="1600" dirty="0"/>
                    </a:p>
                  </a:txBody>
                  <a:tcPr/>
                </a:tc>
                <a:tc>
                  <a:txBody>
                    <a:bodyPr/>
                    <a:lstStyle/>
                    <a:p>
                      <a:r>
                        <a:rPr lang="en-GB" sz="1600" dirty="0" smtClean="0"/>
                        <a:t>Prep for Christmas</a:t>
                      </a:r>
                      <a:endParaRPr lang="en-GB" sz="1600" dirty="0"/>
                    </a:p>
                  </a:txBody>
                  <a:tcPr/>
                </a:tc>
              </a:tr>
            </a:tbl>
          </a:graphicData>
        </a:graphic>
      </p:graphicFrame>
      <p:pic>
        <p:nvPicPr>
          <p:cNvPr id="5" name="Picture 4"/>
          <p:cNvPicPr>
            <a:picLocks noChangeAspect="1"/>
          </p:cNvPicPr>
          <p:nvPr/>
        </p:nvPicPr>
        <p:blipFill>
          <a:blip r:embed="rId2"/>
          <a:stretch>
            <a:fillRect/>
          </a:stretch>
        </p:blipFill>
        <p:spPr>
          <a:xfrm>
            <a:off x="7236296" y="1196752"/>
            <a:ext cx="1590024" cy="2088232"/>
          </a:xfrm>
          <a:prstGeom prst="rect">
            <a:avLst/>
          </a:prstGeom>
        </p:spPr>
      </p:pic>
    </p:spTree>
    <p:extLst>
      <p:ext uri="{BB962C8B-B14F-4D97-AF65-F5344CB8AC3E}">
        <p14:creationId xmlns:p14="http://schemas.microsoft.com/office/powerpoint/2010/main" val="1996513502"/>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Product – Gift Subscriptions</a:t>
            </a:r>
            <a:endParaRPr lang="en-GB" dirty="0"/>
          </a:p>
        </p:txBody>
      </p:sp>
      <p:sp>
        <p:nvSpPr>
          <p:cNvPr id="3" name="Content Placeholder 2"/>
          <p:cNvSpPr>
            <a:spLocks noGrp="1"/>
          </p:cNvSpPr>
          <p:nvPr>
            <p:ph idx="1"/>
          </p:nvPr>
        </p:nvSpPr>
        <p:spPr>
          <a:xfrm>
            <a:off x="457200" y="1600201"/>
            <a:ext cx="8229600" cy="2188840"/>
          </a:xfrm>
        </p:spPr>
        <p:txBody>
          <a:bodyPr>
            <a:normAutofit/>
          </a:bodyPr>
          <a:lstStyle/>
          <a:p>
            <a:r>
              <a:rPr lang="en-US" sz="2800" dirty="0" smtClean="0"/>
              <a:t>Print or digital magazine subscription as a gift</a:t>
            </a:r>
            <a:endParaRPr lang="en-US" sz="2800" dirty="0"/>
          </a:p>
        </p:txBody>
      </p:sp>
      <p:graphicFrame>
        <p:nvGraphicFramePr>
          <p:cNvPr id="4" name="Chart 3"/>
          <p:cNvGraphicFramePr>
            <a:graphicFrameLocks/>
          </p:cNvGraphicFramePr>
          <p:nvPr>
            <p:extLst>
              <p:ext uri="{D42A27DB-BD31-4B8C-83A1-F6EECF244321}">
                <p14:modId xmlns:p14="http://schemas.microsoft.com/office/powerpoint/2010/main" val="1187416622"/>
              </p:ext>
            </p:extLst>
          </p:nvPr>
        </p:nvGraphicFramePr>
        <p:xfrm>
          <a:off x="827585" y="2484029"/>
          <a:ext cx="2675329" cy="2278239"/>
        </p:xfrm>
        <a:graphic>
          <a:graphicData uri="http://schemas.openxmlformats.org/drawingml/2006/chart">
            <c:chart xmlns:c="http://schemas.openxmlformats.org/drawingml/2006/chart" xmlns:r="http://schemas.openxmlformats.org/officeDocument/2006/relationships" r:id="rId2"/>
          </a:graphicData>
        </a:graphic>
      </p:graphicFrame>
      <p:sp>
        <p:nvSpPr>
          <p:cNvPr id="5" name="TextBox 4"/>
          <p:cNvSpPr txBox="1"/>
          <p:nvPr/>
        </p:nvSpPr>
        <p:spPr>
          <a:xfrm>
            <a:off x="3707904" y="3184116"/>
            <a:ext cx="792088" cy="369332"/>
          </a:xfrm>
          <a:prstGeom prst="rect">
            <a:avLst/>
          </a:prstGeom>
          <a:solidFill>
            <a:srgbClr val="92D050"/>
          </a:solidFill>
        </p:spPr>
        <p:txBody>
          <a:bodyPr wrap="square" rtlCol="0">
            <a:spAutoFit/>
          </a:bodyPr>
          <a:lstStyle/>
          <a:p>
            <a:r>
              <a:rPr lang="en-GB" dirty="0" smtClean="0"/>
              <a:t>+14%</a:t>
            </a:r>
            <a:endParaRPr lang="en-GB" dirty="0"/>
          </a:p>
        </p:txBody>
      </p:sp>
      <p:sp>
        <p:nvSpPr>
          <p:cNvPr id="6" name="TextBox 5"/>
          <p:cNvSpPr txBox="1"/>
          <p:nvPr/>
        </p:nvSpPr>
        <p:spPr>
          <a:xfrm rot="16200000">
            <a:off x="-442899" y="3182488"/>
            <a:ext cx="1800200" cy="276999"/>
          </a:xfrm>
          <a:prstGeom prst="rect">
            <a:avLst/>
          </a:prstGeom>
          <a:noFill/>
        </p:spPr>
        <p:txBody>
          <a:bodyPr wrap="square" rtlCol="0">
            <a:spAutoFit/>
          </a:bodyPr>
          <a:lstStyle/>
          <a:p>
            <a:r>
              <a:rPr lang="en-GB" sz="1200" dirty="0" smtClean="0"/>
              <a:t>New acquisitions</a:t>
            </a:r>
            <a:endParaRPr lang="en-GB" sz="1200" dirty="0"/>
          </a:p>
        </p:txBody>
      </p:sp>
      <p:graphicFrame>
        <p:nvGraphicFramePr>
          <p:cNvPr id="7" name="Table 6"/>
          <p:cNvGraphicFramePr>
            <a:graphicFrameLocks noGrp="1"/>
          </p:cNvGraphicFramePr>
          <p:nvPr>
            <p:extLst>
              <p:ext uri="{D42A27DB-BD31-4B8C-83A1-F6EECF244321}">
                <p14:modId xmlns:p14="http://schemas.microsoft.com/office/powerpoint/2010/main" val="893257777"/>
              </p:ext>
            </p:extLst>
          </p:nvPr>
        </p:nvGraphicFramePr>
        <p:xfrm>
          <a:off x="126822" y="5796488"/>
          <a:ext cx="8890356" cy="1191776"/>
        </p:xfrm>
        <a:graphic>
          <a:graphicData uri="http://schemas.openxmlformats.org/drawingml/2006/table">
            <a:tbl>
              <a:tblPr firstRow="1" bandRow="1">
                <a:tableStyleId>{5C22544A-7EE6-4342-B048-85BDC9FD1C3A}</a:tableStyleId>
              </a:tblPr>
              <a:tblGrid>
                <a:gridCol w="2222589"/>
                <a:gridCol w="2222589"/>
                <a:gridCol w="2232248"/>
                <a:gridCol w="2212930"/>
              </a:tblGrid>
              <a:tr h="368816">
                <a:tc>
                  <a:txBody>
                    <a:bodyPr/>
                    <a:lstStyle/>
                    <a:p>
                      <a:r>
                        <a:rPr lang="en-GB" dirty="0" smtClean="0"/>
                        <a:t>Q1</a:t>
                      </a:r>
                      <a:endParaRPr lang="en-GB" dirty="0"/>
                    </a:p>
                  </a:txBody>
                  <a:tcPr/>
                </a:tc>
                <a:tc>
                  <a:txBody>
                    <a:bodyPr/>
                    <a:lstStyle/>
                    <a:p>
                      <a:r>
                        <a:rPr lang="en-GB" dirty="0" smtClean="0"/>
                        <a:t>Q2</a:t>
                      </a:r>
                      <a:endParaRPr lang="en-GB" dirty="0"/>
                    </a:p>
                  </a:txBody>
                  <a:tcPr/>
                </a:tc>
                <a:tc>
                  <a:txBody>
                    <a:bodyPr/>
                    <a:lstStyle/>
                    <a:p>
                      <a:r>
                        <a:rPr lang="en-GB" dirty="0" smtClean="0"/>
                        <a:t>Q3</a:t>
                      </a:r>
                      <a:endParaRPr lang="en-GB" dirty="0"/>
                    </a:p>
                  </a:txBody>
                  <a:tcPr/>
                </a:tc>
                <a:tc>
                  <a:txBody>
                    <a:bodyPr/>
                    <a:lstStyle/>
                    <a:p>
                      <a:r>
                        <a:rPr lang="en-GB" dirty="0" smtClean="0"/>
                        <a:t>Q4</a:t>
                      </a:r>
                      <a:endParaRPr lang="en-GB" dirty="0"/>
                    </a:p>
                  </a:txBody>
                  <a:tcPr/>
                </a:tc>
              </a:tr>
              <a:tr h="553848">
                <a:tc>
                  <a:txBody>
                    <a:bodyPr/>
                    <a:lstStyle/>
                    <a:p>
                      <a:r>
                        <a:rPr lang="en-GB" sz="1600" dirty="0" smtClean="0"/>
                        <a:t>Valentines Day</a:t>
                      </a:r>
                    </a:p>
                    <a:p>
                      <a:r>
                        <a:rPr lang="en-GB" sz="1600" dirty="0" smtClean="0"/>
                        <a:t>Mother’s Day</a:t>
                      </a:r>
                      <a:endParaRPr lang="en-GB" sz="1600" dirty="0"/>
                    </a:p>
                  </a:txBody>
                  <a:tcPr/>
                </a:tc>
                <a:tc>
                  <a:txBody>
                    <a:bodyPr/>
                    <a:lstStyle/>
                    <a:p>
                      <a:r>
                        <a:rPr lang="en-GB" sz="1600" dirty="0" smtClean="0"/>
                        <a:t>Father’s</a:t>
                      </a:r>
                      <a:r>
                        <a:rPr lang="en-GB" sz="1600" baseline="0" dirty="0" smtClean="0"/>
                        <a:t> &amp; Mother’s Day</a:t>
                      </a:r>
                    </a:p>
                    <a:p>
                      <a:r>
                        <a:rPr lang="en-GB" sz="1600" b="1" dirty="0" smtClean="0"/>
                        <a:t>Gift subscription process</a:t>
                      </a:r>
                    </a:p>
                  </a:txBody>
                  <a:tcPr/>
                </a:tc>
                <a:tc>
                  <a:txBody>
                    <a:bodyPr/>
                    <a:lstStyle/>
                    <a:p>
                      <a:r>
                        <a:rPr lang="en-GB" sz="1600" dirty="0" smtClean="0"/>
                        <a:t>Christmas Prep</a:t>
                      </a:r>
                      <a:endParaRPr lang="en-GB" sz="1600" dirty="0"/>
                    </a:p>
                  </a:txBody>
                  <a:tcPr/>
                </a:tc>
                <a:tc>
                  <a:txBody>
                    <a:bodyPr/>
                    <a:lstStyle/>
                    <a:p>
                      <a:r>
                        <a:rPr lang="en-GB" sz="1600" dirty="0" smtClean="0"/>
                        <a:t>Christmas </a:t>
                      </a:r>
                      <a:endParaRPr lang="en-GB" sz="1600" dirty="0"/>
                    </a:p>
                  </a:txBody>
                  <a:tcPr/>
                </a:tc>
              </a:tr>
            </a:tbl>
          </a:graphicData>
        </a:graphic>
      </p:graphicFrame>
      <p:pic>
        <p:nvPicPr>
          <p:cNvPr id="9" name="Picture 8"/>
          <p:cNvPicPr>
            <a:picLocks noChangeAspect="1"/>
          </p:cNvPicPr>
          <p:nvPr/>
        </p:nvPicPr>
        <p:blipFill rotWithShape="1">
          <a:blip r:embed="rId3"/>
          <a:srcRect l="62571" t="8657" r="11429" b="7181"/>
          <a:stretch/>
        </p:blipFill>
        <p:spPr>
          <a:xfrm>
            <a:off x="4614852" y="2245435"/>
            <a:ext cx="2088232" cy="2616026"/>
          </a:xfrm>
          <a:prstGeom prst="rect">
            <a:avLst/>
          </a:prstGeom>
        </p:spPr>
      </p:pic>
      <p:pic>
        <p:nvPicPr>
          <p:cNvPr id="10" name="Picture 9"/>
          <p:cNvPicPr>
            <a:picLocks noChangeAspect="1"/>
          </p:cNvPicPr>
          <p:nvPr/>
        </p:nvPicPr>
        <p:blipFill rotWithShape="1">
          <a:blip r:embed="rId4"/>
          <a:srcRect l="63715" t="8657" r="12572" b="3489"/>
          <a:stretch/>
        </p:blipFill>
        <p:spPr>
          <a:xfrm>
            <a:off x="6839909" y="2213508"/>
            <a:ext cx="1846891" cy="2647953"/>
          </a:xfrm>
          <a:prstGeom prst="rect">
            <a:avLst/>
          </a:prstGeom>
        </p:spPr>
      </p:pic>
    </p:spTree>
    <p:extLst>
      <p:ext uri="{BB962C8B-B14F-4D97-AF65-F5344CB8AC3E}">
        <p14:creationId xmlns:p14="http://schemas.microsoft.com/office/powerpoint/2010/main" val="2408085079"/>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2"/>
          <p:cNvSpPr>
            <a:spLocks noGrp="1"/>
          </p:cNvSpPr>
          <p:nvPr>
            <p:ph idx="1"/>
          </p:nvPr>
        </p:nvSpPr>
        <p:spPr>
          <a:xfrm>
            <a:off x="5076056" y="1439838"/>
            <a:ext cx="3610744" cy="4525963"/>
          </a:xfrm>
        </p:spPr>
        <p:txBody>
          <a:bodyPr>
            <a:normAutofit/>
          </a:bodyPr>
          <a:lstStyle/>
          <a:p>
            <a:pPr marL="0" indent="0">
              <a:buNone/>
            </a:pPr>
            <a:r>
              <a:rPr lang="en-US" sz="1400" dirty="0" smtClean="0"/>
              <a:t>Users: 9,036,774 (</a:t>
            </a:r>
            <a:r>
              <a:rPr lang="en-US" sz="1400" b="1" dirty="0" smtClean="0">
                <a:solidFill>
                  <a:srgbClr val="00B050"/>
                </a:solidFill>
              </a:rPr>
              <a:t>+34% YOY</a:t>
            </a:r>
            <a:r>
              <a:rPr lang="en-US" sz="1400" dirty="0" smtClean="0"/>
              <a:t>)</a:t>
            </a:r>
          </a:p>
          <a:p>
            <a:pPr marL="0" indent="0">
              <a:buNone/>
            </a:pPr>
            <a:r>
              <a:rPr lang="en-US" sz="1400" dirty="0" smtClean="0"/>
              <a:t>Page views: 21,472,902 (</a:t>
            </a:r>
            <a:r>
              <a:rPr lang="en-US" sz="1400" b="1" dirty="0" smtClean="0">
                <a:solidFill>
                  <a:srgbClr val="00B050"/>
                </a:solidFill>
              </a:rPr>
              <a:t>+17% YOY</a:t>
            </a:r>
            <a:r>
              <a:rPr lang="en-US" sz="1400" dirty="0" smtClean="0"/>
              <a:t>)</a:t>
            </a:r>
          </a:p>
          <a:p>
            <a:pPr marL="0" indent="0">
              <a:buNone/>
            </a:pPr>
            <a:endParaRPr lang="en-US" sz="1400" dirty="0" smtClean="0"/>
          </a:p>
          <a:p>
            <a:pPr marL="0" indent="0">
              <a:buNone/>
            </a:pPr>
            <a:endParaRPr lang="en-US" sz="1400" dirty="0"/>
          </a:p>
          <a:p>
            <a:endParaRPr lang="en-US" sz="1600" dirty="0"/>
          </a:p>
          <a:p>
            <a:endParaRPr lang="en-US" sz="1600" dirty="0" smtClean="0"/>
          </a:p>
        </p:txBody>
      </p:sp>
      <p:graphicFrame>
        <p:nvGraphicFramePr>
          <p:cNvPr id="14" name="Chart 13"/>
          <p:cNvGraphicFramePr>
            <a:graphicFrameLocks/>
          </p:cNvGraphicFramePr>
          <p:nvPr>
            <p:extLst>
              <p:ext uri="{D42A27DB-BD31-4B8C-83A1-F6EECF244321}">
                <p14:modId xmlns:p14="http://schemas.microsoft.com/office/powerpoint/2010/main" val="3683426491"/>
              </p:ext>
            </p:extLst>
          </p:nvPr>
        </p:nvGraphicFramePr>
        <p:xfrm>
          <a:off x="4283968" y="2519490"/>
          <a:ext cx="3096344" cy="1968461"/>
        </p:xfrm>
        <a:graphic>
          <a:graphicData uri="http://schemas.openxmlformats.org/drawingml/2006/chart">
            <c:chart xmlns:c="http://schemas.openxmlformats.org/drawingml/2006/chart" xmlns:r="http://schemas.openxmlformats.org/officeDocument/2006/relationships" r:id="rId2"/>
          </a:graphicData>
        </a:graphic>
      </p:graphicFrame>
      <p:sp>
        <p:nvSpPr>
          <p:cNvPr id="2" name="Title 1"/>
          <p:cNvSpPr>
            <a:spLocks noGrp="1"/>
          </p:cNvSpPr>
          <p:nvPr>
            <p:ph type="title"/>
          </p:nvPr>
        </p:nvSpPr>
        <p:spPr/>
        <p:txBody>
          <a:bodyPr/>
          <a:lstStyle/>
          <a:p>
            <a:r>
              <a:rPr lang="en-US" dirty="0" smtClean="0"/>
              <a:t>Product –Website	</a:t>
            </a:r>
            <a:endParaRPr lang="en-GB" dirty="0"/>
          </a:p>
        </p:txBody>
      </p:sp>
      <p:sp>
        <p:nvSpPr>
          <p:cNvPr id="7" name="TextBox 6"/>
          <p:cNvSpPr txBox="1"/>
          <p:nvPr/>
        </p:nvSpPr>
        <p:spPr>
          <a:xfrm>
            <a:off x="6405622" y="6581001"/>
            <a:ext cx="2738378" cy="276999"/>
          </a:xfrm>
          <a:prstGeom prst="rect">
            <a:avLst/>
          </a:prstGeom>
          <a:noFill/>
        </p:spPr>
        <p:txBody>
          <a:bodyPr wrap="none" rtlCol="0">
            <a:spAutoFit/>
          </a:bodyPr>
          <a:lstStyle/>
          <a:p>
            <a:r>
              <a:rPr lang="en-GB" sz="1200" dirty="0" smtClean="0"/>
              <a:t>*Source: Google Analytics, Jan-Mar 2015</a:t>
            </a:r>
            <a:endParaRPr lang="en-GB" sz="1200" dirty="0"/>
          </a:p>
        </p:txBody>
      </p:sp>
      <p:graphicFrame>
        <p:nvGraphicFramePr>
          <p:cNvPr id="13" name="Chart 12"/>
          <p:cNvGraphicFramePr>
            <a:graphicFrameLocks/>
          </p:cNvGraphicFramePr>
          <p:nvPr>
            <p:extLst>
              <p:ext uri="{D42A27DB-BD31-4B8C-83A1-F6EECF244321}">
                <p14:modId xmlns:p14="http://schemas.microsoft.com/office/powerpoint/2010/main" val="3658057102"/>
              </p:ext>
            </p:extLst>
          </p:nvPr>
        </p:nvGraphicFramePr>
        <p:xfrm>
          <a:off x="6426486" y="2492896"/>
          <a:ext cx="2538002" cy="2043276"/>
        </p:xfrm>
        <a:graphic>
          <a:graphicData uri="http://schemas.openxmlformats.org/drawingml/2006/chart">
            <c:chart xmlns:c="http://schemas.openxmlformats.org/drawingml/2006/chart" xmlns:r="http://schemas.openxmlformats.org/officeDocument/2006/relationships" r:id="rId3"/>
          </a:graphicData>
        </a:graphic>
      </p:graphicFrame>
      <p:sp>
        <p:nvSpPr>
          <p:cNvPr id="15" name="TextBox 14"/>
          <p:cNvSpPr txBox="1"/>
          <p:nvPr/>
        </p:nvSpPr>
        <p:spPr>
          <a:xfrm>
            <a:off x="4860032" y="2204864"/>
            <a:ext cx="1831527" cy="369332"/>
          </a:xfrm>
          <a:prstGeom prst="rect">
            <a:avLst/>
          </a:prstGeom>
          <a:noFill/>
        </p:spPr>
        <p:txBody>
          <a:bodyPr wrap="none" rtlCol="0">
            <a:spAutoFit/>
          </a:bodyPr>
          <a:lstStyle/>
          <a:p>
            <a:r>
              <a:rPr lang="en-GB" dirty="0" smtClean="0"/>
              <a:t>New vs Returning</a:t>
            </a:r>
            <a:endParaRPr lang="en-GB" dirty="0"/>
          </a:p>
        </p:txBody>
      </p:sp>
      <p:sp>
        <p:nvSpPr>
          <p:cNvPr id="16" name="TextBox 15"/>
          <p:cNvSpPr txBox="1"/>
          <p:nvPr/>
        </p:nvSpPr>
        <p:spPr>
          <a:xfrm>
            <a:off x="7057243" y="2204864"/>
            <a:ext cx="1435136" cy="369332"/>
          </a:xfrm>
          <a:prstGeom prst="rect">
            <a:avLst/>
          </a:prstGeom>
          <a:noFill/>
        </p:spPr>
        <p:txBody>
          <a:bodyPr wrap="none" rtlCol="0">
            <a:spAutoFit/>
          </a:bodyPr>
          <a:lstStyle/>
          <a:p>
            <a:r>
              <a:rPr lang="en-GB" dirty="0" smtClean="0"/>
              <a:t>Device Usage</a:t>
            </a:r>
            <a:endParaRPr lang="en-GB" dirty="0"/>
          </a:p>
        </p:txBody>
      </p:sp>
      <p:graphicFrame>
        <p:nvGraphicFramePr>
          <p:cNvPr id="17" name="Chart 16"/>
          <p:cNvGraphicFramePr>
            <a:graphicFrameLocks/>
          </p:cNvGraphicFramePr>
          <p:nvPr>
            <p:extLst>
              <p:ext uri="{D42A27DB-BD31-4B8C-83A1-F6EECF244321}">
                <p14:modId xmlns:p14="http://schemas.microsoft.com/office/powerpoint/2010/main" val="2950836624"/>
              </p:ext>
            </p:extLst>
          </p:nvPr>
        </p:nvGraphicFramePr>
        <p:xfrm>
          <a:off x="4377587" y="4559216"/>
          <a:ext cx="2796415" cy="2044952"/>
        </p:xfrm>
        <a:graphic>
          <a:graphicData uri="http://schemas.openxmlformats.org/drawingml/2006/chart">
            <c:chart xmlns:c="http://schemas.openxmlformats.org/drawingml/2006/chart" xmlns:r="http://schemas.openxmlformats.org/officeDocument/2006/relationships" r:id="rId4"/>
          </a:graphicData>
        </a:graphic>
      </p:graphicFrame>
      <p:sp>
        <p:nvSpPr>
          <p:cNvPr id="18" name="TextBox 17"/>
          <p:cNvSpPr txBox="1"/>
          <p:nvPr/>
        </p:nvSpPr>
        <p:spPr>
          <a:xfrm>
            <a:off x="5505689" y="4365104"/>
            <a:ext cx="540212" cy="369332"/>
          </a:xfrm>
          <a:prstGeom prst="rect">
            <a:avLst/>
          </a:prstGeom>
          <a:noFill/>
        </p:spPr>
        <p:txBody>
          <a:bodyPr wrap="none" rtlCol="0">
            <a:spAutoFit/>
          </a:bodyPr>
          <a:lstStyle/>
          <a:p>
            <a:r>
              <a:rPr lang="en-GB" dirty="0" smtClean="0"/>
              <a:t>Age</a:t>
            </a:r>
            <a:endParaRPr lang="en-GB" dirty="0"/>
          </a:p>
        </p:txBody>
      </p:sp>
      <p:graphicFrame>
        <p:nvGraphicFramePr>
          <p:cNvPr id="19" name="Chart 18"/>
          <p:cNvGraphicFramePr>
            <a:graphicFrameLocks/>
          </p:cNvGraphicFramePr>
          <p:nvPr>
            <p:extLst>
              <p:ext uri="{D42A27DB-BD31-4B8C-83A1-F6EECF244321}">
                <p14:modId xmlns:p14="http://schemas.microsoft.com/office/powerpoint/2010/main" val="3947132823"/>
              </p:ext>
            </p:extLst>
          </p:nvPr>
        </p:nvGraphicFramePr>
        <p:xfrm>
          <a:off x="6317107" y="4549770"/>
          <a:ext cx="3099095" cy="2078281"/>
        </p:xfrm>
        <a:graphic>
          <a:graphicData uri="http://schemas.openxmlformats.org/drawingml/2006/chart">
            <c:chart xmlns:c="http://schemas.openxmlformats.org/drawingml/2006/chart" xmlns:r="http://schemas.openxmlformats.org/officeDocument/2006/relationships" r:id="rId5"/>
          </a:graphicData>
        </a:graphic>
      </p:graphicFrame>
      <p:sp>
        <p:nvSpPr>
          <p:cNvPr id="20" name="TextBox 19"/>
          <p:cNvSpPr txBox="1"/>
          <p:nvPr/>
        </p:nvSpPr>
        <p:spPr>
          <a:xfrm>
            <a:off x="7504705" y="4365104"/>
            <a:ext cx="826637" cy="369332"/>
          </a:xfrm>
          <a:prstGeom prst="rect">
            <a:avLst/>
          </a:prstGeom>
          <a:noFill/>
        </p:spPr>
        <p:txBody>
          <a:bodyPr wrap="none" rtlCol="0">
            <a:spAutoFit/>
          </a:bodyPr>
          <a:lstStyle/>
          <a:p>
            <a:r>
              <a:rPr lang="en-GB" dirty="0" smtClean="0"/>
              <a:t>Region</a:t>
            </a:r>
            <a:endParaRPr lang="en-GB" dirty="0"/>
          </a:p>
        </p:txBody>
      </p:sp>
      <p:pic>
        <p:nvPicPr>
          <p:cNvPr id="21" name="Picture 20"/>
          <p:cNvPicPr>
            <a:picLocks noChangeAspect="1"/>
          </p:cNvPicPr>
          <p:nvPr/>
        </p:nvPicPr>
        <p:blipFill rotWithShape="1">
          <a:blip r:embed="rId6"/>
          <a:srcRect l="166" t="7343" r="788" b="6163"/>
          <a:stretch/>
        </p:blipFill>
        <p:spPr>
          <a:xfrm>
            <a:off x="261811" y="1628800"/>
            <a:ext cx="4195835" cy="2931337"/>
          </a:xfrm>
          <a:prstGeom prst="rect">
            <a:avLst/>
          </a:prstGeom>
        </p:spPr>
      </p:pic>
    </p:spTree>
    <p:extLst>
      <p:ext uri="{BB962C8B-B14F-4D97-AF65-F5344CB8AC3E}">
        <p14:creationId xmlns:p14="http://schemas.microsoft.com/office/powerpoint/2010/main" val="1229341266"/>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Product – </a:t>
            </a:r>
            <a:r>
              <a:rPr lang="en-US" dirty="0"/>
              <a:t>W</a:t>
            </a:r>
            <a:r>
              <a:rPr lang="en-US" dirty="0" smtClean="0"/>
              <a:t>ebsite	</a:t>
            </a:r>
            <a:endParaRPr lang="en-GB" dirty="0"/>
          </a:p>
        </p:txBody>
      </p:sp>
      <p:sp>
        <p:nvSpPr>
          <p:cNvPr id="3" name="Content Placeholder 2"/>
          <p:cNvSpPr>
            <a:spLocks noGrp="1"/>
          </p:cNvSpPr>
          <p:nvPr>
            <p:ph idx="1"/>
          </p:nvPr>
        </p:nvSpPr>
        <p:spPr>
          <a:xfrm>
            <a:off x="4788024" y="1439838"/>
            <a:ext cx="3898776" cy="4525963"/>
          </a:xfrm>
        </p:spPr>
        <p:txBody>
          <a:bodyPr>
            <a:normAutofit/>
          </a:bodyPr>
          <a:lstStyle/>
          <a:p>
            <a:r>
              <a:rPr lang="en-US" sz="2000" dirty="0" smtClean="0"/>
              <a:t>New site launch – invitations to subscribers and registrants on April 29</a:t>
            </a:r>
            <a:r>
              <a:rPr lang="en-US" sz="2000" baseline="30000" dirty="0" smtClean="0"/>
              <a:t>th</a:t>
            </a:r>
          </a:p>
          <a:p>
            <a:pPr marL="0" indent="0">
              <a:buNone/>
            </a:pPr>
            <a:endParaRPr lang="en-US" sz="2000" baseline="30000" dirty="0" smtClean="0"/>
          </a:p>
          <a:p>
            <a:pPr marL="0" indent="0">
              <a:buNone/>
            </a:pPr>
            <a:endParaRPr lang="en-US" sz="2000" baseline="30000" dirty="0"/>
          </a:p>
          <a:p>
            <a:pPr marL="0" indent="0">
              <a:buNone/>
            </a:pPr>
            <a:r>
              <a:rPr lang="en-US" sz="2000" dirty="0" smtClean="0"/>
              <a:t>User </a:t>
            </a:r>
            <a:r>
              <a:rPr lang="en-US" sz="2000" dirty="0"/>
              <a:t>feedback:</a:t>
            </a:r>
          </a:p>
          <a:p>
            <a:pPr marL="0" indent="0">
              <a:buNone/>
            </a:pPr>
            <a:endParaRPr lang="en-US" sz="1400" dirty="0"/>
          </a:p>
          <a:p>
            <a:endParaRPr lang="en-US" sz="1600" dirty="0"/>
          </a:p>
          <a:p>
            <a:endParaRPr lang="en-US" sz="1600" dirty="0" smtClean="0"/>
          </a:p>
        </p:txBody>
      </p:sp>
      <p:graphicFrame>
        <p:nvGraphicFramePr>
          <p:cNvPr id="5" name="Table 4"/>
          <p:cNvGraphicFramePr>
            <a:graphicFrameLocks noGrp="1"/>
          </p:cNvGraphicFramePr>
          <p:nvPr>
            <p:extLst>
              <p:ext uri="{D42A27DB-BD31-4B8C-83A1-F6EECF244321}">
                <p14:modId xmlns:p14="http://schemas.microsoft.com/office/powerpoint/2010/main" val="3234432098"/>
              </p:ext>
            </p:extLst>
          </p:nvPr>
        </p:nvGraphicFramePr>
        <p:xfrm>
          <a:off x="126822" y="5796488"/>
          <a:ext cx="8890356" cy="944880"/>
        </p:xfrm>
        <a:graphic>
          <a:graphicData uri="http://schemas.openxmlformats.org/drawingml/2006/table">
            <a:tbl>
              <a:tblPr firstRow="1" bandRow="1">
                <a:tableStyleId>{5C22544A-7EE6-4342-B048-85BDC9FD1C3A}</a:tableStyleId>
              </a:tblPr>
              <a:tblGrid>
                <a:gridCol w="2222589"/>
                <a:gridCol w="2222589"/>
                <a:gridCol w="2222589"/>
                <a:gridCol w="2222589"/>
              </a:tblGrid>
              <a:tr h="288032">
                <a:tc>
                  <a:txBody>
                    <a:bodyPr/>
                    <a:lstStyle/>
                    <a:p>
                      <a:r>
                        <a:rPr lang="en-GB" dirty="0" smtClean="0"/>
                        <a:t>Q1</a:t>
                      </a:r>
                      <a:endParaRPr lang="en-GB" dirty="0"/>
                    </a:p>
                  </a:txBody>
                  <a:tcPr/>
                </a:tc>
                <a:tc>
                  <a:txBody>
                    <a:bodyPr/>
                    <a:lstStyle/>
                    <a:p>
                      <a:r>
                        <a:rPr lang="en-GB" dirty="0" smtClean="0"/>
                        <a:t>Q2</a:t>
                      </a:r>
                      <a:endParaRPr lang="en-GB" dirty="0"/>
                    </a:p>
                  </a:txBody>
                  <a:tcPr/>
                </a:tc>
                <a:tc>
                  <a:txBody>
                    <a:bodyPr/>
                    <a:lstStyle/>
                    <a:p>
                      <a:r>
                        <a:rPr lang="en-GB" dirty="0" smtClean="0"/>
                        <a:t>Q3</a:t>
                      </a:r>
                      <a:endParaRPr lang="en-GB" dirty="0"/>
                    </a:p>
                  </a:txBody>
                  <a:tcPr/>
                </a:tc>
                <a:tc>
                  <a:txBody>
                    <a:bodyPr/>
                    <a:lstStyle/>
                    <a:p>
                      <a:r>
                        <a:rPr lang="en-GB" dirty="0" smtClean="0"/>
                        <a:t>Q4</a:t>
                      </a:r>
                      <a:endParaRPr lang="en-GB" dirty="0"/>
                    </a:p>
                  </a:txBody>
                  <a:tcPr/>
                </a:tc>
              </a:tr>
              <a:tr h="553848">
                <a:tc>
                  <a:txBody>
                    <a:bodyPr/>
                    <a:lstStyle/>
                    <a:p>
                      <a:r>
                        <a:rPr lang="en-GB" sz="1600" dirty="0" smtClean="0"/>
                        <a:t>Development</a:t>
                      </a:r>
                      <a:endParaRPr lang="en-GB" sz="1600" dirty="0"/>
                    </a:p>
                  </a:txBody>
                  <a:tcPr/>
                </a:tc>
                <a:tc>
                  <a:txBody>
                    <a:bodyPr/>
                    <a:lstStyle/>
                    <a:p>
                      <a:r>
                        <a:rPr lang="en-GB" sz="1600" dirty="0" smtClean="0"/>
                        <a:t>Testing and implementation</a:t>
                      </a:r>
                      <a:endParaRPr lang="en-GB" sz="1600" dirty="0"/>
                    </a:p>
                  </a:txBody>
                  <a:tcPr/>
                </a:tc>
                <a:tc>
                  <a:txBody>
                    <a:bodyPr/>
                    <a:lstStyle/>
                    <a:p>
                      <a:r>
                        <a:rPr lang="en-GB" sz="1600" dirty="0" smtClean="0"/>
                        <a:t>Testing and</a:t>
                      </a:r>
                      <a:r>
                        <a:rPr lang="en-GB" sz="1600" baseline="0" dirty="0" smtClean="0"/>
                        <a:t> implementation</a:t>
                      </a:r>
                      <a:endParaRPr lang="en-GB" sz="1600" dirty="0"/>
                    </a:p>
                  </a:txBody>
                  <a:tcPr/>
                </a:tc>
                <a:tc>
                  <a:txBody>
                    <a:bodyPr/>
                    <a:lstStyle/>
                    <a:p>
                      <a:r>
                        <a:rPr lang="en-GB" sz="1600" dirty="0" smtClean="0"/>
                        <a:t>No major site changes -</a:t>
                      </a:r>
                      <a:r>
                        <a:rPr lang="en-GB" sz="1600" baseline="0" dirty="0" smtClean="0"/>
                        <a:t> </a:t>
                      </a:r>
                      <a:r>
                        <a:rPr lang="en-GB" sz="1600" dirty="0" smtClean="0"/>
                        <a:t>Xmas / Black Friday</a:t>
                      </a:r>
                      <a:endParaRPr lang="en-GB" sz="1600" dirty="0"/>
                    </a:p>
                  </a:txBody>
                  <a:tcPr/>
                </a:tc>
              </a:tr>
            </a:tbl>
          </a:graphicData>
        </a:graphic>
      </p:graphicFrame>
      <p:graphicFrame>
        <p:nvGraphicFramePr>
          <p:cNvPr id="6" name="Table 5"/>
          <p:cNvGraphicFramePr>
            <a:graphicFrameLocks noGrp="1"/>
          </p:cNvGraphicFramePr>
          <p:nvPr>
            <p:extLst>
              <p:ext uri="{D42A27DB-BD31-4B8C-83A1-F6EECF244321}">
                <p14:modId xmlns:p14="http://schemas.microsoft.com/office/powerpoint/2010/main" val="2887401881"/>
              </p:ext>
            </p:extLst>
          </p:nvPr>
        </p:nvGraphicFramePr>
        <p:xfrm>
          <a:off x="4507585" y="3495726"/>
          <a:ext cx="4330824" cy="1554480"/>
        </p:xfrm>
        <a:graphic>
          <a:graphicData uri="http://schemas.openxmlformats.org/drawingml/2006/table">
            <a:tbl>
              <a:tblPr firstRow="1" bandRow="1">
                <a:tableStyleId>{5C22544A-7EE6-4342-B048-85BDC9FD1C3A}</a:tableStyleId>
              </a:tblPr>
              <a:tblGrid>
                <a:gridCol w="2249760"/>
                <a:gridCol w="2081064"/>
              </a:tblGrid>
              <a:tr h="370840">
                <a:tc>
                  <a:txBody>
                    <a:bodyPr/>
                    <a:lstStyle/>
                    <a:p>
                      <a:pPr marL="285750" indent="-285750">
                        <a:buFont typeface="Arial" panose="020B0604020202020204" pitchFamily="34" charset="0"/>
                        <a:buChar char="•"/>
                      </a:pPr>
                      <a:r>
                        <a:rPr lang="en-GB" sz="1600" dirty="0" smtClean="0">
                          <a:solidFill>
                            <a:srgbClr val="00B050"/>
                          </a:solidFill>
                        </a:rPr>
                        <a:t>Magazine-like layout</a:t>
                      </a:r>
                    </a:p>
                    <a:p>
                      <a:pPr marL="285750" indent="-285750">
                        <a:buFont typeface="Arial" panose="020B0604020202020204" pitchFamily="34" charset="0"/>
                        <a:buChar char="•"/>
                      </a:pPr>
                      <a:r>
                        <a:rPr lang="en-GB" sz="1600" dirty="0" smtClean="0">
                          <a:solidFill>
                            <a:srgbClr val="00B050"/>
                          </a:solidFill>
                        </a:rPr>
                        <a:t>Clean</a:t>
                      </a:r>
                    </a:p>
                    <a:p>
                      <a:pPr marL="285750" indent="-285750">
                        <a:buFont typeface="Arial" panose="020B0604020202020204" pitchFamily="34" charset="0"/>
                        <a:buChar char="•"/>
                      </a:pPr>
                      <a:r>
                        <a:rPr lang="en-GB" sz="1600" dirty="0" smtClean="0">
                          <a:solidFill>
                            <a:srgbClr val="00B050"/>
                          </a:solidFill>
                        </a:rPr>
                        <a:t>Simple / basic</a:t>
                      </a:r>
                    </a:p>
                    <a:p>
                      <a:pPr marL="285750" indent="-285750">
                        <a:buFont typeface="Arial" panose="020B0604020202020204" pitchFamily="34" charset="0"/>
                        <a:buChar char="•"/>
                      </a:pPr>
                      <a:r>
                        <a:rPr lang="en-GB" sz="1600" dirty="0" smtClean="0">
                          <a:solidFill>
                            <a:srgbClr val="00B050"/>
                          </a:solidFill>
                        </a:rPr>
                        <a:t>Like the images</a:t>
                      </a:r>
                    </a:p>
                    <a:p>
                      <a:pPr marL="285750" indent="-285750">
                        <a:buFont typeface="Arial" panose="020B0604020202020204" pitchFamily="34" charset="0"/>
                        <a:buChar char="•"/>
                      </a:pPr>
                      <a:r>
                        <a:rPr lang="en-GB" sz="1600" dirty="0" smtClean="0">
                          <a:solidFill>
                            <a:srgbClr val="00B050"/>
                          </a:solidFill>
                        </a:rPr>
                        <a:t>Interesting headlines</a:t>
                      </a:r>
                    </a:p>
                    <a:p>
                      <a:pPr marL="285750" indent="-285750">
                        <a:buFont typeface="Arial" panose="020B0604020202020204" pitchFamily="34" charset="0"/>
                        <a:buChar char="•"/>
                      </a:pPr>
                      <a:endParaRPr lang="en-GB" sz="1600" dirty="0"/>
                    </a:p>
                  </a:txBody>
                  <a:tcPr>
                    <a:solidFill>
                      <a:schemeClr val="bg1"/>
                    </a:solidFill>
                  </a:tcPr>
                </a:tc>
                <a:tc>
                  <a:txBody>
                    <a:bodyPr/>
                    <a:lstStyle/>
                    <a:p>
                      <a:pPr marL="285750" indent="-285750">
                        <a:buFont typeface="Arial" panose="020B0604020202020204" pitchFamily="34" charset="0"/>
                        <a:buChar char="•"/>
                      </a:pPr>
                      <a:r>
                        <a:rPr lang="en-GB" sz="1600" dirty="0" smtClean="0">
                          <a:solidFill>
                            <a:srgbClr val="FF0000"/>
                          </a:solidFill>
                        </a:rPr>
                        <a:t>Very slow to load</a:t>
                      </a:r>
                    </a:p>
                    <a:p>
                      <a:pPr marL="285750" indent="-285750">
                        <a:buFont typeface="Arial" panose="020B0604020202020204" pitchFamily="34" charset="0"/>
                        <a:buChar char="•"/>
                      </a:pPr>
                      <a:r>
                        <a:rPr lang="en-GB" sz="1600" dirty="0" smtClean="0">
                          <a:solidFill>
                            <a:srgbClr val="FF0000"/>
                          </a:solidFill>
                        </a:rPr>
                        <a:t>Too much grey</a:t>
                      </a:r>
                    </a:p>
                    <a:p>
                      <a:pPr marL="285750" indent="-285750">
                        <a:buFont typeface="Arial" panose="020B0604020202020204" pitchFamily="34" charset="0"/>
                        <a:buChar char="•"/>
                      </a:pPr>
                      <a:r>
                        <a:rPr lang="en-GB" sz="1600" dirty="0" smtClean="0">
                          <a:solidFill>
                            <a:srgbClr val="FF0000"/>
                          </a:solidFill>
                        </a:rPr>
                        <a:t>Too many ads</a:t>
                      </a:r>
                    </a:p>
                    <a:p>
                      <a:pPr marL="285750" indent="-285750">
                        <a:buFont typeface="Arial" panose="020B0604020202020204" pitchFamily="34" charset="0"/>
                        <a:buChar char="•"/>
                      </a:pPr>
                      <a:endParaRPr lang="en-GB" sz="1600" dirty="0"/>
                    </a:p>
                  </a:txBody>
                  <a:tcPr>
                    <a:solidFill>
                      <a:schemeClr val="bg1"/>
                    </a:solidFill>
                  </a:tcPr>
                </a:tc>
              </a:tr>
            </a:tbl>
          </a:graphicData>
        </a:graphic>
      </p:graphicFrame>
      <p:pic>
        <p:nvPicPr>
          <p:cNvPr id="7" name="Picture 6"/>
          <p:cNvPicPr>
            <a:picLocks noChangeAspect="1"/>
          </p:cNvPicPr>
          <p:nvPr/>
        </p:nvPicPr>
        <p:blipFill rotWithShape="1">
          <a:blip r:embed="rId2"/>
          <a:srcRect l="166" t="7343" r="788" b="6163"/>
          <a:stretch/>
        </p:blipFill>
        <p:spPr>
          <a:xfrm>
            <a:off x="261811" y="1628800"/>
            <a:ext cx="4195835" cy="2931337"/>
          </a:xfrm>
          <a:prstGeom prst="rect">
            <a:avLst/>
          </a:prstGeom>
        </p:spPr>
      </p:pic>
    </p:spTree>
    <p:extLst>
      <p:ext uri="{BB962C8B-B14F-4D97-AF65-F5344CB8AC3E}">
        <p14:creationId xmlns:p14="http://schemas.microsoft.com/office/powerpoint/2010/main" val="2904919756"/>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8686800" cy="1143000"/>
          </a:xfrm>
        </p:spPr>
        <p:txBody>
          <a:bodyPr>
            <a:normAutofit fontScale="90000"/>
          </a:bodyPr>
          <a:lstStyle/>
          <a:p>
            <a:r>
              <a:rPr lang="en-US" dirty="0" smtClean="0"/>
              <a:t>Product – Institutional Subscriptions</a:t>
            </a:r>
            <a:endParaRPr lang="en-GB" dirty="0"/>
          </a:p>
        </p:txBody>
      </p:sp>
      <p:sp>
        <p:nvSpPr>
          <p:cNvPr id="3" name="Content Placeholder 2"/>
          <p:cNvSpPr>
            <a:spLocks noGrp="1"/>
          </p:cNvSpPr>
          <p:nvPr>
            <p:ph idx="1"/>
          </p:nvPr>
        </p:nvSpPr>
        <p:spPr>
          <a:xfrm>
            <a:off x="4067944" y="1600201"/>
            <a:ext cx="4618856" cy="2116831"/>
          </a:xfrm>
        </p:spPr>
        <p:txBody>
          <a:bodyPr>
            <a:noAutofit/>
          </a:bodyPr>
          <a:lstStyle/>
          <a:p>
            <a:r>
              <a:rPr lang="en-US" sz="1600" dirty="0" smtClean="0"/>
              <a:t>Subscriptions for an organization, school or university</a:t>
            </a:r>
          </a:p>
          <a:p>
            <a:r>
              <a:rPr lang="en-US" sz="1600" dirty="0" smtClean="0"/>
              <a:t>Goal: increase awareness and usage within institutions with a free 1 month trial</a:t>
            </a:r>
          </a:p>
          <a:p>
            <a:r>
              <a:rPr lang="en-US" sz="1600" dirty="0" smtClean="0"/>
              <a:t>Improve UX: customers still asked to subscribe on website when using institutional subscription, and user journey is convoluted</a:t>
            </a:r>
            <a:endParaRPr lang="en-US" sz="1600" dirty="0"/>
          </a:p>
          <a:p>
            <a:endParaRPr lang="en-US" sz="1600" dirty="0"/>
          </a:p>
          <a:p>
            <a:endParaRPr lang="en-US" sz="1600" dirty="0" smtClean="0"/>
          </a:p>
          <a:p>
            <a:endParaRPr lang="en-US" sz="1600" dirty="0"/>
          </a:p>
          <a:p>
            <a:endParaRPr lang="en-US" sz="1600" dirty="0" smtClean="0"/>
          </a:p>
          <a:p>
            <a:endParaRPr lang="en-US" sz="1600" dirty="0"/>
          </a:p>
          <a:p>
            <a:endParaRPr lang="en-US" sz="1600" dirty="0" smtClean="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3528" y="1409701"/>
            <a:ext cx="3603475" cy="3603475"/>
          </a:xfrm>
          <a:prstGeom prst="rect">
            <a:avLst/>
          </a:prstGeom>
        </p:spPr>
      </p:pic>
      <p:graphicFrame>
        <p:nvGraphicFramePr>
          <p:cNvPr id="5" name="Table 4"/>
          <p:cNvGraphicFramePr>
            <a:graphicFrameLocks noGrp="1"/>
          </p:cNvGraphicFramePr>
          <p:nvPr>
            <p:extLst>
              <p:ext uri="{D42A27DB-BD31-4B8C-83A1-F6EECF244321}">
                <p14:modId xmlns:p14="http://schemas.microsoft.com/office/powerpoint/2010/main" val="3747489636"/>
              </p:ext>
            </p:extLst>
          </p:nvPr>
        </p:nvGraphicFramePr>
        <p:xfrm>
          <a:off x="107504" y="5462439"/>
          <a:ext cx="8890356" cy="1371600"/>
        </p:xfrm>
        <a:graphic>
          <a:graphicData uri="http://schemas.openxmlformats.org/drawingml/2006/table">
            <a:tbl>
              <a:tblPr firstRow="1" bandRow="1">
                <a:tableStyleId>{5C22544A-7EE6-4342-B048-85BDC9FD1C3A}</a:tableStyleId>
              </a:tblPr>
              <a:tblGrid>
                <a:gridCol w="2222589"/>
                <a:gridCol w="2222589"/>
                <a:gridCol w="2222589"/>
                <a:gridCol w="2222589"/>
              </a:tblGrid>
              <a:tr h="288032">
                <a:tc>
                  <a:txBody>
                    <a:bodyPr/>
                    <a:lstStyle/>
                    <a:p>
                      <a:r>
                        <a:rPr lang="en-GB" dirty="0" smtClean="0"/>
                        <a:t>Q1</a:t>
                      </a:r>
                      <a:endParaRPr lang="en-GB" dirty="0"/>
                    </a:p>
                  </a:txBody>
                  <a:tcPr/>
                </a:tc>
                <a:tc>
                  <a:txBody>
                    <a:bodyPr/>
                    <a:lstStyle/>
                    <a:p>
                      <a:r>
                        <a:rPr lang="en-GB" dirty="0" smtClean="0"/>
                        <a:t>Q2</a:t>
                      </a:r>
                      <a:endParaRPr lang="en-GB" dirty="0"/>
                    </a:p>
                  </a:txBody>
                  <a:tcPr/>
                </a:tc>
                <a:tc>
                  <a:txBody>
                    <a:bodyPr/>
                    <a:lstStyle/>
                    <a:p>
                      <a:r>
                        <a:rPr lang="en-GB" dirty="0" smtClean="0"/>
                        <a:t>Q3</a:t>
                      </a:r>
                      <a:endParaRPr lang="en-GB" dirty="0"/>
                    </a:p>
                  </a:txBody>
                  <a:tcPr/>
                </a:tc>
                <a:tc>
                  <a:txBody>
                    <a:bodyPr/>
                    <a:lstStyle/>
                    <a:p>
                      <a:r>
                        <a:rPr lang="en-GB" dirty="0" smtClean="0"/>
                        <a:t>Q4</a:t>
                      </a:r>
                      <a:endParaRPr lang="en-GB" dirty="0"/>
                    </a:p>
                  </a:txBody>
                  <a:tcPr/>
                </a:tc>
              </a:tr>
              <a:tr h="553848">
                <a:tc>
                  <a:txBody>
                    <a:bodyPr/>
                    <a:lstStyle/>
                    <a:p>
                      <a:r>
                        <a:rPr lang="en-GB" sz="1200" dirty="0" smtClean="0"/>
                        <a:t>Institutional subscription review</a:t>
                      </a:r>
                      <a:endParaRPr lang="en-GB" sz="12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200" dirty="0" smtClean="0"/>
                        <a:t>Institutional Subscription campaign </a:t>
                      </a:r>
                      <a:r>
                        <a:rPr lang="en-US" sz="1200" dirty="0" smtClean="0"/>
                        <a:t>email and telemarketing campaign</a:t>
                      </a:r>
                      <a:r>
                        <a:rPr lang="en-GB" sz="1200" dirty="0" smtClean="0"/>
                        <a:t>;</a:t>
                      </a:r>
                      <a:r>
                        <a:rPr lang="en-GB" sz="1200" baseline="0" dirty="0" smtClean="0"/>
                        <a:t> </a:t>
                      </a:r>
                      <a:r>
                        <a:rPr lang="en-US" sz="1200" dirty="0" smtClean="0"/>
                        <a:t>Better user journey for institutions on new site</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smtClean="0"/>
                        <a:t>Free to Schools campaign: offering newscientist.com free to all UK state schools</a:t>
                      </a:r>
                    </a:p>
                    <a:p>
                      <a:endParaRPr lang="en-GB" sz="1200" dirty="0"/>
                    </a:p>
                  </a:txBody>
                  <a:tcPr/>
                </a:tc>
                <a:tc>
                  <a:txBody>
                    <a:bodyPr/>
                    <a:lstStyle/>
                    <a:p>
                      <a:endParaRPr lang="en-GB" sz="1200" dirty="0"/>
                    </a:p>
                  </a:txBody>
                  <a:tcPr/>
                </a:tc>
              </a:tr>
            </a:tbl>
          </a:graphicData>
        </a:graphic>
      </p:graphicFrame>
      <p:sp>
        <p:nvSpPr>
          <p:cNvPr id="8" name="TextBox 7"/>
          <p:cNvSpPr txBox="1"/>
          <p:nvPr/>
        </p:nvSpPr>
        <p:spPr>
          <a:xfrm rot="16200000">
            <a:off x="3486872" y="3985394"/>
            <a:ext cx="1800200" cy="276999"/>
          </a:xfrm>
          <a:prstGeom prst="rect">
            <a:avLst/>
          </a:prstGeom>
          <a:noFill/>
        </p:spPr>
        <p:txBody>
          <a:bodyPr wrap="square" rtlCol="0">
            <a:spAutoFit/>
          </a:bodyPr>
          <a:lstStyle/>
          <a:p>
            <a:r>
              <a:rPr lang="en-GB" sz="1200" dirty="0" smtClean="0"/>
              <a:t>Volume</a:t>
            </a:r>
            <a:endParaRPr lang="en-GB" sz="1200" dirty="0"/>
          </a:p>
        </p:txBody>
      </p:sp>
      <p:graphicFrame>
        <p:nvGraphicFramePr>
          <p:cNvPr id="9" name="Chart 8"/>
          <p:cNvGraphicFramePr>
            <a:graphicFrameLocks/>
          </p:cNvGraphicFramePr>
          <p:nvPr>
            <p:extLst>
              <p:ext uri="{D42A27DB-BD31-4B8C-83A1-F6EECF244321}">
                <p14:modId xmlns:p14="http://schemas.microsoft.com/office/powerpoint/2010/main" val="2170841644"/>
              </p:ext>
            </p:extLst>
          </p:nvPr>
        </p:nvGraphicFramePr>
        <p:xfrm>
          <a:off x="4644008" y="3501008"/>
          <a:ext cx="3851920" cy="2088232"/>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457790519"/>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Product – Student Subscriptions</a:t>
            </a:r>
            <a:endParaRPr lang="en-GB" dirty="0"/>
          </a:p>
        </p:txBody>
      </p:sp>
      <p:sp>
        <p:nvSpPr>
          <p:cNvPr id="3" name="Content Placeholder 2"/>
          <p:cNvSpPr>
            <a:spLocks noGrp="1"/>
          </p:cNvSpPr>
          <p:nvPr>
            <p:ph idx="1"/>
          </p:nvPr>
        </p:nvSpPr>
        <p:spPr>
          <a:xfrm>
            <a:off x="179512" y="1321153"/>
            <a:ext cx="8507288" cy="1900808"/>
          </a:xfrm>
        </p:spPr>
        <p:txBody>
          <a:bodyPr>
            <a:normAutofit fontScale="92500"/>
          </a:bodyPr>
          <a:lstStyle/>
          <a:p>
            <a:r>
              <a:rPr lang="en-US" dirty="0" smtClean="0"/>
              <a:t>Discounted print subscription to students</a:t>
            </a:r>
            <a:endParaRPr lang="en-US" dirty="0"/>
          </a:p>
          <a:p>
            <a:r>
              <a:rPr lang="en-US" dirty="0" smtClean="0"/>
              <a:t>Back to </a:t>
            </a:r>
            <a:r>
              <a:rPr lang="en-US" dirty="0"/>
              <a:t>school / </a:t>
            </a:r>
            <a:r>
              <a:rPr lang="en-US" dirty="0" err="1"/>
              <a:t>uni</a:t>
            </a:r>
            <a:r>
              <a:rPr lang="en-US" dirty="0"/>
              <a:t> </a:t>
            </a:r>
            <a:r>
              <a:rPr lang="en-US" dirty="0" smtClean="0"/>
              <a:t>promotions in August</a:t>
            </a:r>
          </a:p>
          <a:p>
            <a:r>
              <a:rPr lang="en-US" dirty="0" err="1" smtClean="0"/>
              <a:t>Optimised</a:t>
            </a:r>
            <a:r>
              <a:rPr lang="en-US" dirty="0" smtClean="0"/>
              <a:t> user journey for students on new site</a:t>
            </a:r>
          </a:p>
          <a:p>
            <a:endParaRPr lang="en-GB" dirty="0"/>
          </a:p>
        </p:txBody>
      </p:sp>
      <p:graphicFrame>
        <p:nvGraphicFramePr>
          <p:cNvPr id="4" name="Table 3"/>
          <p:cNvGraphicFramePr>
            <a:graphicFrameLocks noGrp="1"/>
          </p:cNvGraphicFramePr>
          <p:nvPr>
            <p:extLst>
              <p:ext uri="{D42A27DB-BD31-4B8C-83A1-F6EECF244321}">
                <p14:modId xmlns:p14="http://schemas.microsoft.com/office/powerpoint/2010/main" val="1082914807"/>
              </p:ext>
            </p:extLst>
          </p:nvPr>
        </p:nvGraphicFramePr>
        <p:xfrm>
          <a:off x="126822" y="5517232"/>
          <a:ext cx="8890356" cy="1188720"/>
        </p:xfrm>
        <a:graphic>
          <a:graphicData uri="http://schemas.openxmlformats.org/drawingml/2006/table">
            <a:tbl>
              <a:tblPr firstRow="1" bandRow="1">
                <a:tableStyleId>{5C22544A-7EE6-4342-B048-85BDC9FD1C3A}</a:tableStyleId>
              </a:tblPr>
              <a:tblGrid>
                <a:gridCol w="2222589"/>
                <a:gridCol w="2222589"/>
                <a:gridCol w="2222589"/>
                <a:gridCol w="2222589"/>
              </a:tblGrid>
              <a:tr h="288032">
                <a:tc>
                  <a:txBody>
                    <a:bodyPr/>
                    <a:lstStyle/>
                    <a:p>
                      <a:r>
                        <a:rPr lang="en-GB" dirty="0" smtClean="0"/>
                        <a:t>Q1</a:t>
                      </a:r>
                      <a:endParaRPr lang="en-GB" dirty="0"/>
                    </a:p>
                  </a:txBody>
                  <a:tcPr/>
                </a:tc>
                <a:tc>
                  <a:txBody>
                    <a:bodyPr/>
                    <a:lstStyle/>
                    <a:p>
                      <a:r>
                        <a:rPr lang="en-GB" dirty="0" smtClean="0"/>
                        <a:t>Q2</a:t>
                      </a:r>
                      <a:endParaRPr lang="en-GB" dirty="0"/>
                    </a:p>
                  </a:txBody>
                  <a:tcPr/>
                </a:tc>
                <a:tc>
                  <a:txBody>
                    <a:bodyPr/>
                    <a:lstStyle/>
                    <a:p>
                      <a:r>
                        <a:rPr lang="en-GB" dirty="0" smtClean="0"/>
                        <a:t>Q3</a:t>
                      </a:r>
                      <a:endParaRPr lang="en-GB" dirty="0"/>
                    </a:p>
                  </a:txBody>
                  <a:tcPr/>
                </a:tc>
                <a:tc>
                  <a:txBody>
                    <a:bodyPr/>
                    <a:lstStyle/>
                    <a:p>
                      <a:r>
                        <a:rPr lang="en-GB" dirty="0" smtClean="0"/>
                        <a:t>Q4</a:t>
                      </a:r>
                      <a:endParaRPr lang="en-GB" dirty="0"/>
                    </a:p>
                  </a:txBody>
                  <a:tcPr/>
                </a:tc>
              </a:tr>
              <a:tr h="553848">
                <a:tc>
                  <a:txBody>
                    <a:bodyPr/>
                    <a:lstStyle/>
                    <a:p>
                      <a:r>
                        <a:rPr lang="en-GB" sz="1600" dirty="0" smtClean="0"/>
                        <a:t>New student</a:t>
                      </a:r>
                      <a:r>
                        <a:rPr lang="en-GB" sz="1600" baseline="0" dirty="0" smtClean="0"/>
                        <a:t> rates for 2015</a:t>
                      </a:r>
                      <a:endParaRPr lang="en-GB" sz="1600" dirty="0"/>
                    </a:p>
                  </a:txBody>
                  <a:tcPr/>
                </a:tc>
                <a:tc>
                  <a:txBody>
                    <a:bodyPr/>
                    <a:lstStyle/>
                    <a:p>
                      <a:r>
                        <a:rPr lang="en-GB" sz="1600" dirty="0" smtClean="0"/>
                        <a:t>Student campaign</a:t>
                      </a:r>
                      <a:r>
                        <a:rPr lang="en-GB" sz="1600" baseline="0" dirty="0" smtClean="0"/>
                        <a:t> planning</a:t>
                      </a:r>
                      <a:endParaRPr lang="en-GB" sz="1600" dirty="0"/>
                    </a:p>
                  </a:txBody>
                  <a:tcPr/>
                </a:tc>
                <a:tc>
                  <a:txBody>
                    <a:bodyPr/>
                    <a:lstStyle/>
                    <a:p>
                      <a:r>
                        <a:rPr lang="en-GB" sz="1600" dirty="0" smtClean="0"/>
                        <a:t>Back to school / university promotions in August</a:t>
                      </a:r>
                      <a:endParaRPr lang="en-GB" sz="1600" dirty="0"/>
                    </a:p>
                  </a:txBody>
                  <a:tcPr/>
                </a:tc>
                <a:tc>
                  <a:txBody>
                    <a:bodyPr/>
                    <a:lstStyle/>
                    <a:p>
                      <a:r>
                        <a:rPr lang="en-US" sz="1600" dirty="0" smtClean="0"/>
                        <a:t>Pricing review for 2016</a:t>
                      </a:r>
                      <a:endParaRPr lang="en-GB" sz="1600" dirty="0"/>
                    </a:p>
                  </a:txBody>
                  <a:tcPr/>
                </a:tc>
              </a:tr>
            </a:tbl>
          </a:graphicData>
        </a:graphic>
      </p:graphicFrame>
      <p:sp>
        <p:nvSpPr>
          <p:cNvPr id="6" name="TextBox 5"/>
          <p:cNvSpPr txBox="1"/>
          <p:nvPr/>
        </p:nvSpPr>
        <p:spPr>
          <a:xfrm rot="16200000">
            <a:off x="660052" y="3992579"/>
            <a:ext cx="1620177" cy="276999"/>
          </a:xfrm>
          <a:prstGeom prst="rect">
            <a:avLst/>
          </a:prstGeom>
          <a:noFill/>
        </p:spPr>
        <p:txBody>
          <a:bodyPr wrap="square" rtlCol="0">
            <a:spAutoFit/>
          </a:bodyPr>
          <a:lstStyle/>
          <a:p>
            <a:r>
              <a:rPr lang="en-GB" sz="1200" dirty="0" smtClean="0"/>
              <a:t>New acquisitions</a:t>
            </a:r>
            <a:endParaRPr lang="en-GB" sz="1200" dirty="0"/>
          </a:p>
        </p:txBody>
      </p:sp>
      <p:sp>
        <p:nvSpPr>
          <p:cNvPr id="5" name="Rectangle 4"/>
          <p:cNvSpPr/>
          <p:nvPr/>
        </p:nvSpPr>
        <p:spPr>
          <a:xfrm>
            <a:off x="6444208" y="3827623"/>
            <a:ext cx="72008" cy="72007"/>
          </a:xfrm>
          <a:prstGeom prst="rect">
            <a:avLst/>
          </a:prstGeom>
          <a:ln>
            <a:solidFill>
              <a:schemeClr val="tx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Rectangle 7"/>
          <p:cNvSpPr/>
          <p:nvPr/>
        </p:nvSpPr>
        <p:spPr>
          <a:xfrm>
            <a:off x="6444208" y="3656588"/>
            <a:ext cx="76551" cy="72006"/>
          </a:xfrm>
          <a:prstGeom prst="rect">
            <a:avLst/>
          </a:prstGeom>
          <a:solidFill>
            <a:schemeClr val="bg1">
              <a:lumMod val="7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TextBox 8"/>
          <p:cNvSpPr txBox="1"/>
          <p:nvPr/>
        </p:nvSpPr>
        <p:spPr>
          <a:xfrm>
            <a:off x="6493139" y="3576196"/>
            <a:ext cx="648072" cy="246221"/>
          </a:xfrm>
          <a:prstGeom prst="rect">
            <a:avLst/>
          </a:prstGeom>
          <a:noFill/>
        </p:spPr>
        <p:txBody>
          <a:bodyPr wrap="square" rtlCol="0">
            <a:spAutoFit/>
          </a:bodyPr>
          <a:lstStyle/>
          <a:p>
            <a:r>
              <a:rPr lang="en-GB" sz="1000" dirty="0" smtClean="0"/>
              <a:t>2014</a:t>
            </a:r>
            <a:endParaRPr lang="en-GB" sz="1000" dirty="0"/>
          </a:p>
        </p:txBody>
      </p:sp>
      <p:sp>
        <p:nvSpPr>
          <p:cNvPr id="10" name="TextBox 9"/>
          <p:cNvSpPr txBox="1"/>
          <p:nvPr/>
        </p:nvSpPr>
        <p:spPr>
          <a:xfrm>
            <a:off x="6495933" y="3746218"/>
            <a:ext cx="648072" cy="246221"/>
          </a:xfrm>
          <a:prstGeom prst="rect">
            <a:avLst/>
          </a:prstGeom>
          <a:noFill/>
        </p:spPr>
        <p:txBody>
          <a:bodyPr wrap="square" rtlCol="0">
            <a:spAutoFit/>
          </a:bodyPr>
          <a:lstStyle/>
          <a:p>
            <a:r>
              <a:rPr lang="en-GB" sz="1000" dirty="0" smtClean="0"/>
              <a:t>2015</a:t>
            </a:r>
            <a:endParaRPr lang="en-GB" sz="1000" dirty="0"/>
          </a:p>
        </p:txBody>
      </p:sp>
      <p:graphicFrame>
        <p:nvGraphicFramePr>
          <p:cNvPr id="11" name="Chart 10"/>
          <p:cNvGraphicFramePr>
            <a:graphicFrameLocks/>
          </p:cNvGraphicFramePr>
          <p:nvPr>
            <p:extLst>
              <p:ext uri="{D42A27DB-BD31-4B8C-83A1-F6EECF244321}">
                <p14:modId xmlns:p14="http://schemas.microsoft.com/office/powerpoint/2010/main" val="2159993301"/>
              </p:ext>
            </p:extLst>
          </p:nvPr>
        </p:nvGraphicFramePr>
        <p:xfrm>
          <a:off x="1608641" y="3320990"/>
          <a:ext cx="5267615" cy="2105820"/>
        </p:xfrm>
        <a:graphic>
          <a:graphicData uri="http://schemas.openxmlformats.org/drawingml/2006/chart">
            <c:chart xmlns:c="http://schemas.openxmlformats.org/drawingml/2006/chart" xmlns:r="http://schemas.openxmlformats.org/officeDocument/2006/relationships" r:id="rId2"/>
          </a:graphicData>
        </a:graphic>
      </p:graphicFrame>
      <p:sp>
        <p:nvSpPr>
          <p:cNvPr id="12" name="TextBox 11"/>
          <p:cNvSpPr txBox="1"/>
          <p:nvPr/>
        </p:nvSpPr>
        <p:spPr>
          <a:xfrm>
            <a:off x="7020272" y="4131078"/>
            <a:ext cx="792088" cy="369332"/>
          </a:xfrm>
          <a:prstGeom prst="rect">
            <a:avLst/>
          </a:prstGeom>
          <a:solidFill>
            <a:srgbClr val="92D050"/>
          </a:solidFill>
        </p:spPr>
        <p:txBody>
          <a:bodyPr wrap="square" rtlCol="0">
            <a:spAutoFit/>
          </a:bodyPr>
          <a:lstStyle/>
          <a:p>
            <a:r>
              <a:rPr lang="en-GB" dirty="0" smtClean="0"/>
              <a:t>+14%</a:t>
            </a:r>
            <a:endParaRPr lang="en-GB" dirty="0"/>
          </a:p>
        </p:txBody>
      </p:sp>
    </p:spTree>
    <p:extLst>
      <p:ext uri="{BB962C8B-B14F-4D97-AF65-F5344CB8AC3E}">
        <p14:creationId xmlns:p14="http://schemas.microsoft.com/office/powerpoint/2010/main" val="202587140"/>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Product – School Scheme</a:t>
            </a:r>
            <a:endParaRPr lang="en-GB" dirty="0"/>
          </a:p>
        </p:txBody>
      </p:sp>
      <p:sp>
        <p:nvSpPr>
          <p:cNvPr id="3" name="Content Placeholder 2"/>
          <p:cNvSpPr>
            <a:spLocks noGrp="1"/>
          </p:cNvSpPr>
          <p:nvPr>
            <p:ph idx="1"/>
          </p:nvPr>
        </p:nvSpPr>
        <p:spPr/>
        <p:txBody>
          <a:bodyPr/>
          <a:lstStyle/>
          <a:p>
            <a:r>
              <a:rPr lang="en-US" dirty="0" smtClean="0"/>
              <a:t>Teachers purchasing classroom copies</a:t>
            </a:r>
          </a:p>
          <a:p>
            <a:r>
              <a:rPr lang="en-US" dirty="0" smtClean="0"/>
              <a:t>Currently 45 customers</a:t>
            </a:r>
          </a:p>
          <a:p>
            <a:r>
              <a:rPr lang="en-US" dirty="0" smtClean="0"/>
              <a:t>Discount level of 60% but for bulk purchases (10+ copies)</a:t>
            </a:r>
          </a:p>
          <a:p>
            <a:r>
              <a:rPr lang="en-US" dirty="0" smtClean="0"/>
              <a:t>Declining revenue stream but sizable (41k budget) </a:t>
            </a:r>
            <a:endParaRPr lang="en-GB" dirty="0"/>
          </a:p>
        </p:txBody>
      </p:sp>
    </p:spTree>
    <p:extLst>
      <p:ext uri="{BB962C8B-B14F-4D97-AF65-F5344CB8AC3E}">
        <p14:creationId xmlns:p14="http://schemas.microsoft.com/office/powerpoint/2010/main" val="258456489"/>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Product – Apps</a:t>
            </a:r>
            <a:endParaRPr lang="en-GB" dirty="0"/>
          </a:p>
        </p:txBody>
      </p:sp>
      <p:graphicFrame>
        <p:nvGraphicFramePr>
          <p:cNvPr id="4" name="Table 3"/>
          <p:cNvGraphicFramePr>
            <a:graphicFrameLocks noGrp="1"/>
          </p:cNvGraphicFramePr>
          <p:nvPr>
            <p:extLst>
              <p:ext uri="{D42A27DB-BD31-4B8C-83A1-F6EECF244321}">
                <p14:modId xmlns:p14="http://schemas.microsoft.com/office/powerpoint/2010/main" val="1534212628"/>
              </p:ext>
            </p:extLst>
          </p:nvPr>
        </p:nvGraphicFramePr>
        <p:xfrm>
          <a:off x="126822" y="5796488"/>
          <a:ext cx="8890356" cy="944880"/>
        </p:xfrm>
        <a:graphic>
          <a:graphicData uri="http://schemas.openxmlformats.org/drawingml/2006/table">
            <a:tbl>
              <a:tblPr firstRow="1" bandRow="1">
                <a:tableStyleId>{5C22544A-7EE6-4342-B048-85BDC9FD1C3A}</a:tableStyleId>
              </a:tblPr>
              <a:tblGrid>
                <a:gridCol w="2222589"/>
                <a:gridCol w="2222589"/>
                <a:gridCol w="2222589"/>
                <a:gridCol w="2222589"/>
              </a:tblGrid>
              <a:tr h="288032">
                <a:tc>
                  <a:txBody>
                    <a:bodyPr/>
                    <a:lstStyle/>
                    <a:p>
                      <a:r>
                        <a:rPr lang="en-GB" dirty="0" smtClean="0"/>
                        <a:t>Q1</a:t>
                      </a:r>
                      <a:endParaRPr lang="en-GB" dirty="0"/>
                    </a:p>
                  </a:txBody>
                  <a:tcPr/>
                </a:tc>
                <a:tc>
                  <a:txBody>
                    <a:bodyPr/>
                    <a:lstStyle/>
                    <a:p>
                      <a:r>
                        <a:rPr lang="en-GB" dirty="0" smtClean="0"/>
                        <a:t>Q2</a:t>
                      </a:r>
                      <a:endParaRPr lang="en-GB" dirty="0"/>
                    </a:p>
                  </a:txBody>
                  <a:tcPr/>
                </a:tc>
                <a:tc>
                  <a:txBody>
                    <a:bodyPr/>
                    <a:lstStyle/>
                    <a:p>
                      <a:r>
                        <a:rPr lang="en-GB" dirty="0" smtClean="0"/>
                        <a:t>Q3</a:t>
                      </a:r>
                      <a:endParaRPr lang="en-GB" dirty="0"/>
                    </a:p>
                  </a:txBody>
                  <a:tcPr/>
                </a:tc>
                <a:tc>
                  <a:txBody>
                    <a:bodyPr/>
                    <a:lstStyle/>
                    <a:p>
                      <a:r>
                        <a:rPr lang="en-GB" dirty="0" smtClean="0"/>
                        <a:t>Q4</a:t>
                      </a:r>
                      <a:endParaRPr lang="en-GB" dirty="0"/>
                    </a:p>
                  </a:txBody>
                  <a:tcPr/>
                </a:tc>
              </a:tr>
              <a:tr h="553848">
                <a:tc>
                  <a:txBody>
                    <a:bodyPr/>
                    <a:lstStyle/>
                    <a:p>
                      <a:r>
                        <a:rPr lang="en-US" sz="1600" dirty="0" smtClean="0"/>
                        <a:t>Reporting</a:t>
                      </a:r>
                      <a:endParaRPr lang="en-GB" sz="1600" dirty="0"/>
                    </a:p>
                  </a:txBody>
                  <a:tcPr/>
                </a:tc>
                <a:tc>
                  <a:txBody>
                    <a:bodyPr/>
                    <a:lstStyle/>
                    <a:p>
                      <a:r>
                        <a:rPr lang="en-US" sz="1600" dirty="0" smtClean="0"/>
                        <a:t>Push implementation</a:t>
                      </a:r>
                    </a:p>
                    <a:p>
                      <a:r>
                        <a:rPr lang="en-US" sz="1600" dirty="0" smtClean="0"/>
                        <a:t>CST training</a:t>
                      </a:r>
                      <a:endParaRPr lang="en-GB" sz="1600" dirty="0"/>
                    </a:p>
                  </a:txBody>
                  <a:tcPr/>
                </a:tc>
                <a:tc>
                  <a:txBody>
                    <a:bodyPr/>
                    <a:lstStyle/>
                    <a:p>
                      <a:r>
                        <a:rPr lang="en-US" sz="1600" dirty="0" smtClean="0"/>
                        <a:t>Push testing</a:t>
                      </a:r>
                    </a:p>
                    <a:p>
                      <a:r>
                        <a:rPr lang="en-US" sz="1600" dirty="0" smtClean="0"/>
                        <a:t>Acquisition campaign</a:t>
                      </a:r>
                      <a:endParaRPr lang="en-GB" sz="1600" dirty="0"/>
                    </a:p>
                  </a:txBody>
                  <a:tcPr/>
                </a:tc>
                <a:tc>
                  <a:txBody>
                    <a:bodyPr/>
                    <a:lstStyle/>
                    <a:p>
                      <a:r>
                        <a:rPr lang="en-US" sz="1600" dirty="0" smtClean="0"/>
                        <a:t>Christmas</a:t>
                      </a:r>
                      <a:r>
                        <a:rPr lang="en-US" sz="1600" baseline="0" dirty="0" smtClean="0"/>
                        <a:t> sales</a:t>
                      </a:r>
                      <a:endParaRPr lang="en-GB" sz="1600" dirty="0"/>
                    </a:p>
                  </a:txBody>
                  <a:tcPr/>
                </a:tc>
              </a:tr>
            </a:tbl>
          </a:graphicData>
        </a:graphic>
      </p:graphicFrame>
      <p:graphicFrame>
        <p:nvGraphicFramePr>
          <p:cNvPr id="9" name="Table 8"/>
          <p:cNvGraphicFramePr>
            <a:graphicFrameLocks noGrp="1"/>
          </p:cNvGraphicFramePr>
          <p:nvPr>
            <p:extLst>
              <p:ext uri="{D42A27DB-BD31-4B8C-83A1-F6EECF244321}">
                <p14:modId xmlns:p14="http://schemas.microsoft.com/office/powerpoint/2010/main" val="1811035389"/>
              </p:ext>
            </p:extLst>
          </p:nvPr>
        </p:nvGraphicFramePr>
        <p:xfrm>
          <a:off x="107504" y="1124747"/>
          <a:ext cx="9000998" cy="4608021"/>
        </p:xfrm>
        <a:graphic>
          <a:graphicData uri="http://schemas.openxmlformats.org/drawingml/2006/table">
            <a:tbl>
              <a:tblPr firstRow="1" bandRow="1">
                <a:tableStyleId>{5C22544A-7EE6-4342-B048-85BDC9FD1C3A}</a:tableStyleId>
              </a:tblPr>
              <a:tblGrid>
                <a:gridCol w="1451559"/>
                <a:gridCol w="1120154"/>
                <a:gridCol w="1285857"/>
                <a:gridCol w="1285857"/>
                <a:gridCol w="1285857"/>
                <a:gridCol w="1285857"/>
                <a:gridCol w="1285857"/>
              </a:tblGrid>
              <a:tr h="842889">
                <a:tc>
                  <a:txBody>
                    <a:bodyPr/>
                    <a:lstStyle/>
                    <a:p>
                      <a:endParaRPr lang="en-GB" dirty="0"/>
                    </a:p>
                  </a:txBody>
                  <a:tcPr/>
                </a:tc>
                <a:tc>
                  <a:txBody>
                    <a:bodyPr/>
                    <a:lstStyle/>
                    <a:p>
                      <a:r>
                        <a:rPr lang="en-US" dirty="0" smtClean="0"/>
                        <a:t>Apple App</a:t>
                      </a:r>
                      <a:endParaRPr lang="en-GB" dirty="0"/>
                    </a:p>
                  </a:txBody>
                  <a:tcPr/>
                </a:tc>
                <a:tc>
                  <a:txBody>
                    <a:bodyPr/>
                    <a:lstStyle/>
                    <a:p>
                      <a:r>
                        <a:rPr lang="en-US" dirty="0" smtClean="0"/>
                        <a:t>Android App</a:t>
                      </a:r>
                      <a:endParaRPr lang="en-GB" dirty="0"/>
                    </a:p>
                  </a:txBody>
                  <a:tcPr/>
                </a:tc>
                <a:tc>
                  <a:txBody>
                    <a:bodyPr/>
                    <a:lstStyle/>
                    <a:p>
                      <a:r>
                        <a:rPr lang="en-US" dirty="0" smtClean="0"/>
                        <a:t>Windows</a:t>
                      </a:r>
                      <a:r>
                        <a:rPr lang="en-US" baseline="0" dirty="0" smtClean="0"/>
                        <a:t> 8 app</a:t>
                      </a:r>
                      <a:endParaRPr lang="en-GB" dirty="0"/>
                    </a:p>
                  </a:txBody>
                  <a:tcPr/>
                </a:tc>
                <a:tc>
                  <a:txBody>
                    <a:bodyPr/>
                    <a:lstStyle/>
                    <a:p>
                      <a:r>
                        <a:rPr lang="en-US" dirty="0" err="1" smtClean="0"/>
                        <a:t>Zinio</a:t>
                      </a:r>
                      <a:endParaRPr lang="en-GB" dirty="0"/>
                    </a:p>
                  </a:txBody>
                  <a:tcPr/>
                </a:tc>
                <a:tc>
                  <a:txBody>
                    <a:bodyPr/>
                    <a:lstStyle/>
                    <a:p>
                      <a:r>
                        <a:rPr lang="en-US" dirty="0" smtClean="0"/>
                        <a:t>Google Play</a:t>
                      </a:r>
                      <a:r>
                        <a:rPr lang="en-US" baseline="0" dirty="0" smtClean="0"/>
                        <a:t> Magazines</a:t>
                      </a:r>
                      <a:endParaRPr lang="en-GB" dirty="0"/>
                    </a:p>
                  </a:txBody>
                  <a:tcPr/>
                </a:tc>
                <a:tc>
                  <a:txBody>
                    <a:bodyPr/>
                    <a:lstStyle/>
                    <a:p>
                      <a:r>
                        <a:rPr lang="en-US" dirty="0" smtClean="0"/>
                        <a:t>Google Currents</a:t>
                      </a:r>
                      <a:endParaRPr lang="en-GB" dirty="0"/>
                    </a:p>
                  </a:txBody>
                  <a:tcPr/>
                </a:tc>
              </a:tr>
              <a:tr h="556067">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Active</a:t>
                      </a:r>
                      <a:r>
                        <a:rPr lang="en-US" baseline="0" dirty="0" smtClean="0"/>
                        <a:t> Users</a:t>
                      </a:r>
                      <a:endParaRPr lang="en-GB" dirty="0" smtClean="0"/>
                    </a:p>
                    <a:p>
                      <a:endParaRPr lang="en-GB" dirty="0"/>
                    </a:p>
                  </a:txBody>
                  <a:tcPr/>
                </a:tc>
                <a:tc>
                  <a:txBody>
                    <a:bodyPr/>
                    <a:lstStyle/>
                    <a:p>
                      <a:r>
                        <a:rPr lang="en-US" dirty="0" smtClean="0"/>
                        <a:t>33,981</a:t>
                      </a:r>
                      <a:endParaRPr lang="en-GB" dirty="0"/>
                    </a:p>
                  </a:txBody>
                  <a:tcPr/>
                </a:tc>
                <a:tc>
                  <a:txBody>
                    <a:bodyPr/>
                    <a:lstStyle/>
                    <a:p>
                      <a:r>
                        <a:rPr lang="en-US" dirty="0" smtClean="0"/>
                        <a:t>16,545</a:t>
                      </a:r>
                      <a:endParaRPr lang="en-GB" dirty="0"/>
                    </a:p>
                  </a:txBody>
                  <a:tcPr/>
                </a:tc>
                <a:tc>
                  <a:txBody>
                    <a:bodyPr/>
                    <a:lstStyle/>
                    <a:p>
                      <a:endParaRPr lang="en-GB" dirty="0"/>
                    </a:p>
                  </a:txBody>
                  <a:tcPr>
                    <a:solidFill>
                      <a:schemeClr val="bg1">
                        <a:lumMod val="75000"/>
                      </a:schemeClr>
                    </a:solidFill>
                  </a:tcPr>
                </a:tc>
                <a:tc>
                  <a:txBody>
                    <a:bodyPr/>
                    <a:lstStyle/>
                    <a:p>
                      <a:endParaRPr lang="en-GB" dirty="0"/>
                    </a:p>
                  </a:txBody>
                  <a:tcPr>
                    <a:solidFill>
                      <a:schemeClr val="bg1">
                        <a:lumMod val="75000"/>
                      </a:schemeClr>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600</a:t>
                      </a:r>
                      <a:endParaRPr lang="en-GB" dirty="0" smtClean="0"/>
                    </a:p>
                    <a:p>
                      <a:endParaRPr lang="en-GB" dirty="0"/>
                    </a:p>
                  </a:txBody>
                  <a:tcPr>
                    <a:solidFill>
                      <a:schemeClr val="accent1">
                        <a:lumMod val="20000"/>
                        <a:lumOff val="80000"/>
                      </a:schemeClr>
                    </a:solidFill>
                  </a:tcPr>
                </a:tc>
                <a:tc>
                  <a:txBody>
                    <a:bodyPr/>
                    <a:lstStyle/>
                    <a:p>
                      <a:r>
                        <a:rPr lang="en-US" dirty="0" smtClean="0"/>
                        <a:t>208,585</a:t>
                      </a:r>
                      <a:endParaRPr lang="en-GB" dirty="0"/>
                    </a:p>
                  </a:txBody>
                  <a:tcPr/>
                </a:tc>
              </a:tr>
              <a:tr h="401646">
                <a:tc>
                  <a:txBody>
                    <a:bodyPr/>
                    <a:lstStyle/>
                    <a:p>
                      <a:r>
                        <a:rPr lang="en-US" dirty="0" smtClean="0"/>
                        <a:t>Sessions</a:t>
                      </a:r>
                      <a:endParaRPr lang="en-GB" dirty="0"/>
                    </a:p>
                  </a:txBody>
                  <a:tcPr/>
                </a:tc>
                <a:tc>
                  <a:txBody>
                    <a:bodyPr/>
                    <a:lstStyle/>
                    <a:p>
                      <a:r>
                        <a:rPr lang="en-US" dirty="0" smtClean="0"/>
                        <a:t>191,065</a:t>
                      </a:r>
                      <a:endParaRPr lang="en-GB" dirty="0"/>
                    </a:p>
                  </a:txBody>
                  <a:tcPr/>
                </a:tc>
                <a:tc>
                  <a:txBody>
                    <a:bodyPr/>
                    <a:lstStyle/>
                    <a:p>
                      <a:r>
                        <a:rPr lang="en-US" dirty="0" smtClean="0"/>
                        <a:t>184,753</a:t>
                      </a:r>
                      <a:endParaRPr lang="en-GB" dirty="0"/>
                    </a:p>
                  </a:txBody>
                  <a:tcPr/>
                </a:tc>
                <a:tc>
                  <a:txBody>
                    <a:bodyPr/>
                    <a:lstStyle/>
                    <a:p>
                      <a:endParaRPr lang="en-GB" dirty="0"/>
                    </a:p>
                  </a:txBody>
                  <a:tcPr>
                    <a:solidFill>
                      <a:schemeClr val="bg1">
                        <a:lumMod val="75000"/>
                      </a:schemeClr>
                    </a:solidFill>
                  </a:tcPr>
                </a:tc>
                <a:tc>
                  <a:txBody>
                    <a:bodyPr/>
                    <a:lstStyle/>
                    <a:p>
                      <a:endParaRPr lang="en-GB" dirty="0"/>
                    </a:p>
                  </a:txBody>
                  <a:tcPr>
                    <a:solidFill>
                      <a:schemeClr val="bg1">
                        <a:lumMod val="75000"/>
                      </a:schemeClr>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3,130</a:t>
                      </a:r>
                      <a:endParaRPr lang="en-GB" dirty="0" smtClean="0"/>
                    </a:p>
                  </a:txBody>
                  <a:tcPr>
                    <a:solidFill>
                      <a:schemeClr val="accent1">
                        <a:lumMod val="20000"/>
                        <a:lumOff val="80000"/>
                      </a:schemeClr>
                    </a:solidFill>
                  </a:tcPr>
                </a:tc>
                <a:tc>
                  <a:txBody>
                    <a:bodyPr/>
                    <a:lstStyle/>
                    <a:p>
                      <a:r>
                        <a:rPr lang="en-US" dirty="0" smtClean="0"/>
                        <a:t>612,131</a:t>
                      </a:r>
                      <a:endParaRPr lang="en-GB" dirty="0"/>
                    </a:p>
                  </a:txBody>
                  <a:tcPr/>
                </a:tc>
              </a:tr>
              <a:tr h="556067">
                <a:tc>
                  <a:txBody>
                    <a:bodyPr/>
                    <a:lstStyle/>
                    <a:p>
                      <a:r>
                        <a:rPr lang="en-US" dirty="0" smtClean="0"/>
                        <a:t>Sessions</a:t>
                      </a:r>
                      <a:r>
                        <a:rPr lang="en-US" baseline="0" dirty="0" smtClean="0"/>
                        <a:t> Per User</a:t>
                      </a:r>
                      <a:endParaRPr lang="en-GB" dirty="0"/>
                    </a:p>
                  </a:txBody>
                  <a:tcPr/>
                </a:tc>
                <a:tc>
                  <a:txBody>
                    <a:bodyPr/>
                    <a:lstStyle/>
                    <a:p>
                      <a:r>
                        <a:rPr lang="en-US" dirty="0" smtClean="0"/>
                        <a:t>5.62</a:t>
                      </a:r>
                      <a:endParaRPr lang="en-GB" dirty="0"/>
                    </a:p>
                  </a:txBody>
                  <a:tcPr/>
                </a:tc>
                <a:tc>
                  <a:txBody>
                    <a:bodyPr/>
                    <a:lstStyle/>
                    <a:p>
                      <a:r>
                        <a:rPr lang="en-US" dirty="0" smtClean="0"/>
                        <a:t>11.16</a:t>
                      </a:r>
                      <a:endParaRPr lang="en-GB" dirty="0"/>
                    </a:p>
                  </a:txBody>
                  <a:tcPr/>
                </a:tc>
                <a:tc>
                  <a:txBody>
                    <a:bodyPr/>
                    <a:lstStyle/>
                    <a:p>
                      <a:endParaRPr lang="en-GB" dirty="0"/>
                    </a:p>
                  </a:txBody>
                  <a:tcPr>
                    <a:solidFill>
                      <a:schemeClr val="bg1">
                        <a:lumMod val="75000"/>
                      </a:schemeClr>
                    </a:solidFill>
                  </a:tcPr>
                </a:tc>
                <a:tc>
                  <a:txBody>
                    <a:bodyPr/>
                    <a:lstStyle/>
                    <a:p>
                      <a:endParaRPr lang="en-GB" dirty="0"/>
                    </a:p>
                  </a:txBody>
                  <a:tcPr>
                    <a:solidFill>
                      <a:schemeClr val="bg1">
                        <a:lumMod val="75000"/>
                      </a:schemeClr>
                    </a:solidFill>
                  </a:tcPr>
                </a:tc>
                <a:tc>
                  <a:txBody>
                    <a:bodyPr/>
                    <a:lstStyle/>
                    <a:p>
                      <a:r>
                        <a:rPr lang="en-US" dirty="0" smtClean="0"/>
                        <a:t>5.21</a:t>
                      </a:r>
                      <a:endParaRPr lang="en-GB" dirty="0"/>
                    </a:p>
                  </a:txBody>
                  <a:tcPr/>
                </a:tc>
                <a:tc>
                  <a:txBody>
                    <a:bodyPr/>
                    <a:lstStyle/>
                    <a:p>
                      <a:r>
                        <a:rPr lang="en-US" dirty="0" smtClean="0"/>
                        <a:t>2.93</a:t>
                      </a:r>
                      <a:endParaRPr lang="en-GB" dirty="0"/>
                    </a:p>
                  </a:txBody>
                  <a:tcPr/>
                </a:tc>
              </a:tr>
              <a:tr h="401646">
                <a:tc>
                  <a:txBody>
                    <a:bodyPr/>
                    <a:lstStyle/>
                    <a:p>
                      <a:r>
                        <a:rPr lang="en-US" dirty="0" err="1" smtClean="0"/>
                        <a:t>Conv</a:t>
                      </a:r>
                      <a:r>
                        <a:rPr lang="en-US" baseline="0" dirty="0" smtClean="0"/>
                        <a:t> Rate</a:t>
                      </a:r>
                      <a:endParaRPr lang="en-GB" dirty="0"/>
                    </a:p>
                  </a:txBody>
                  <a:tcPr/>
                </a:tc>
                <a:tc>
                  <a:txBody>
                    <a:bodyPr/>
                    <a:lstStyle/>
                    <a:p>
                      <a:r>
                        <a:rPr lang="en-US" dirty="0" smtClean="0"/>
                        <a:t>1.46%</a:t>
                      </a:r>
                      <a:endParaRPr lang="en-GB" dirty="0"/>
                    </a:p>
                  </a:txBody>
                  <a:tcPr/>
                </a:tc>
                <a:tc>
                  <a:txBody>
                    <a:bodyPr/>
                    <a:lstStyle/>
                    <a:p>
                      <a:r>
                        <a:rPr lang="en-US" dirty="0" smtClean="0"/>
                        <a:t>2.29%</a:t>
                      </a:r>
                      <a:endParaRPr lang="en-GB" dirty="0"/>
                    </a:p>
                  </a:txBody>
                  <a:tcPr/>
                </a:tc>
                <a:tc>
                  <a:txBody>
                    <a:bodyPr/>
                    <a:lstStyle/>
                    <a:p>
                      <a:endParaRPr lang="en-GB" dirty="0"/>
                    </a:p>
                  </a:txBody>
                  <a:tcPr>
                    <a:solidFill>
                      <a:schemeClr val="bg1">
                        <a:lumMod val="75000"/>
                      </a:schemeClr>
                    </a:solidFill>
                  </a:tcPr>
                </a:tc>
                <a:tc>
                  <a:txBody>
                    <a:bodyPr/>
                    <a:lstStyle/>
                    <a:p>
                      <a:endParaRPr lang="en-GB" dirty="0"/>
                    </a:p>
                  </a:txBody>
                  <a:tcPr>
                    <a:solidFill>
                      <a:schemeClr val="bg1">
                        <a:lumMod val="75000"/>
                      </a:schemeClr>
                    </a:solidFill>
                  </a:tcPr>
                </a:tc>
                <a:tc>
                  <a:txBody>
                    <a:bodyPr/>
                    <a:lstStyle/>
                    <a:p>
                      <a:r>
                        <a:rPr lang="en-US" dirty="0" smtClean="0"/>
                        <a:t>6.17%</a:t>
                      </a:r>
                      <a:endParaRPr lang="en-GB" dirty="0"/>
                    </a:p>
                  </a:txBody>
                  <a:tcPr/>
                </a:tc>
                <a:tc>
                  <a:txBody>
                    <a:bodyPr/>
                    <a:lstStyle/>
                    <a:p>
                      <a:r>
                        <a:rPr lang="en-US" dirty="0" smtClean="0"/>
                        <a:t>0</a:t>
                      </a:r>
                      <a:endParaRPr lang="en-GB" dirty="0"/>
                    </a:p>
                  </a:txBody>
                  <a:tcPr/>
                </a:tc>
              </a:tr>
              <a:tr h="670628">
                <a:tc>
                  <a:txBody>
                    <a:bodyPr/>
                    <a:lstStyle/>
                    <a:p>
                      <a:r>
                        <a:rPr lang="en-US" dirty="0" smtClean="0"/>
                        <a:t>New</a:t>
                      </a:r>
                      <a:r>
                        <a:rPr lang="en-US" baseline="0" dirty="0" smtClean="0"/>
                        <a:t> </a:t>
                      </a:r>
                      <a:r>
                        <a:rPr lang="en-US" baseline="0" dirty="0" err="1" smtClean="0"/>
                        <a:t>Acq</a:t>
                      </a:r>
                      <a:endParaRPr lang="en-GB" dirty="0"/>
                    </a:p>
                  </a:txBody>
                  <a:tcPr/>
                </a:tc>
                <a:tc>
                  <a:txBody>
                    <a:bodyPr/>
                    <a:lstStyle/>
                    <a:p>
                      <a:r>
                        <a:rPr lang="en-US" dirty="0" smtClean="0"/>
                        <a:t>498</a:t>
                      </a:r>
                      <a:endParaRPr lang="en-GB" dirty="0"/>
                    </a:p>
                  </a:txBody>
                  <a:tcPr/>
                </a:tc>
                <a:tc>
                  <a:txBody>
                    <a:bodyPr/>
                    <a:lstStyle/>
                    <a:p>
                      <a:r>
                        <a:rPr lang="en-US" dirty="0" smtClean="0"/>
                        <a:t>379</a:t>
                      </a:r>
                      <a:endParaRPr lang="en-GB" dirty="0"/>
                    </a:p>
                  </a:txBody>
                  <a:tcPr/>
                </a:tc>
                <a:tc>
                  <a:txBody>
                    <a:bodyPr/>
                    <a:lstStyle/>
                    <a:p>
                      <a:r>
                        <a:rPr lang="en-US" dirty="0" smtClean="0"/>
                        <a:t>6</a:t>
                      </a:r>
                      <a:endParaRPr lang="en-GB" dirty="0"/>
                    </a:p>
                  </a:txBody>
                  <a:tcPr/>
                </a:tc>
                <a:tc>
                  <a:txBody>
                    <a:bodyPr/>
                    <a:lstStyle/>
                    <a:p>
                      <a:r>
                        <a:rPr lang="en-US" dirty="0" smtClean="0"/>
                        <a:t>485</a:t>
                      </a:r>
                      <a:endParaRPr lang="en-GB" dirty="0"/>
                    </a:p>
                  </a:txBody>
                  <a:tcPr/>
                </a:tc>
                <a:tc>
                  <a:txBody>
                    <a:bodyPr/>
                    <a:lstStyle/>
                    <a:p>
                      <a:r>
                        <a:rPr lang="en-US" dirty="0" smtClean="0"/>
                        <a:t>37</a:t>
                      </a:r>
                      <a:endParaRPr lang="en-GB" dirty="0"/>
                    </a:p>
                  </a:txBody>
                  <a:tcPr/>
                </a:tc>
                <a:tc>
                  <a:txBody>
                    <a:bodyPr/>
                    <a:lstStyle/>
                    <a:p>
                      <a:r>
                        <a:rPr lang="en-US" dirty="0" smtClean="0"/>
                        <a:t>0</a:t>
                      </a:r>
                      <a:endParaRPr lang="en-GB" dirty="0"/>
                    </a:p>
                  </a:txBody>
                  <a:tcPr/>
                </a:tc>
              </a:tr>
              <a:tr h="573781">
                <a:tc>
                  <a:txBody>
                    <a:bodyPr/>
                    <a:lstStyle/>
                    <a:p>
                      <a:r>
                        <a:rPr lang="en-US" dirty="0" smtClean="0"/>
                        <a:t>Time Spent</a:t>
                      </a:r>
                      <a:endParaRPr lang="en-GB" dirty="0"/>
                    </a:p>
                  </a:txBody>
                  <a:tcPr/>
                </a:tc>
                <a:tc>
                  <a:txBody>
                    <a:bodyPr/>
                    <a:lstStyle/>
                    <a:p>
                      <a:r>
                        <a:rPr lang="en-US" dirty="0" smtClean="0"/>
                        <a:t>9:58</a:t>
                      </a:r>
                      <a:endParaRPr lang="en-GB" dirty="0"/>
                    </a:p>
                  </a:txBody>
                  <a:tcPr/>
                </a:tc>
                <a:tc>
                  <a:txBody>
                    <a:bodyPr/>
                    <a:lstStyle/>
                    <a:p>
                      <a:r>
                        <a:rPr lang="en-US" dirty="0" smtClean="0"/>
                        <a:t>6:18</a:t>
                      </a:r>
                      <a:endParaRPr lang="en-GB" dirty="0"/>
                    </a:p>
                  </a:txBody>
                  <a:tcPr/>
                </a:tc>
                <a:tc>
                  <a:txBody>
                    <a:bodyPr/>
                    <a:lstStyle/>
                    <a:p>
                      <a:endParaRPr lang="en-GB" dirty="0"/>
                    </a:p>
                  </a:txBody>
                  <a:tcPr>
                    <a:solidFill>
                      <a:schemeClr val="bg1">
                        <a:lumMod val="75000"/>
                      </a:schemeClr>
                    </a:solidFill>
                  </a:tcPr>
                </a:tc>
                <a:tc>
                  <a:txBody>
                    <a:bodyPr/>
                    <a:lstStyle/>
                    <a:p>
                      <a:endParaRPr lang="en-GB" dirty="0"/>
                    </a:p>
                  </a:txBody>
                  <a:tcPr>
                    <a:solidFill>
                      <a:schemeClr val="bg1">
                        <a:lumMod val="75000"/>
                      </a:schemeClr>
                    </a:solidFill>
                  </a:tcPr>
                </a:tc>
                <a:tc>
                  <a:txBody>
                    <a:bodyPr/>
                    <a:lstStyle/>
                    <a:p>
                      <a:r>
                        <a:rPr lang="en-US" dirty="0" smtClean="0"/>
                        <a:t>11:01</a:t>
                      </a:r>
                      <a:endParaRPr lang="en-GB" dirty="0"/>
                    </a:p>
                  </a:txBody>
                  <a:tcPr/>
                </a:tc>
                <a:tc>
                  <a:txBody>
                    <a:bodyPr/>
                    <a:lstStyle/>
                    <a:p>
                      <a:r>
                        <a:rPr lang="en-US" dirty="0" smtClean="0"/>
                        <a:t>2:33</a:t>
                      </a:r>
                      <a:endParaRPr lang="en-GB" dirty="0"/>
                    </a:p>
                  </a:txBody>
                  <a:tcPr/>
                </a:tc>
              </a:tr>
              <a:tr h="317752">
                <a:tc>
                  <a:txBody>
                    <a:bodyPr/>
                    <a:lstStyle/>
                    <a:p>
                      <a:r>
                        <a:rPr lang="en-US" dirty="0" smtClean="0"/>
                        <a:t>NPS Score</a:t>
                      </a:r>
                      <a:endParaRPr lang="en-GB" dirty="0"/>
                    </a:p>
                  </a:txBody>
                  <a:tcPr/>
                </a:tc>
                <a:tc>
                  <a:txBody>
                    <a:bodyPr/>
                    <a:lstStyle/>
                    <a:p>
                      <a:r>
                        <a:rPr lang="en-US" dirty="0" smtClean="0"/>
                        <a:t>26</a:t>
                      </a:r>
                      <a:endParaRPr lang="en-GB" dirty="0"/>
                    </a:p>
                  </a:txBody>
                  <a:tcPr/>
                </a:tc>
                <a:tc>
                  <a:txBody>
                    <a:bodyPr/>
                    <a:lstStyle/>
                    <a:p>
                      <a:r>
                        <a:rPr lang="en-US" dirty="0" smtClean="0"/>
                        <a:t>-8</a:t>
                      </a:r>
                      <a:endParaRPr lang="en-GB" dirty="0"/>
                    </a:p>
                  </a:txBody>
                  <a:tcPr/>
                </a:tc>
                <a:tc>
                  <a:txBody>
                    <a:bodyPr/>
                    <a:lstStyle/>
                    <a:p>
                      <a:endParaRPr lang="en-GB" dirty="0"/>
                    </a:p>
                  </a:txBody>
                  <a:tcPr>
                    <a:solidFill>
                      <a:schemeClr val="bg1">
                        <a:lumMod val="75000"/>
                      </a:schemeClr>
                    </a:solidFill>
                  </a:tcPr>
                </a:tc>
                <a:tc>
                  <a:txBody>
                    <a:bodyPr/>
                    <a:lstStyle/>
                    <a:p>
                      <a:r>
                        <a:rPr lang="en-US" dirty="0" smtClean="0"/>
                        <a:t>46</a:t>
                      </a:r>
                      <a:endParaRPr lang="en-GB" dirty="0"/>
                    </a:p>
                  </a:txBody>
                  <a:tcPr/>
                </a:tc>
                <a:tc>
                  <a:txBody>
                    <a:bodyPr/>
                    <a:lstStyle/>
                    <a:p>
                      <a:endParaRPr lang="en-GB" dirty="0"/>
                    </a:p>
                  </a:txBody>
                  <a:tcPr>
                    <a:solidFill>
                      <a:schemeClr val="bg1">
                        <a:lumMod val="75000"/>
                      </a:schemeClr>
                    </a:solidFill>
                  </a:tcPr>
                </a:tc>
                <a:tc>
                  <a:txBody>
                    <a:bodyPr/>
                    <a:lstStyle/>
                    <a:p>
                      <a:endParaRPr lang="en-GB" dirty="0"/>
                    </a:p>
                  </a:txBody>
                  <a:tcPr>
                    <a:solidFill>
                      <a:schemeClr val="bg1">
                        <a:lumMod val="75000"/>
                      </a:schemeClr>
                    </a:solidFill>
                  </a:tcPr>
                </a:tc>
              </a:tr>
            </a:tbl>
          </a:graphicData>
        </a:graphic>
      </p:graphicFrame>
    </p:spTree>
    <p:extLst>
      <p:ext uri="{BB962C8B-B14F-4D97-AF65-F5344CB8AC3E}">
        <p14:creationId xmlns:p14="http://schemas.microsoft.com/office/powerpoint/2010/main" val="927288938"/>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2987824" y="1556792"/>
            <a:ext cx="6048672" cy="4838937"/>
          </a:xfrm>
          <a:prstGeom prst="rect">
            <a:avLst/>
          </a:prstGeom>
        </p:spPr>
      </p:pic>
      <p:sp>
        <p:nvSpPr>
          <p:cNvPr id="2" name="Title 1"/>
          <p:cNvSpPr>
            <a:spLocks noGrp="1"/>
          </p:cNvSpPr>
          <p:nvPr>
            <p:ph type="title"/>
          </p:nvPr>
        </p:nvSpPr>
        <p:spPr/>
        <p:txBody>
          <a:bodyPr>
            <a:normAutofit fontScale="90000"/>
          </a:bodyPr>
          <a:lstStyle/>
          <a:p>
            <a:r>
              <a:rPr lang="en-US" dirty="0" smtClean="0"/>
              <a:t>Product – Email newsletter/ registered user</a:t>
            </a:r>
            <a:endParaRPr lang="en-GB" dirty="0"/>
          </a:p>
        </p:txBody>
      </p:sp>
      <p:graphicFrame>
        <p:nvGraphicFramePr>
          <p:cNvPr id="4" name="Table 3"/>
          <p:cNvGraphicFramePr>
            <a:graphicFrameLocks noGrp="1"/>
          </p:cNvGraphicFramePr>
          <p:nvPr>
            <p:extLst>
              <p:ext uri="{D42A27DB-BD31-4B8C-83A1-F6EECF244321}">
                <p14:modId xmlns:p14="http://schemas.microsoft.com/office/powerpoint/2010/main" val="3019297277"/>
              </p:ext>
            </p:extLst>
          </p:nvPr>
        </p:nvGraphicFramePr>
        <p:xfrm>
          <a:off x="255901" y="5102323"/>
          <a:ext cx="8890356" cy="1432560"/>
        </p:xfrm>
        <a:graphic>
          <a:graphicData uri="http://schemas.openxmlformats.org/drawingml/2006/table">
            <a:tbl>
              <a:tblPr firstRow="1" bandRow="1">
                <a:tableStyleId>{5C22544A-7EE6-4342-B048-85BDC9FD1C3A}</a:tableStyleId>
              </a:tblPr>
              <a:tblGrid>
                <a:gridCol w="2222589"/>
                <a:gridCol w="2222589"/>
                <a:gridCol w="2222589"/>
                <a:gridCol w="2222589"/>
              </a:tblGrid>
              <a:tr h="288032">
                <a:tc>
                  <a:txBody>
                    <a:bodyPr/>
                    <a:lstStyle/>
                    <a:p>
                      <a:r>
                        <a:rPr lang="en-GB" dirty="0" smtClean="0"/>
                        <a:t>Q1</a:t>
                      </a:r>
                      <a:endParaRPr lang="en-GB" dirty="0"/>
                    </a:p>
                  </a:txBody>
                  <a:tcPr/>
                </a:tc>
                <a:tc>
                  <a:txBody>
                    <a:bodyPr/>
                    <a:lstStyle/>
                    <a:p>
                      <a:r>
                        <a:rPr lang="en-GB" dirty="0" smtClean="0"/>
                        <a:t>Q2</a:t>
                      </a:r>
                      <a:endParaRPr lang="en-GB" dirty="0"/>
                    </a:p>
                  </a:txBody>
                  <a:tcPr/>
                </a:tc>
                <a:tc>
                  <a:txBody>
                    <a:bodyPr/>
                    <a:lstStyle/>
                    <a:p>
                      <a:r>
                        <a:rPr lang="en-GB" dirty="0" smtClean="0"/>
                        <a:t>Q3</a:t>
                      </a:r>
                      <a:endParaRPr lang="en-GB" dirty="0"/>
                    </a:p>
                  </a:txBody>
                  <a:tcPr/>
                </a:tc>
                <a:tc>
                  <a:txBody>
                    <a:bodyPr/>
                    <a:lstStyle/>
                    <a:p>
                      <a:r>
                        <a:rPr lang="en-GB" dirty="0" smtClean="0"/>
                        <a:t>Q4</a:t>
                      </a:r>
                      <a:endParaRPr lang="en-GB" dirty="0"/>
                    </a:p>
                  </a:txBody>
                  <a:tcPr/>
                </a:tc>
              </a:tr>
              <a:tr h="553848">
                <a:tc>
                  <a:txBody>
                    <a:bodyPr/>
                    <a:lstStyle/>
                    <a:p>
                      <a:r>
                        <a:rPr lang="en-US" sz="1600" dirty="0" smtClean="0"/>
                        <a:t>Process efficiency</a:t>
                      </a:r>
                      <a:endParaRPr lang="en-GB" sz="1600" dirty="0"/>
                    </a:p>
                  </a:txBody>
                  <a:tcPr/>
                </a:tc>
                <a:tc>
                  <a:txBody>
                    <a:bodyPr/>
                    <a:lstStyle/>
                    <a:p>
                      <a:r>
                        <a:rPr lang="en-US" sz="1600" dirty="0" smtClean="0"/>
                        <a:t>Analysis &amp;</a:t>
                      </a:r>
                      <a:r>
                        <a:rPr lang="en-US" sz="1600" baseline="0" dirty="0" smtClean="0"/>
                        <a:t> conversion optimization</a:t>
                      </a:r>
                      <a:endParaRPr lang="en-GB" sz="1600" dirty="0"/>
                    </a:p>
                  </a:txBody>
                  <a:tcPr/>
                </a:tc>
                <a:tc>
                  <a:txBody>
                    <a:bodyPr/>
                    <a:lstStyle/>
                    <a:p>
                      <a:r>
                        <a:rPr lang="en-US" sz="1600" dirty="0" smtClean="0"/>
                        <a:t>Email</a:t>
                      </a:r>
                      <a:r>
                        <a:rPr lang="en-US" sz="1600" baseline="0" dirty="0" smtClean="0"/>
                        <a:t> redesign</a:t>
                      </a:r>
                    </a:p>
                    <a:p>
                      <a:r>
                        <a:rPr lang="en-US" sz="1600" baseline="0" dirty="0" smtClean="0"/>
                        <a:t>Registration open house</a:t>
                      </a:r>
                    </a:p>
                    <a:p>
                      <a:r>
                        <a:rPr lang="en-US" sz="1600" baseline="0" dirty="0" smtClean="0"/>
                        <a:t>Data capture experiment</a:t>
                      </a:r>
                      <a:endParaRPr lang="en-GB" sz="1600" dirty="0"/>
                    </a:p>
                  </a:txBody>
                  <a:tcPr/>
                </a:tc>
                <a:tc>
                  <a:txBody>
                    <a:bodyPr/>
                    <a:lstStyle/>
                    <a:p>
                      <a:endParaRPr lang="en-GB" sz="1600" dirty="0"/>
                    </a:p>
                  </a:txBody>
                  <a:tcPr/>
                </a:tc>
              </a:tr>
            </a:tbl>
          </a:graphicData>
        </a:graphic>
      </p:graphicFrame>
      <p:graphicFrame>
        <p:nvGraphicFramePr>
          <p:cNvPr id="5" name="Table 4"/>
          <p:cNvGraphicFramePr>
            <a:graphicFrameLocks noGrp="1"/>
          </p:cNvGraphicFramePr>
          <p:nvPr>
            <p:extLst>
              <p:ext uri="{D42A27DB-BD31-4B8C-83A1-F6EECF244321}">
                <p14:modId xmlns:p14="http://schemas.microsoft.com/office/powerpoint/2010/main" val="3142436675"/>
              </p:ext>
            </p:extLst>
          </p:nvPr>
        </p:nvGraphicFramePr>
        <p:xfrm>
          <a:off x="251520" y="3717032"/>
          <a:ext cx="6096000" cy="741680"/>
        </p:xfrm>
        <a:graphic>
          <a:graphicData uri="http://schemas.openxmlformats.org/drawingml/2006/table">
            <a:tbl>
              <a:tblPr firstRow="1" bandRow="1">
                <a:tableStyleId>{5C22544A-7EE6-4342-B048-85BDC9FD1C3A}</a:tableStyleId>
              </a:tblPr>
              <a:tblGrid>
                <a:gridCol w="2032000"/>
                <a:gridCol w="2032000"/>
                <a:gridCol w="2032000"/>
              </a:tblGrid>
              <a:tr h="370840">
                <a:tc>
                  <a:txBody>
                    <a:bodyPr/>
                    <a:lstStyle/>
                    <a:p>
                      <a:r>
                        <a:rPr lang="en-US" dirty="0" smtClean="0"/>
                        <a:t>Registrants</a:t>
                      </a:r>
                      <a:endParaRPr lang="en-GB" dirty="0"/>
                    </a:p>
                  </a:txBody>
                  <a:tcPr/>
                </a:tc>
                <a:tc>
                  <a:txBody>
                    <a:bodyPr/>
                    <a:lstStyle/>
                    <a:p>
                      <a:r>
                        <a:rPr lang="en-US" dirty="0" smtClean="0"/>
                        <a:t>170,573</a:t>
                      </a:r>
                      <a:endParaRPr lang="en-GB" dirty="0"/>
                    </a:p>
                  </a:txBody>
                  <a:tcPr/>
                </a:tc>
                <a:tc>
                  <a:txBody>
                    <a:bodyPr/>
                    <a:lstStyle/>
                    <a:p>
                      <a:endParaRPr lang="en-GB"/>
                    </a:p>
                  </a:txBody>
                  <a:tcPr/>
                </a:tc>
              </a:tr>
              <a:tr h="370840">
                <a:tc>
                  <a:txBody>
                    <a:bodyPr/>
                    <a:lstStyle/>
                    <a:p>
                      <a:r>
                        <a:rPr lang="en-US" dirty="0" smtClean="0"/>
                        <a:t>Subscribers</a:t>
                      </a:r>
                      <a:endParaRPr lang="en-GB" dirty="0"/>
                    </a:p>
                  </a:txBody>
                  <a:tcPr/>
                </a:tc>
                <a:tc>
                  <a:txBody>
                    <a:bodyPr/>
                    <a:lstStyle/>
                    <a:p>
                      <a:r>
                        <a:rPr lang="en-US" dirty="0" smtClean="0"/>
                        <a:t>23,364</a:t>
                      </a:r>
                      <a:endParaRPr lang="en-GB" dirty="0"/>
                    </a:p>
                  </a:txBody>
                  <a:tcPr/>
                </a:tc>
                <a:tc>
                  <a:txBody>
                    <a:bodyPr/>
                    <a:lstStyle/>
                    <a:p>
                      <a:r>
                        <a:rPr lang="en-US" dirty="0" smtClean="0"/>
                        <a:t>26% of paid</a:t>
                      </a:r>
                      <a:r>
                        <a:rPr lang="en-US" baseline="0" dirty="0" smtClean="0"/>
                        <a:t> users</a:t>
                      </a:r>
                      <a:endParaRPr lang="en-GB" dirty="0"/>
                    </a:p>
                  </a:txBody>
                  <a:tcPr/>
                </a:tc>
              </a:tr>
            </a:tbl>
          </a:graphicData>
        </a:graphic>
      </p:graphicFrame>
    </p:spTree>
    <p:extLst>
      <p:ext uri="{BB962C8B-B14F-4D97-AF65-F5344CB8AC3E}">
        <p14:creationId xmlns:p14="http://schemas.microsoft.com/office/powerpoint/2010/main" val="759574286"/>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TRANSACTIONAL PRODUCTS</a:t>
            </a:r>
            <a:endParaRPr lang="en-GB" dirty="0"/>
          </a:p>
        </p:txBody>
      </p:sp>
    </p:spTree>
    <p:extLst>
      <p:ext uri="{BB962C8B-B14F-4D97-AF65-F5344CB8AC3E}">
        <p14:creationId xmlns:p14="http://schemas.microsoft.com/office/powerpoint/2010/main" val="1355659835"/>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Product - Events</a:t>
            </a:r>
            <a:endParaRPr lang="en-GB" dirty="0"/>
          </a:p>
        </p:txBody>
      </p:sp>
      <p:sp>
        <p:nvSpPr>
          <p:cNvPr id="3" name="Content Placeholder 2"/>
          <p:cNvSpPr>
            <a:spLocks noGrp="1"/>
          </p:cNvSpPr>
          <p:nvPr>
            <p:ph idx="1"/>
          </p:nvPr>
        </p:nvSpPr>
        <p:spPr>
          <a:xfrm>
            <a:off x="457200" y="1412776"/>
            <a:ext cx="8229600" cy="4525963"/>
          </a:xfrm>
        </p:spPr>
        <p:txBody>
          <a:bodyPr>
            <a:normAutofit/>
          </a:bodyPr>
          <a:lstStyle/>
          <a:p>
            <a:pPr marL="0" indent="0">
              <a:buNone/>
            </a:pPr>
            <a:r>
              <a:rPr lang="en-US" sz="1600" dirty="0" smtClean="0"/>
              <a:t>New Scientist Live events in 2015 - globally</a:t>
            </a:r>
            <a:endParaRPr lang="en-US" sz="1600" dirty="0"/>
          </a:p>
          <a:p>
            <a:r>
              <a:rPr lang="en-US" sz="1600" dirty="0" smtClean="0"/>
              <a:t>255 customers in February (£25k revenue)</a:t>
            </a:r>
            <a:endParaRPr lang="en-US" sz="1600" dirty="0"/>
          </a:p>
          <a:p>
            <a:r>
              <a:rPr lang="en-US" sz="1600" dirty="0" smtClean="0"/>
              <a:t>Rest of 2015:</a:t>
            </a:r>
          </a:p>
          <a:p>
            <a:pPr lvl="1"/>
            <a:r>
              <a:rPr lang="en-US" sz="1200" dirty="0" smtClean="0"/>
              <a:t>UK – 1,020 potential customers (£108k potential revenue)</a:t>
            </a:r>
          </a:p>
          <a:p>
            <a:pPr lvl="1"/>
            <a:r>
              <a:rPr lang="en-US" sz="1200" dirty="0" smtClean="0"/>
              <a:t>AUS – 1,910 potential customers (AUS$36k potential revenue)</a:t>
            </a:r>
            <a:endParaRPr lang="en-US" sz="1600" dirty="0" smtClean="0"/>
          </a:p>
          <a:p>
            <a:r>
              <a:rPr lang="en-US" sz="1600" dirty="0" smtClean="0"/>
              <a:t>To improve customer needs:</a:t>
            </a:r>
          </a:p>
          <a:p>
            <a:pPr lvl="1"/>
            <a:r>
              <a:rPr lang="en-US" sz="1200" dirty="0" smtClean="0"/>
              <a:t>Improved web presence for New Scientist Live </a:t>
            </a:r>
          </a:p>
          <a:p>
            <a:pPr lvl="1"/>
            <a:r>
              <a:rPr lang="en-US" sz="1200" dirty="0" smtClean="0"/>
              <a:t>Implement proper data collection to allow those interested in </a:t>
            </a:r>
          </a:p>
          <a:p>
            <a:pPr marL="457200" lvl="1" indent="0">
              <a:buNone/>
            </a:pPr>
            <a:r>
              <a:rPr lang="en-US" sz="1200" dirty="0" smtClean="0"/>
              <a:t>          events to stay informed and allow for improved marketing both</a:t>
            </a:r>
          </a:p>
          <a:p>
            <a:pPr marL="457200" lvl="1" indent="0">
              <a:buNone/>
            </a:pPr>
            <a:r>
              <a:rPr lang="en-US" sz="1200" dirty="0" smtClean="0"/>
              <a:t>          in 2015 and for the big event in 2016.</a:t>
            </a:r>
            <a:endParaRPr lang="en-US" sz="1200" dirty="0"/>
          </a:p>
          <a:p>
            <a:r>
              <a:rPr lang="en-US" sz="1600" dirty="0" smtClean="0"/>
              <a:t>Customer quotes (from Instant Expert: The Quantum World):</a:t>
            </a:r>
          </a:p>
          <a:p>
            <a:pPr lvl="1"/>
            <a:r>
              <a:rPr lang="en-GB" sz="1200" i="1" dirty="0"/>
              <a:t>“Amazing array of speakers and different perspectives on the subject, great day overall</a:t>
            </a:r>
            <a:r>
              <a:rPr lang="en-GB" sz="1200" i="1" dirty="0" smtClean="0"/>
              <a:t>” </a:t>
            </a:r>
          </a:p>
          <a:p>
            <a:pPr lvl="1"/>
            <a:r>
              <a:rPr lang="en-GB" sz="1200" i="1" dirty="0" smtClean="0"/>
              <a:t>“</a:t>
            </a:r>
            <a:r>
              <a:rPr lang="en-GB" sz="1200" i="1" dirty="0"/>
              <a:t>Very excellent day and I would certainly be interested in a future event (e.g. on relativity</a:t>
            </a:r>
            <a:r>
              <a:rPr lang="en-GB" sz="1200" i="1" dirty="0" smtClean="0"/>
              <a:t>)” </a:t>
            </a:r>
          </a:p>
          <a:p>
            <a:pPr lvl="1"/>
            <a:r>
              <a:rPr lang="en-GB" sz="1200" i="1" dirty="0" smtClean="0"/>
              <a:t>“I </a:t>
            </a:r>
            <a:r>
              <a:rPr lang="en-GB" sz="1200" i="1" dirty="0"/>
              <a:t>would just like to say - thank you very much for a fabulous day at the Quantum World event. I bought tickets for my family - </a:t>
            </a:r>
            <a:r>
              <a:rPr lang="en-GB" sz="1200" i="1" dirty="0" smtClean="0"/>
              <a:t>my </a:t>
            </a:r>
            <a:r>
              <a:rPr lang="en-GB" sz="1200" i="1" dirty="0"/>
              <a:t>son now wants a subscription to New </a:t>
            </a:r>
            <a:r>
              <a:rPr lang="en-GB" sz="1200" i="1" dirty="0" smtClean="0"/>
              <a:t>Scientist</a:t>
            </a:r>
            <a:r>
              <a:rPr lang="en-GB" sz="1200" dirty="0" smtClean="0"/>
              <a:t>” </a:t>
            </a:r>
            <a:endParaRPr lang="en-GB" sz="1200" dirty="0"/>
          </a:p>
        </p:txBody>
      </p:sp>
      <p:graphicFrame>
        <p:nvGraphicFramePr>
          <p:cNvPr id="4" name="Table 3"/>
          <p:cNvGraphicFramePr>
            <a:graphicFrameLocks noGrp="1"/>
          </p:cNvGraphicFramePr>
          <p:nvPr>
            <p:extLst/>
          </p:nvPr>
        </p:nvGraphicFramePr>
        <p:xfrm>
          <a:off x="126822" y="5301208"/>
          <a:ext cx="8890356" cy="1660030"/>
        </p:xfrm>
        <a:graphic>
          <a:graphicData uri="http://schemas.openxmlformats.org/drawingml/2006/table">
            <a:tbl>
              <a:tblPr firstRow="1" bandRow="1">
                <a:tableStyleId>{5C22544A-7EE6-4342-B048-85BDC9FD1C3A}</a:tableStyleId>
              </a:tblPr>
              <a:tblGrid>
                <a:gridCol w="2222589"/>
                <a:gridCol w="2222589"/>
                <a:gridCol w="2222589"/>
                <a:gridCol w="2222589"/>
              </a:tblGrid>
              <a:tr h="562750">
                <a:tc>
                  <a:txBody>
                    <a:bodyPr/>
                    <a:lstStyle/>
                    <a:p>
                      <a:r>
                        <a:rPr lang="en-GB" dirty="0" smtClean="0"/>
                        <a:t>Q1</a:t>
                      </a:r>
                      <a:endParaRPr lang="en-GB" dirty="0"/>
                    </a:p>
                  </a:txBody>
                  <a:tcPr/>
                </a:tc>
                <a:tc>
                  <a:txBody>
                    <a:bodyPr/>
                    <a:lstStyle/>
                    <a:p>
                      <a:r>
                        <a:rPr lang="en-GB" dirty="0" smtClean="0"/>
                        <a:t>Q2</a:t>
                      </a:r>
                      <a:endParaRPr lang="en-GB" dirty="0"/>
                    </a:p>
                  </a:txBody>
                  <a:tcPr/>
                </a:tc>
                <a:tc>
                  <a:txBody>
                    <a:bodyPr/>
                    <a:lstStyle/>
                    <a:p>
                      <a:r>
                        <a:rPr lang="en-GB" dirty="0" smtClean="0"/>
                        <a:t>Q3</a:t>
                      </a:r>
                      <a:endParaRPr lang="en-GB" dirty="0"/>
                    </a:p>
                  </a:txBody>
                  <a:tcPr/>
                </a:tc>
                <a:tc>
                  <a:txBody>
                    <a:bodyPr/>
                    <a:lstStyle/>
                    <a:p>
                      <a:r>
                        <a:rPr lang="en-GB" dirty="0" smtClean="0"/>
                        <a:t>Q4</a:t>
                      </a:r>
                      <a:endParaRPr lang="en-GB" dirty="0"/>
                    </a:p>
                  </a:txBody>
                  <a:tcPr/>
                </a:tc>
              </a:tr>
              <a:tr h="852138">
                <a:tc>
                  <a:txBody>
                    <a:bodyPr/>
                    <a:lstStyle/>
                    <a:p>
                      <a:r>
                        <a:rPr lang="en-GB" sz="1100" b="1" dirty="0" smtClean="0">
                          <a:latin typeface="Lato" panose="020F0502020204030203" pitchFamily="34" charset="0"/>
                        </a:rPr>
                        <a:t>21 Feb </a:t>
                      </a:r>
                      <a:r>
                        <a:rPr lang="en-GB" sz="1100" dirty="0" smtClean="0">
                          <a:latin typeface="Lato" panose="020F0502020204030203" pitchFamily="34" charset="0"/>
                        </a:rPr>
                        <a:t>– Instant Expert: The Quantum World (London)</a:t>
                      </a:r>
                      <a:endParaRPr lang="en-GB" sz="1100" dirty="0">
                        <a:latin typeface="Lato" panose="020F0502020204030203" pitchFamily="34" charset="0"/>
                      </a:endParaRPr>
                    </a:p>
                  </a:txBody>
                  <a:tcPr/>
                </a:tc>
                <a:tc>
                  <a:txBody>
                    <a:bodyPr/>
                    <a:lstStyle/>
                    <a:p>
                      <a:r>
                        <a:rPr lang="en-GB" sz="1100" b="1" dirty="0" smtClean="0">
                          <a:latin typeface="Lato" panose="020F0502020204030203" pitchFamily="34" charset="0"/>
                        </a:rPr>
                        <a:t>7 Apr</a:t>
                      </a:r>
                      <a:r>
                        <a:rPr lang="en-GB" sz="1100" dirty="0" smtClean="0">
                          <a:latin typeface="Lato" panose="020F0502020204030203" pitchFamily="34" charset="0"/>
                        </a:rPr>
                        <a:t> – Consciousness</a:t>
                      </a:r>
                      <a:r>
                        <a:rPr lang="en-GB" sz="1100" baseline="0" dirty="0" smtClean="0">
                          <a:latin typeface="Lato" panose="020F0502020204030203" pitchFamily="34" charset="0"/>
                        </a:rPr>
                        <a:t> &amp; the extended mind (Edinburgh)</a:t>
                      </a:r>
                    </a:p>
                    <a:p>
                      <a:r>
                        <a:rPr lang="en-GB" sz="1100" b="1" baseline="0" dirty="0" smtClean="0">
                          <a:latin typeface="Lato" panose="020F0502020204030203" pitchFamily="34" charset="0"/>
                        </a:rPr>
                        <a:t>7 May</a:t>
                      </a:r>
                      <a:r>
                        <a:rPr lang="en-GB" sz="1100" baseline="0" dirty="0" smtClean="0">
                          <a:latin typeface="Lato" panose="020F0502020204030203" pitchFamily="34" charset="0"/>
                        </a:rPr>
                        <a:t> – Resurrecting Australia’s extinct animals (Sydney)</a:t>
                      </a:r>
                    </a:p>
                    <a:p>
                      <a:r>
                        <a:rPr lang="en-GB" sz="1100" b="1" baseline="0" dirty="0" smtClean="0">
                          <a:latin typeface="Lato" panose="020F0502020204030203" pitchFamily="34" charset="0"/>
                        </a:rPr>
                        <a:t>23 May</a:t>
                      </a:r>
                      <a:r>
                        <a:rPr lang="en-GB" sz="1100" baseline="0" dirty="0" smtClean="0">
                          <a:latin typeface="Lato" panose="020F0502020204030203" pitchFamily="34" charset="0"/>
                        </a:rPr>
                        <a:t> – Instant Expert: Einstein’s Universe (London)</a:t>
                      </a:r>
                      <a:endParaRPr lang="en-GB" sz="1100" dirty="0">
                        <a:latin typeface="Lato" panose="020F0502020204030203" pitchFamily="34" charset="0"/>
                      </a:endParaRPr>
                    </a:p>
                  </a:txBody>
                  <a:tcPr/>
                </a:tc>
                <a:tc>
                  <a:txBody>
                    <a:bodyPr/>
                    <a:lstStyle/>
                    <a:p>
                      <a:r>
                        <a:rPr lang="en-GB" sz="1100" b="1" dirty="0" smtClean="0">
                          <a:latin typeface="Lato" panose="020F0502020204030203" pitchFamily="34" charset="0"/>
                        </a:rPr>
                        <a:t>9 July</a:t>
                      </a:r>
                      <a:r>
                        <a:rPr lang="en-GB" sz="1100" dirty="0" smtClean="0">
                          <a:latin typeface="Lato" panose="020F0502020204030203" pitchFamily="34" charset="0"/>
                        </a:rPr>
                        <a:t> – The fishy origins of sex</a:t>
                      </a:r>
                      <a:r>
                        <a:rPr lang="en-GB" sz="1100" baseline="0" dirty="0" smtClean="0">
                          <a:latin typeface="Lato" panose="020F0502020204030203" pitchFamily="34" charset="0"/>
                        </a:rPr>
                        <a:t> (Sydney)</a:t>
                      </a:r>
                    </a:p>
                    <a:p>
                      <a:r>
                        <a:rPr lang="en-GB" sz="1100" b="1" baseline="0" dirty="0" smtClean="0">
                          <a:latin typeface="Lato" panose="020F0502020204030203" pitchFamily="34" charset="0"/>
                        </a:rPr>
                        <a:t>20 Aug</a:t>
                      </a:r>
                      <a:r>
                        <a:rPr lang="en-GB" sz="1100" baseline="0" dirty="0" smtClean="0">
                          <a:latin typeface="Lato" panose="020F0502020204030203" pitchFamily="34" charset="0"/>
                        </a:rPr>
                        <a:t> – Quantum computing &amp; teleporting (Sydney)</a:t>
                      </a:r>
                    </a:p>
                    <a:p>
                      <a:r>
                        <a:rPr lang="en-GB" sz="1100" b="1" baseline="0" dirty="0" smtClean="0">
                          <a:latin typeface="Lato" panose="020F0502020204030203" pitchFamily="34" charset="0"/>
                        </a:rPr>
                        <a:t>12 Sep</a:t>
                      </a:r>
                      <a:r>
                        <a:rPr lang="en-GB" sz="1100" baseline="0" dirty="0" smtClean="0">
                          <a:latin typeface="Lato" panose="020F0502020204030203" pitchFamily="34" charset="0"/>
                        </a:rPr>
                        <a:t> – Instant Expert: Consciousness (London)</a:t>
                      </a:r>
                      <a:endParaRPr lang="en-GB" sz="1100" dirty="0">
                        <a:latin typeface="Lato" panose="020F0502020204030203" pitchFamily="34" charset="0"/>
                      </a:endParaRPr>
                    </a:p>
                  </a:txBody>
                  <a:tcPr/>
                </a:tc>
                <a:tc>
                  <a:txBody>
                    <a:bodyPr/>
                    <a:lstStyle/>
                    <a:p>
                      <a:r>
                        <a:rPr lang="en-GB" sz="1100" b="1" dirty="0" smtClean="0">
                          <a:latin typeface="Lato" panose="020F0502020204030203" pitchFamily="34" charset="0"/>
                        </a:rPr>
                        <a:t>28 Oct</a:t>
                      </a:r>
                      <a:r>
                        <a:rPr lang="en-GB" sz="1100" dirty="0" smtClean="0">
                          <a:latin typeface="Lato" panose="020F0502020204030203" pitchFamily="34" charset="0"/>
                        </a:rPr>
                        <a:t> –</a:t>
                      </a:r>
                      <a:r>
                        <a:rPr lang="en-GB" sz="1100" baseline="0" dirty="0" smtClean="0">
                          <a:latin typeface="Lato" panose="020F0502020204030203" pitchFamily="34" charset="0"/>
                        </a:rPr>
                        <a:t> The origins of modern humans (Sydney)</a:t>
                      </a:r>
                    </a:p>
                    <a:p>
                      <a:r>
                        <a:rPr lang="en-GB" sz="1100" b="1" baseline="0" dirty="0" smtClean="0">
                          <a:latin typeface="Lato" panose="020F0502020204030203" pitchFamily="34" charset="0"/>
                        </a:rPr>
                        <a:t>14 Nov</a:t>
                      </a:r>
                      <a:r>
                        <a:rPr lang="en-GB" sz="1100" baseline="0" dirty="0" smtClean="0">
                          <a:latin typeface="Lato" panose="020F0502020204030203" pitchFamily="34" charset="0"/>
                        </a:rPr>
                        <a:t> – Instant Expert: The Quantum World 2 (London)</a:t>
                      </a:r>
                    </a:p>
                    <a:p>
                      <a:r>
                        <a:rPr lang="en-GB" sz="1100" b="1" baseline="0" dirty="0" smtClean="0">
                          <a:latin typeface="Lato" panose="020F0502020204030203" pitchFamily="34" charset="0"/>
                        </a:rPr>
                        <a:t>28 Nov</a:t>
                      </a:r>
                      <a:r>
                        <a:rPr lang="en-GB" sz="1100" baseline="0" dirty="0" smtClean="0">
                          <a:latin typeface="Lato" panose="020F0502020204030203" pitchFamily="34" charset="0"/>
                        </a:rPr>
                        <a:t> – Instant Expert: Einstein’s World 2 tbc (London)</a:t>
                      </a:r>
                      <a:endParaRPr lang="en-GB" sz="1100" dirty="0">
                        <a:latin typeface="Lato" panose="020F0502020204030203" pitchFamily="34" charset="0"/>
                      </a:endParaRPr>
                    </a:p>
                  </a:txBody>
                  <a:tcPr/>
                </a:tc>
              </a:tr>
            </a:tbl>
          </a:graphicData>
        </a:graphic>
      </p:graphicFrame>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580111" y="1484784"/>
            <a:ext cx="3462003" cy="2304256"/>
          </a:xfrm>
          <a:prstGeom prst="rect">
            <a:avLst/>
          </a:prstGeom>
        </p:spPr>
      </p:pic>
    </p:spTree>
    <p:extLst>
      <p:ext uri="{BB962C8B-B14F-4D97-AF65-F5344CB8AC3E}">
        <p14:creationId xmlns:p14="http://schemas.microsoft.com/office/powerpoint/2010/main" val="3410714707"/>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Product - Books</a:t>
            </a:r>
            <a:endParaRPr lang="en-GB" dirty="0"/>
          </a:p>
        </p:txBody>
      </p:sp>
      <p:sp>
        <p:nvSpPr>
          <p:cNvPr id="3" name="Content Placeholder 2"/>
          <p:cNvSpPr>
            <a:spLocks noGrp="1"/>
          </p:cNvSpPr>
          <p:nvPr>
            <p:ph idx="1"/>
          </p:nvPr>
        </p:nvSpPr>
        <p:spPr>
          <a:xfrm>
            <a:off x="457200" y="1783357"/>
            <a:ext cx="6491064" cy="4525963"/>
          </a:xfrm>
        </p:spPr>
        <p:txBody>
          <a:bodyPr>
            <a:normAutofit/>
          </a:bodyPr>
          <a:lstStyle/>
          <a:p>
            <a:pPr marL="0" indent="0">
              <a:buNone/>
            </a:pPr>
            <a:r>
              <a:rPr lang="en-GB" sz="1600" dirty="0" smtClean="0"/>
              <a:t>Books published by New Scientist in 2015</a:t>
            </a:r>
          </a:p>
          <a:p>
            <a:r>
              <a:rPr lang="en-GB" sz="1600" dirty="0" smtClean="0"/>
              <a:t>Question Everything (published 6 Nov 2014)</a:t>
            </a:r>
          </a:p>
          <a:p>
            <a:pPr lvl="1"/>
            <a:r>
              <a:rPr lang="en-GB" sz="1200" dirty="0"/>
              <a:t>Continues to sell extremely well, now having sold more </a:t>
            </a:r>
            <a:r>
              <a:rPr lang="en-GB" sz="1200" dirty="0" smtClean="0"/>
              <a:t>copies in print </a:t>
            </a:r>
            <a:r>
              <a:rPr lang="en-GB" sz="1200" dirty="0"/>
              <a:t>than </a:t>
            </a:r>
            <a:r>
              <a:rPr lang="en-GB" sz="1200" i="1" dirty="0"/>
              <a:t>Nothing</a:t>
            </a:r>
            <a:r>
              <a:rPr lang="en-GB" sz="1200" dirty="0"/>
              <a:t> (published 7 Nov 2013) has sold in its entirety:</a:t>
            </a:r>
          </a:p>
          <a:p>
            <a:pPr lvl="2"/>
            <a:r>
              <a:rPr lang="en-GB" sz="1200" dirty="0"/>
              <a:t>47,494 copies sold (</a:t>
            </a:r>
            <a:r>
              <a:rPr lang="en-GB" sz="1200" dirty="0" err="1"/>
              <a:t>Bookscan</a:t>
            </a:r>
            <a:r>
              <a:rPr lang="en-GB" sz="1200" dirty="0"/>
              <a:t>) vs 46,386 copies of </a:t>
            </a:r>
            <a:r>
              <a:rPr lang="en-GB" sz="1200" i="1" dirty="0"/>
              <a:t>Nothing</a:t>
            </a:r>
            <a:r>
              <a:rPr lang="en-GB" sz="1200" dirty="0"/>
              <a:t> (sold since launch)</a:t>
            </a:r>
          </a:p>
          <a:p>
            <a:pPr lvl="2"/>
            <a:r>
              <a:rPr lang="en-GB" sz="1200" dirty="0" smtClean="0"/>
              <a:t>2,945 </a:t>
            </a:r>
            <a:r>
              <a:rPr lang="en-GB" sz="1200" dirty="0" err="1"/>
              <a:t>Ebook</a:t>
            </a:r>
            <a:r>
              <a:rPr lang="en-GB" sz="1200" dirty="0"/>
              <a:t> copies sold (Amazon) vs 6,604 total copies of </a:t>
            </a:r>
            <a:r>
              <a:rPr lang="en-GB" sz="1200" i="1" dirty="0"/>
              <a:t>Nothing </a:t>
            </a:r>
            <a:r>
              <a:rPr lang="en-GB" sz="1200" dirty="0" smtClean="0"/>
              <a:t>sold</a:t>
            </a:r>
            <a:endParaRPr lang="en-GB" sz="1600" dirty="0" smtClean="0"/>
          </a:p>
          <a:p>
            <a:r>
              <a:rPr lang="en-GB" sz="1600" dirty="0" smtClean="0"/>
              <a:t>Know It All (published 24 Feb 2015)</a:t>
            </a:r>
          </a:p>
          <a:p>
            <a:pPr lvl="1"/>
            <a:r>
              <a:rPr lang="en-GB" sz="1200" dirty="0" smtClean="0"/>
              <a:t>North American version of </a:t>
            </a:r>
            <a:r>
              <a:rPr lang="en-GB" sz="1200" i="1" dirty="0" smtClean="0"/>
              <a:t>Question Everything</a:t>
            </a:r>
            <a:r>
              <a:rPr lang="en-GB" sz="1200" dirty="0" smtClean="0"/>
              <a:t>, rebranded to </a:t>
            </a:r>
            <a:r>
              <a:rPr lang="en-GB" sz="1200" i="1" dirty="0" smtClean="0"/>
              <a:t>Know It All</a:t>
            </a:r>
            <a:r>
              <a:rPr lang="en-GB" sz="1200" dirty="0" smtClean="0"/>
              <a:t> by the US publishers The Experiment (who also published </a:t>
            </a:r>
            <a:r>
              <a:rPr lang="en-GB" sz="1200" i="1" dirty="0" smtClean="0"/>
              <a:t>Nothing</a:t>
            </a:r>
            <a:r>
              <a:rPr lang="en-GB" sz="1200" dirty="0" smtClean="0"/>
              <a:t> in North America).</a:t>
            </a:r>
          </a:p>
          <a:p>
            <a:pPr lvl="1"/>
            <a:r>
              <a:rPr lang="en-GB" sz="1200" dirty="0" smtClean="0"/>
              <a:t>Print ad running in the US edition of the magazine – online advertising space offered (to run as a house ad) but no creative supplied by publisher.</a:t>
            </a:r>
            <a:endParaRPr lang="en-GB" sz="1600" dirty="0" smtClean="0"/>
          </a:p>
          <a:p>
            <a:r>
              <a:rPr lang="en-GB" sz="1600" dirty="0" smtClean="0"/>
              <a:t>Reader comments about Question Everything:</a:t>
            </a:r>
          </a:p>
          <a:p>
            <a:pPr lvl="1"/>
            <a:r>
              <a:rPr lang="en-GB" sz="1200" i="1" dirty="0" smtClean="0"/>
              <a:t>“I've </a:t>
            </a:r>
            <a:r>
              <a:rPr lang="en-GB" sz="1200" i="1" dirty="0"/>
              <a:t>bought every one of the New Scientist's books and everyone, including this, has been </a:t>
            </a:r>
            <a:r>
              <a:rPr lang="en-GB" sz="1200" i="1" dirty="0" smtClean="0"/>
              <a:t>excellent”</a:t>
            </a:r>
            <a:r>
              <a:rPr lang="en-GB" sz="1200" dirty="0" smtClean="0"/>
              <a:t> [</a:t>
            </a:r>
            <a:r>
              <a:rPr lang="en-GB" sz="1200" i="1" dirty="0" smtClean="0"/>
              <a:t>sic</a:t>
            </a:r>
            <a:r>
              <a:rPr lang="en-GB" sz="1200" dirty="0"/>
              <a:t>]</a:t>
            </a:r>
            <a:r>
              <a:rPr lang="en-GB" sz="1200" dirty="0" smtClean="0"/>
              <a:t> – Amazon UK 5* review</a:t>
            </a:r>
          </a:p>
          <a:p>
            <a:pPr lvl="1"/>
            <a:r>
              <a:rPr lang="en-GB" sz="1200" i="1" dirty="0" smtClean="0"/>
              <a:t>“</a:t>
            </a:r>
            <a:r>
              <a:rPr lang="en-GB" sz="1200" i="1" dirty="0"/>
              <a:t>Very understandable answers to a lot of tricky questions. A delight to </a:t>
            </a:r>
            <a:r>
              <a:rPr lang="en-GB" sz="1200" i="1" dirty="0" smtClean="0"/>
              <a:t>read” – </a:t>
            </a:r>
            <a:r>
              <a:rPr lang="en-GB" sz="1200" dirty="0" smtClean="0"/>
              <a:t>Amazon UK 5* review</a:t>
            </a:r>
            <a:endParaRPr lang="en-GB" sz="1200" dirty="0"/>
          </a:p>
          <a:p>
            <a:pPr lvl="2"/>
            <a:endParaRPr lang="en-GB" sz="1200" dirty="0" smtClean="0"/>
          </a:p>
          <a:p>
            <a:pPr lvl="2"/>
            <a:endParaRPr lang="en-GB" sz="1200" dirty="0"/>
          </a:p>
          <a:p>
            <a:pPr lvl="2"/>
            <a:endParaRPr lang="en-GB" sz="1200" dirty="0" smtClean="0"/>
          </a:p>
          <a:p>
            <a:pPr lvl="2"/>
            <a:endParaRPr lang="en-GB" sz="1200" dirty="0"/>
          </a:p>
          <a:p>
            <a:pPr lvl="2"/>
            <a:endParaRPr lang="en-GB" sz="1200" dirty="0" smtClean="0"/>
          </a:p>
        </p:txBody>
      </p:sp>
      <p:graphicFrame>
        <p:nvGraphicFramePr>
          <p:cNvPr id="4" name="Table 3"/>
          <p:cNvGraphicFramePr>
            <a:graphicFrameLocks noGrp="1"/>
          </p:cNvGraphicFramePr>
          <p:nvPr>
            <p:extLst/>
          </p:nvPr>
        </p:nvGraphicFramePr>
        <p:xfrm>
          <a:off x="126822" y="5661248"/>
          <a:ext cx="8890356" cy="982840"/>
        </p:xfrm>
        <a:graphic>
          <a:graphicData uri="http://schemas.openxmlformats.org/drawingml/2006/table">
            <a:tbl>
              <a:tblPr firstRow="1" bandRow="1">
                <a:tableStyleId>{5C22544A-7EE6-4342-B048-85BDC9FD1C3A}</a:tableStyleId>
              </a:tblPr>
              <a:tblGrid>
                <a:gridCol w="2222589"/>
                <a:gridCol w="2222589"/>
                <a:gridCol w="2222589"/>
                <a:gridCol w="2222589"/>
              </a:tblGrid>
              <a:tr h="390910">
                <a:tc>
                  <a:txBody>
                    <a:bodyPr/>
                    <a:lstStyle/>
                    <a:p>
                      <a:r>
                        <a:rPr lang="en-GB" dirty="0" smtClean="0"/>
                        <a:t>Q1</a:t>
                      </a:r>
                      <a:endParaRPr lang="en-GB" dirty="0"/>
                    </a:p>
                  </a:txBody>
                  <a:tcPr/>
                </a:tc>
                <a:tc>
                  <a:txBody>
                    <a:bodyPr/>
                    <a:lstStyle/>
                    <a:p>
                      <a:r>
                        <a:rPr lang="en-GB" dirty="0" smtClean="0"/>
                        <a:t>Q2</a:t>
                      </a:r>
                      <a:endParaRPr lang="en-GB" dirty="0"/>
                    </a:p>
                  </a:txBody>
                  <a:tcPr/>
                </a:tc>
                <a:tc>
                  <a:txBody>
                    <a:bodyPr/>
                    <a:lstStyle/>
                    <a:p>
                      <a:r>
                        <a:rPr lang="en-GB" dirty="0" smtClean="0"/>
                        <a:t>Q3</a:t>
                      </a:r>
                      <a:endParaRPr lang="en-GB" dirty="0"/>
                    </a:p>
                  </a:txBody>
                  <a:tcPr/>
                </a:tc>
                <a:tc>
                  <a:txBody>
                    <a:bodyPr/>
                    <a:lstStyle/>
                    <a:p>
                      <a:r>
                        <a:rPr lang="en-GB" dirty="0" smtClean="0"/>
                        <a:t>Q4</a:t>
                      </a:r>
                      <a:endParaRPr lang="en-GB" dirty="0"/>
                    </a:p>
                  </a:txBody>
                  <a:tcPr/>
                </a:tc>
              </a:tr>
              <a:tr h="591930">
                <a:tc>
                  <a:txBody>
                    <a:bodyPr/>
                    <a:lstStyle/>
                    <a:p>
                      <a:r>
                        <a:rPr lang="en-GB" sz="1100" b="1" dirty="0" smtClean="0">
                          <a:latin typeface="Lato" panose="020F0502020204030203" pitchFamily="34" charset="0"/>
                        </a:rPr>
                        <a:t>24 Feb </a:t>
                      </a:r>
                      <a:r>
                        <a:rPr lang="en-GB" sz="1100" dirty="0" smtClean="0">
                          <a:latin typeface="Lato" panose="020F0502020204030203" pitchFamily="34" charset="0"/>
                        </a:rPr>
                        <a:t>– </a:t>
                      </a:r>
                      <a:r>
                        <a:rPr lang="en-GB" sz="1100" i="1" dirty="0" smtClean="0">
                          <a:latin typeface="Lato" panose="020F0502020204030203" pitchFamily="34" charset="0"/>
                        </a:rPr>
                        <a:t>Know It All</a:t>
                      </a:r>
                      <a:r>
                        <a:rPr lang="en-GB" sz="1100" dirty="0" smtClean="0">
                          <a:latin typeface="Lato" panose="020F0502020204030203" pitchFamily="34" charset="0"/>
                        </a:rPr>
                        <a:t> (US version of </a:t>
                      </a:r>
                      <a:r>
                        <a:rPr lang="en-GB" sz="1100" i="1" dirty="0" smtClean="0">
                          <a:latin typeface="Lato" panose="020F0502020204030203" pitchFamily="34" charset="0"/>
                        </a:rPr>
                        <a:t>Question Everything</a:t>
                      </a:r>
                      <a:r>
                        <a:rPr lang="en-GB" sz="1100" dirty="0" smtClean="0">
                          <a:latin typeface="Lato" panose="020F0502020204030203" pitchFamily="34" charset="0"/>
                        </a:rPr>
                        <a:t>) published</a:t>
                      </a:r>
                      <a:endParaRPr lang="en-GB" sz="1100" dirty="0">
                        <a:latin typeface="Lato" panose="020F0502020204030203" pitchFamily="34" charset="0"/>
                      </a:endParaRPr>
                    </a:p>
                  </a:txBody>
                  <a:tcPr/>
                </a:tc>
                <a:tc>
                  <a:txBody>
                    <a:bodyPr/>
                    <a:lstStyle/>
                    <a:p>
                      <a:endParaRPr lang="en-GB" sz="1100" b="1" dirty="0" smtClean="0">
                        <a:latin typeface="Lato" panose="020F0502020204030203" pitchFamily="34" charset="0"/>
                      </a:endParaRPr>
                    </a:p>
                  </a:txBody>
                  <a:tcPr/>
                </a:tc>
                <a:tc>
                  <a:txBody>
                    <a:bodyPr/>
                    <a:lstStyle/>
                    <a:p>
                      <a:r>
                        <a:rPr lang="en-GB" sz="1100" b="1" dirty="0" smtClean="0">
                          <a:latin typeface="Lato" panose="020F0502020204030203" pitchFamily="34" charset="0"/>
                        </a:rPr>
                        <a:t>July </a:t>
                      </a:r>
                      <a:r>
                        <a:rPr lang="en-GB" sz="1100" b="0" dirty="0" smtClean="0">
                          <a:latin typeface="Lato" panose="020F0502020204030203" pitchFamily="34" charset="0"/>
                        </a:rPr>
                        <a:t> - summer reading promotion of </a:t>
                      </a:r>
                      <a:r>
                        <a:rPr lang="en-GB" sz="1100" b="0" i="1" dirty="0" smtClean="0">
                          <a:latin typeface="Lato" panose="020F0502020204030203" pitchFamily="34" charset="0"/>
                        </a:rPr>
                        <a:t>Question Everything</a:t>
                      </a:r>
                      <a:endParaRPr lang="en-GB" sz="1100" b="1" i="1" dirty="0">
                        <a:latin typeface="Lato" panose="020F0502020204030203" pitchFamily="34" charset="0"/>
                      </a:endParaRPr>
                    </a:p>
                  </a:txBody>
                  <a:tcPr/>
                </a:tc>
                <a:tc>
                  <a:txBody>
                    <a:bodyPr/>
                    <a:lstStyle/>
                    <a:p>
                      <a:r>
                        <a:rPr lang="en-GB" sz="1100" b="1" dirty="0" smtClean="0">
                          <a:latin typeface="Lato" panose="020F0502020204030203" pitchFamily="34" charset="0"/>
                        </a:rPr>
                        <a:t>5 Nov</a:t>
                      </a:r>
                      <a:r>
                        <a:rPr lang="en-GB" sz="1100" dirty="0" smtClean="0">
                          <a:latin typeface="Lato" panose="020F0502020204030203" pitchFamily="34" charset="0"/>
                        </a:rPr>
                        <a:t> –</a:t>
                      </a:r>
                      <a:r>
                        <a:rPr lang="en-GB" sz="1100" baseline="0" dirty="0" smtClean="0">
                          <a:latin typeface="Lato" panose="020F0502020204030203" pitchFamily="34" charset="0"/>
                        </a:rPr>
                        <a:t> (tbc) Chance book published</a:t>
                      </a:r>
                    </a:p>
                  </a:txBody>
                  <a:tcPr/>
                </a:tc>
              </a:tr>
            </a:tbl>
          </a:graphicData>
        </a:graphic>
      </p:graphicFrame>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458261" y="-27384"/>
            <a:ext cx="2692610" cy="3284984"/>
          </a:xfrm>
          <a:prstGeom prst="rect">
            <a:avLst/>
          </a:prstGeom>
        </p:spPr>
      </p:pic>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074882" y="3284984"/>
            <a:ext cx="1459368" cy="2244184"/>
          </a:xfrm>
          <a:prstGeom prst="rect">
            <a:avLst/>
          </a:prstGeom>
        </p:spPr>
      </p:pic>
    </p:spTree>
    <p:extLst>
      <p:ext uri="{BB962C8B-B14F-4D97-AF65-F5344CB8AC3E}">
        <p14:creationId xmlns:p14="http://schemas.microsoft.com/office/powerpoint/2010/main" val="4025582430"/>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88640"/>
            <a:ext cx="8229600" cy="1143000"/>
          </a:xfrm>
        </p:spPr>
        <p:txBody>
          <a:bodyPr/>
          <a:lstStyle/>
          <a:p>
            <a:r>
              <a:rPr lang="en-US" dirty="0" smtClean="0"/>
              <a:t>Product - </a:t>
            </a:r>
            <a:r>
              <a:rPr lang="en-US" dirty="0" err="1" smtClean="0"/>
              <a:t>Bookazines</a:t>
            </a:r>
            <a:endParaRPr lang="en-GB" dirty="0"/>
          </a:p>
        </p:txBody>
      </p:sp>
      <p:sp>
        <p:nvSpPr>
          <p:cNvPr id="3" name="Content Placeholder 2"/>
          <p:cNvSpPr>
            <a:spLocks noGrp="1"/>
          </p:cNvSpPr>
          <p:nvPr>
            <p:ph idx="1"/>
          </p:nvPr>
        </p:nvSpPr>
        <p:spPr>
          <a:xfrm>
            <a:off x="457200" y="1279301"/>
            <a:ext cx="8229600" cy="4669979"/>
          </a:xfrm>
        </p:spPr>
        <p:txBody>
          <a:bodyPr/>
          <a:lstStyle/>
          <a:p>
            <a:pPr marL="0" indent="0">
              <a:buNone/>
            </a:pPr>
            <a:r>
              <a:rPr lang="en-US" sz="1600" dirty="0" smtClean="0"/>
              <a:t>New Scientist: The Collection The Human Story (published 22 Oct 2014):</a:t>
            </a:r>
          </a:p>
          <a:p>
            <a:pPr lvl="1"/>
            <a:r>
              <a:rPr lang="en-US" sz="1200" dirty="0" smtClean="0"/>
              <a:t>closed in March on 12,651 print copies, the highest of any 2014 issue.</a:t>
            </a:r>
          </a:p>
          <a:p>
            <a:r>
              <a:rPr lang="en-US" sz="1600" dirty="0" smtClean="0"/>
              <a:t>The Human Brain (published on 4</a:t>
            </a:r>
            <a:r>
              <a:rPr lang="en-US" sz="1600" baseline="30000" dirty="0" smtClean="0"/>
              <a:t>th</a:t>
            </a:r>
            <a:r>
              <a:rPr lang="en-US" sz="1600" dirty="0" smtClean="0"/>
              <a:t> Mar 2015):</a:t>
            </a:r>
          </a:p>
          <a:p>
            <a:pPr lvl="1"/>
            <a:r>
              <a:rPr lang="en-US" sz="1200" dirty="0" smtClean="0"/>
              <a:t>6,926 print copies sold in 26 days, tracking ahead of all 2014 issues.</a:t>
            </a:r>
          </a:p>
          <a:p>
            <a:pPr lvl="1"/>
            <a:r>
              <a:rPr lang="en-US" sz="1200" dirty="0" smtClean="0"/>
              <a:t>736 digital copies sold in first month on sale (ahead of issues 2 &amp; 4) </a:t>
            </a:r>
          </a:p>
          <a:p>
            <a:r>
              <a:rPr lang="en-US" sz="1600" dirty="0" smtClean="0"/>
              <a:t>Digital sales 2014 issues:</a:t>
            </a:r>
            <a:endParaRPr lang="en-US" sz="1600" dirty="0"/>
          </a:p>
          <a:p>
            <a:endParaRPr lang="en-US" sz="1600" dirty="0" smtClean="0"/>
          </a:p>
          <a:p>
            <a:endParaRPr lang="en-US" sz="1600" dirty="0" smtClean="0"/>
          </a:p>
          <a:p>
            <a:endParaRPr lang="en-US" sz="1600" dirty="0"/>
          </a:p>
          <a:p>
            <a:endParaRPr lang="en-US" sz="1600" dirty="0" smtClean="0"/>
          </a:p>
          <a:p>
            <a:endParaRPr lang="en-US" sz="1600" dirty="0" smtClean="0"/>
          </a:p>
          <a:p>
            <a:endParaRPr lang="en-US" sz="800" dirty="0" smtClean="0"/>
          </a:p>
          <a:p>
            <a:r>
              <a:rPr lang="en-US" sz="1600" dirty="0" smtClean="0"/>
              <a:t>Projected revenue for 2015:  £378k</a:t>
            </a:r>
            <a:endParaRPr lang="en-US" sz="1200" dirty="0" smtClean="0"/>
          </a:p>
          <a:p>
            <a:r>
              <a:rPr lang="en-US" sz="1600" dirty="0" smtClean="0"/>
              <a:t>Plan to make print back issues easy to purchase (through QSS)– this is the most frequent request from customers who are unable to find these once a new issue is out.</a:t>
            </a:r>
          </a:p>
          <a:p>
            <a:endParaRPr lang="en-GB" dirty="0"/>
          </a:p>
        </p:txBody>
      </p:sp>
      <p:graphicFrame>
        <p:nvGraphicFramePr>
          <p:cNvPr id="4" name="Table 3"/>
          <p:cNvGraphicFramePr>
            <a:graphicFrameLocks noGrp="1"/>
          </p:cNvGraphicFramePr>
          <p:nvPr>
            <p:extLst/>
          </p:nvPr>
        </p:nvGraphicFramePr>
        <p:xfrm>
          <a:off x="126822" y="5373216"/>
          <a:ext cx="8890356" cy="1296144"/>
        </p:xfrm>
        <a:graphic>
          <a:graphicData uri="http://schemas.openxmlformats.org/drawingml/2006/table">
            <a:tbl>
              <a:tblPr firstRow="1" bandRow="1">
                <a:tableStyleId>{5C22544A-7EE6-4342-B048-85BDC9FD1C3A}</a:tableStyleId>
              </a:tblPr>
              <a:tblGrid>
                <a:gridCol w="2222589"/>
                <a:gridCol w="2222589"/>
                <a:gridCol w="2222589"/>
                <a:gridCol w="2222589"/>
              </a:tblGrid>
              <a:tr h="515521">
                <a:tc>
                  <a:txBody>
                    <a:bodyPr/>
                    <a:lstStyle/>
                    <a:p>
                      <a:r>
                        <a:rPr lang="en-GB" dirty="0" smtClean="0"/>
                        <a:t>Q1</a:t>
                      </a:r>
                      <a:endParaRPr lang="en-GB" dirty="0"/>
                    </a:p>
                  </a:txBody>
                  <a:tcPr/>
                </a:tc>
                <a:tc>
                  <a:txBody>
                    <a:bodyPr/>
                    <a:lstStyle/>
                    <a:p>
                      <a:r>
                        <a:rPr lang="en-GB" dirty="0" smtClean="0"/>
                        <a:t>Q2</a:t>
                      </a:r>
                      <a:endParaRPr lang="en-GB" dirty="0"/>
                    </a:p>
                  </a:txBody>
                  <a:tcPr/>
                </a:tc>
                <a:tc>
                  <a:txBody>
                    <a:bodyPr/>
                    <a:lstStyle/>
                    <a:p>
                      <a:r>
                        <a:rPr lang="en-GB" dirty="0" smtClean="0"/>
                        <a:t>Q3</a:t>
                      </a:r>
                      <a:endParaRPr lang="en-GB" dirty="0"/>
                    </a:p>
                  </a:txBody>
                  <a:tcPr/>
                </a:tc>
                <a:tc>
                  <a:txBody>
                    <a:bodyPr/>
                    <a:lstStyle/>
                    <a:p>
                      <a:r>
                        <a:rPr lang="en-GB" dirty="0" smtClean="0"/>
                        <a:t>Q4</a:t>
                      </a:r>
                      <a:endParaRPr lang="en-GB" dirty="0"/>
                    </a:p>
                  </a:txBody>
                  <a:tcPr/>
                </a:tc>
              </a:tr>
              <a:tr h="780623">
                <a:tc>
                  <a:txBody>
                    <a:bodyPr/>
                    <a:lstStyle/>
                    <a:p>
                      <a:r>
                        <a:rPr lang="en-GB" sz="1100" b="1" dirty="0" smtClean="0">
                          <a:latin typeface="Lato" panose="020F0502020204030203" pitchFamily="34" charset="0"/>
                        </a:rPr>
                        <a:t>4 Mar </a:t>
                      </a:r>
                      <a:r>
                        <a:rPr lang="en-GB" sz="1100" b="0" dirty="0" smtClean="0">
                          <a:latin typeface="Lato" panose="020F0502020204030203" pitchFamily="34" charset="0"/>
                        </a:rPr>
                        <a:t>-</a:t>
                      </a:r>
                      <a:r>
                        <a:rPr lang="en-GB" sz="1100" b="0" baseline="0" dirty="0" smtClean="0">
                          <a:latin typeface="Lato" panose="020F0502020204030203" pitchFamily="34" charset="0"/>
                        </a:rPr>
                        <a:t> </a:t>
                      </a:r>
                      <a:r>
                        <a:rPr lang="en-GB" sz="1100" b="0" baseline="0" dirty="0" err="1" smtClean="0">
                          <a:latin typeface="Lato" panose="020F0502020204030203" pitchFamily="34" charset="0"/>
                        </a:rPr>
                        <a:t>vol</a:t>
                      </a:r>
                      <a:r>
                        <a:rPr lang="en-GB" sz="1100" b="0" baseline="0" dirty="0" smtClean="0">
                          <a:latin typeface="Lato" panose="020F0502020204030203" pitchFamily="34" charset="0"/>
                        </a:rPr>
                        <a:t> 2, issue 1:</a:t>
                      </a:r>
                    </a:p>
                    <a:p>
                      <a:r>
                        <a:rPr lang="en-GB" sz="1100" b="0" baseline="0" dirty="0" smtClean="0">
                          <a:latin typeface="Lato" panose="020F0502020204030203" pitchFamily="34" charset="0"/>
                        </a:rPr>
                        <a:t>The Human Brain</a:t>
                      </a:r>
                    </a:p>
                  </a:txBody>
                  <a:tcPr/>
                </a:tc>
                <a:tc>
                  <a:txBody>
                    <a:bodyPr/>
                    <a:lstStyle/>
                    <a:p>
                      <a:r>
                        <a:rPr lang="en-GB" sz="1100" b="1" dirty="0" smtClean="0">
                          <a:latin typeface="Lato" panose="020F0502020204030203" pitchFamily="34" charset="0"/>
                        </a:rPr>
                        <a:t>13</a:t>
                      </a:r>
                      <a:r>
                        <a:rPr lang="en-GB" sz="1100" b="1" baseline="0" dirty="0" smtClean="0">
                          <a:latin typeface="Lato" panose="020F0502020204030203" pitchFamily="34" charset="0"/>
                        </a:rPr>
                        <a:t> May</a:t>
                      </a:r>
                      <a:r>
                        <a:rPr lang="en-GB" sz="1100" b="0" baseline="0" dirty="0" smtClean="0">
                          <a:latin typeface="Lato" panose="020F0502020204030203" pitchFamily="34" charset="0"/>
                        </a:rPr>
                        <a:t> – </a:t>
                      </a:r>
                      <a:r>
                        <a:rPr lang="en-GB" sz="1100" b="0" baseline="0" dirty="0" err="1" smtClean="0">
                          <a:latin typeface="Lato" panose="020F0502020204030203" pitchFamily="34" charset="0"/>
                        </a:rPr>
                        <a:t>vol</a:t>
                      </a:r>
                      <a:r>
                        <a:rPr lang="en-GB" sz="1100" b="0" baseline="0" dirty="0" smtClean="0">
                          <a:latin typeface="Lato" panose="020F0502020204030203" pitchFamily="34" charset="0"/>
                        </a:rPr>
                        <a:t> 2, issue 2:</a:t>
                      </a:r>
                    </a:p>
                    <a:p>
                      <a:r>
                        <a:rPr lang="en-GB" sz="1100" b="0" baseline="0" dirty="0" smtClean="0">
                          <a:latin typeface="Lato" panose="020F0502020204030203" pitchFamily="34" charset="0"/>
                        </a:rPr>
                        <a:t>Medical Frontiers</a:t>
                      </a:r>
                      <a:endParaRPr lang="en-GB" sz="1100" dirty="0">
                        <a:latin typeface="Lato" panose="020F0502020204030203" pitchFamily="34" charset="0"/>
                      </a:endParaRPr>
                    </a:p>
                  </a:txBody>
                  <a:tcPr/>
                </a:tc>
                <a:tc>
                  <a:txBody>
                    <a:bodyPr/>
                    <a:lstStyle/>
                    <a:p>
                      <a:r>
                        <a:rPr lang="en-GB" sz="1100" b="1" dirty="0" smtClean="0">
                          <a:latin typeface="Lato" panose="020F0502020204030203" pitchFamily="34" charset="0"/>
                        </a:rPr>
                        <a:t>22</a:t>
                      </a:r>
                      <a:r>
                        <a:rPr lang="en-GB" sz="1100" b="1" baseline="0" dirty="0" smtClean="0">
                          <a:latin typeface="Lato" panose="020F0502020204030203" pitchFamily="34" charset="0"/>
                        </a:rPr>
                        <a:t> Jul</a:t>
                      </a:r>
                      <a:r>
                        <a:rPr lang="en-GB" sz="1100" b="0" baseline="0" dirty="0" smtClean="0">
                          <a:latin typeface="Lato" panose="020F0502020204030203" pitchFamily="34" charset="0"/>
                        </a:rPr>
                        <a:t> – </a:t>
                      </a:r>
                      <a:r>
                        <a:rPr lang="en-GB" sz="1100" b="0" baseline="0" dirty="0" err="1" smtClean="0">
                          <a:latin typeface="Lato" panose="020F0502020204030203" pitchFamily="34" charset="0"/>
                        </a:rPr>
                        <a:t>vol</a:t>
                      </a:r>
                      <a:r>
                        <a:rPr lang="en-GB" sz="1100" b="0" baseline="0" dirty="0" smtClean="0">
                          <a:latin typeface="Lato" panose="020F0502020204030203" pitchFamily="34" charset="0"/>
                        </a:rPr>
                        <a:t> 2, issue 3:</a:t>
                      </a:r>
                    </a:p>
                    <a:p>
                      <a:r>
                        <a:rPr lang="en-GB" sz="1100" b="0" baseline="0" dirty="0" smtClean="0">
                          <a:latin typeface="Lato" panose="020F0502020204030203" pitchFamily="34" charset="0"/>
                        </a:rPr>
                        <a:t>Being You</a:t>
                      </a:r>
                    </a:p>
                    <a:p>
                      <a:r>
                        <a:rPr lang="en-GB" sz="1100" b="1" baseline="0" dirty="0" smtClean="0">
                          <a:latin typeface="Lato" panose="020F0502020204030203" pitchFamily="34" charset="0"/>
                        </a:rPr>
                        <a:t>30 Sep </a:t>
                      </a:r>
                      <a:r>
                        <a:rPr lang="en-GB" sz="1100" b="0" baseline="0" dirty="0" smtClean="0">
                          <a:latin typeface="Lato" panose="020F0502020204030203" pitchFamily="34" charset="0"/>
                        </a:rPr>
                        <a:t>– </a:t>
                      </a:r>
                      <a:r>
                        <a:rPr lang="en-GB" sz="1100" b="0" baseline="0" dirty="0" err="1" smtClean="0">
                          <a:latin typeface="Lato" panose="020F0502020204030203" pitchFamily="34" charset="0"/>
                        </a:rPr>
                        <a:t>vol</a:t>
                      </a:r>
                      <a:r>
                        <a:rPr lang="en-GB" sz="1100" b="0" baseline="0" dirty="0" smtClean="0">
                          <a:latin typeface="Lato" panose="020F0502020204030203" pitchFamily="34" charset="0"/>
                        </a:rPr>
                        <a:t> 2, issue 4:</a:t>
                      </a:r>
                    </a:p>
                    <a:p>
                      <a:r>
                        <a:rPr lang="en-GB" sz="1100" b="0" baseline="0" dirty="0" smtClean="0">
                          <a:latin typeface="Lato" panose="020F0502020204030203" pitchFamily="34" charset="0"/>
                        </a:rPr>
                        <a:t>Our Planet</a:t>
                      </a:r>
                      <a:endParaRPr lang="en-GB" sz="1100" b="1" dirty="0">
                        <a:latin typeface="Lato" panose="020F0502020204030203" pitchFamily="34" charset="0"/>
                      </a:endParaRPr>
                    </a:p>
                  </a:txBody>
                  <a:tcPr/>
                </a:tc>
                <a:tc>
                  <a:txBody>
                    <a:bodyPr/>
                    <a:lstStyle/>
                    <a:p>
                      <a:r>
                        <a:rPr lang="en-GB" sz="1100" b="1" dirty="0" smtClean="0">
                          <a:latin typeface="Lato" panose="020F0502020204030203" pitchFamily="34" charset="0"/>
                        </a:rPr>
                        <a:t>9 Dec </a:t>
                      </a:r>
                      <a:r>
                        <a:rPr lang="en-GB" sz="1100" b="0" dirty="0" smtClean="0">
                          <a:latin typeface="Lato" panose="020F0502020204030203" pitchFamily="34" charset="0"/>
                        </a:rPr>
                        <a:t>–</a:t>
                      </a:r>
                      <a:r>
                        <a:rPr lang="en-GB" sz="1100" b="0" baseline="0" dirty="0" smtClean="0">
                          <a:latin typeface="Lato" panose="020F0502020204030203" pitchFamily="34" charset="0"/>
                        </a:rPr>
                        <a:t> </a:t>
                      </a:r>
                      <a:r>
                        <a:rPr lang="en-GB" sz="1100" b="0" baseline="0" dirty="0" err="1" smtClean="0">
                          <a:latin typeface="Lato" panose="020F0502020204030203" pitchFamily="34" charset="0"/>
                        </a:rPr>
                        <a:t>vol</a:t>
                      </a:r>
                      <a:r>
                        <a:rPr lang="en-GB" sz="1100" b="0" baseline="0" dirty="0" smtClean="0">
                          <a:latin typeface="Lato" panose="020F0502020204030203" pitchFamily="34" charset="0"/>
                        </a:rPr>
                        <a:t> 2, issue 5: </a:t>
                      </a:r>
                    </a:p>
                    <a:p>
                      <a:r>
                        <a:rPr lang="en-GB" sz="1100" b="0" baseline="0" dirty="0" smtClean="0">
                          <a:latin typeface="Lato" panose="020F0502020204030203" pitchFamily="34" charset="0"/>
                        </a:rPr>
                        <a:t>Instant Expert</a:t>
                      </a:r>
                      <a:endParaRPr lang="en-GB" sz="1100" dirty="0">
                        <a:latin typeface="Lato" panose="020F0502020204030203" pitchFamily="34" charset="0"/>
                      </a:endParaRPr>
                    </a:p>
                  </a:txBody>
                  <a:tcPr/>
                </a:tc>
              </a:tr>
            </a:tbl>
          </a:graphicData>
        </a:graphic>
      </p:graphicFrame>
      <p:graphicFrame>
        <p:nvGraphicFramePr>
          <p:cNvPr id="5" name="Table 4"/>
          <p:cNvGraphicFramePr>
            <a:graphicFrameLocks noGrp="1"/>
          </p:cNvGraphicFramePr>
          <p:nvPr>
            <p:extLst/>
          </p:nvPr>
        </p:nvGraphicFramePr>
        <p:xfrm>
          <a:off x="936590" y="2894824"/>
          <a:ext cx="6155690" cy="1542288"/>
        </p:xfrm>
        <a:graphic>
          <a:graphicData uri="http://schemas.openxmlformats.org/drawingml/2006/table">
            <a:tbl>
              <a:tblPr firstRow="1" firstCol="1" bandRow="1">
                <a:tableStyleId>{5C22544A-7EE6-4342-B048-85BDC9FD1C3A}</a:tableStyleId>
              </a:tblPr>
              <a:tblGrid>
                <a:gridCol w="941361"/>
                <a:gridCol w="1201157"/>
                <a:gridCol w="1260230"/>
                <a:gridCol w="1438720"/>
                <a:gridCol w="1314222"/>
              </a:tblGrid>
              <a:tr h="190500">
                <a:tc>
                  <a:txBody>
                    <a:bodyPr/>
                    <a:lstStyle/>
                    <a:p>
                      <a:pPr>
                        <a:lnSpc>
                          <a:spcPct val="115000"/>
                        </a:lnSpc>
                        <a:spcAft>
                          <a:spcPts val="0"/>
                        </a:spcAft>
                      </a:pPr>
                      <a:r>
                        <a:rPr lang="en-GB" sz="1100" dirty="0">
                          <a:effectLst/>
                        </a:rPr>
                        <a:t>2014 issues</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en-GB" sz="1100" dirty="0">
                          <a:effectLst/>
                        </a:rPr>
                        <a:t>The Human Story (Oct – Mar)</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0"/>
                        </a:spcAft>
                      </a:pPr>
                      <a:r>
                        <a:rPr lang="en-GB" sz="1100" dirty="0" smtClean="0">
                          <a:effectLst/>
                        </a:rPr>
                        <a:t>Scientific </a:t>
                      </a:r>
                      <a:r>
                        <a:rPr lang="en-GB" sz="1100" dirty="0">
                          <a:effectLst/>
                        </a:rPr>
                        <a:t>Guide To A Better You  </a:t>
                      </a:r>
                      <a:r>
                        <a:rPr lang="en-GB" sz="1100" dirty="0" smtClean="0">
                          <a:effectLst/>
                        </a:rPr>
                        <a:t>  (</a:t>
                      </a:r>
                      <a:r>
                        <a:rPr lang="en-GB" sz="1100" dirty="0">
                          <a:effectLst/>
                        </a:rPr>
                        <a:t>Aug - Mar)</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0"/>
                        </a:spcAft>
                      </a:pPr>
                      <a:r>
                        <a:rPr lang="en-GB" sz="1100">
                          <a:effectLst/>
                        </a:rPr>
                        <a:t>The Unknown Universe (Jun – Mar)</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0"/>
                        </a:spcAft>
                      </a:pPr>
                      <a:r>
                        <a:rPr lang="en-GB" sz="1100">
                          <a:effectLst/>
                        </a:rPr>
                        <a:t>The Big Questions</a:t>
                      </a:r>
                    </a:p>
                    <a:p>
                      <a:pPr algn="ctr">
                        <a:lnSpc>
                          <a:spcPct val="115000"/>
                        </a:lnSpc>
                        <a:spcAft>
                          <a:spcPts val="0"/>
                        </a:spcAft>
                      </a:pPr>
                      <a:r>
                        <a:rPr lang="en-GB" sz="1100">
                          <a:effectLst/>
                        </a:rPr>
                        <a:t>(Mar – Mar)</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r>
              <a:tr h="190500">
                <a:tc>
                  <a:txBody>
                    <a:bodyPr/>
                    <a:lstStyle/>
                    <a:p>
                      <a:pPr>
                        <a:lnSpc>
                          <a:spcPct val="115000"/>
                        </a:lnSpc>
                        <a:spcAft>
                          <a:spcPts val="0"/>
                        </a:spcAft>
                      </a:pPr>
                      <a:r>
                        <a:rPr lang="en-GB" sz="1100">
                          <a:effectLst/>
                        </a:rPr>
                        <a:t>Kindle</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en-GB" sz="1100">
                          <a:effectLst/>
                        </a:rPr>
                        <a:t>527</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0"/>
                        </a:spcAft>
                      </a:pPr>
                      <a:r>
                        <a:rPr lang="en-GB" sz="1100" dirty="0">
                          <a:effectLst/>
                        </a:rPr>
                        <a:t>929</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0"/>
                        </a:spcAft>
                      </a:pPr>
                      <a:r>
                        <a:rPr lang="en-GB" sz="1100">
                          <a:effectLst/>
                        </a:rPr>
                        <a:t>1,248</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0"/>
                        </a:spcAft>
                      </a:pPr>
                      <a:r>
                        <a:rPr lang="en-GB" sz="1100" dirty="0">
                          <a:effectLst/>
                        </a:rPr>
                        <a:t>2,132</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r>
              <a:tr h="190500">
                <a:tc>
                  <a:txBody>
                    <a:bodyPr/>
                    <a:lstStyle/>
                    <a:p>
                      <a:pPr>
                        <a:lnSpc>
                          <a:spcPct val="115000"/>
                        </a:lnSpc>
                        <a:spcAft>
                          <a:spcPts val="0"/>
                        </a:spcAft>
                      </a:pPr>
                      <a:r>
                        <a:rPr lang="en-GB" sz="1100">
                          <a:effectLst/>
                        </a:rPr>
                        <a:t>Zinio</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en-GB" sz="1100">
                          <a:effectLst/>
                        </a:rPr>
                        <a:t>269</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0"/>
                        </a:spcAft>
                      </a:pPr>
                      <a:r>
                        <a:rPr lang="en-GB" sz="1100">
                          <a:effectLst/>
                        </a:rPr>
                        <a:t>217</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0"/>
                        </a:spcAft>
                      </a:pPr>
                      <a:r>
                        <a:rPr lang="en-GB" sz="1100">
                          <a:effectLst/>
                        </a:rPr>
                        <a:t>185</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0"/>
                        </a:spcAft>
                      </a:pPr>
                      <a:r>
                        <a:rPr lang="en-GB" sz="1100">
                          <a:effectLst/>
                        </a:rPr>
                        <a:t>622</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r>
              <a:tr h="190500">
                <a:tc>
                  <a:txBody>
                    <a:bodyPr/>
                    <a:lstStyle/>
                    <a:p>
                      <a:pPr>
                        <a:lnSpc>
                          <a:spcPct val="115000"/>
                        </a:lnSpc>
                        <a:spcAft>
                          <a:spcPts val="0"/>
                        </a:spcAft>
                      </a:pPr>
                      <a:r>
                        <a:rPr lang="en-GB" sz="1100">
                          <a:effectLst/>
                        </a:rPr>
                        <a:t>Apple</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en-GB" sz="1100">
                          <a:effectLst/>
                        </a:rPr>
                        <a:t>207</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0"/>
                        </a:spcAft>
                      </a:pPr>
                      <a:r>
                        <a:rPr lang="en-GB" sz="1100">
                          <a:effectLst/>
                        </a:rPr>
                        <a:t>722</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0"/>
                        </a:spcAft>
                      </a:pPr>
                      <a:r>
                        <a:rPr lang="en-GB" sz="1100">
                          <a:effectLst/>
                        </a:rPr>
                        <a:t>336</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0"/>
                        </a:spcAft>
                      </a:pPr>
                      <a:r>
                        <a:rPr lang="en-GB" sz="1100">
                          <a:effectLst/>
                        </a:rPr>
                        <a:t>631</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r>
              <a:tr h="190500">
                <a:tc>
                  <a:txBody>
                    <a:bodyPr/>
                    <a:lstStyle/>
                    <a:p>
                      <a:pPr>
                        <a:lnSpc>
                          <a:spcPct val="115000"/>
                        </a:lnSpc>
                        <a:spcAft>
                          <a:spcPts val="0"/>
                        </a:spcAft>
                      </a:pPr>
                      <a:r>
                        <a:rPr lang="en-GB" sz="1100">
                          <a:effectLst/>
                        </a:rPr>
                        <a:t>Android</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en-GB" sz="1100">
                          <a:effectLst/>
                        </a:rPr>
                        <a:t>20</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0"/>
                        </a:spcAft>
                      </a:pPr>
                      <a:r>
                        <a:rPr lang="en-GB" sz="1100">
                          <a:effectLst/>
                        </a:rPr>
                        <a:t>98</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0"/>
                        </a:spcAft>
                      </a:pPr>
                      <a:r>
                        <a:rPr lang="en-GB" sz="1100">
                          <a:effectLst/>
                        </a:rPr>
                        <a:t>37</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0"/>
                        </a:spcAft>
                      </a:pPr>
                      <a:r>
                        <a:rPr lang="en-GB" sz="1100">
                          <a:effectLst/>
                        </a:rPr>
                        <a:t>53</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r>
              <a:tr h="190500">
                <a:tc>
                  <a:txBody>
                    <a:bodyPr/>
                    <a:lstStyle/>
                    <a:p>
                      <a:pPr>
                        <a:lnSpc>
                          <a:spcPct val="115000"/>
                        </a:lnSpc>
                        <a:spcAft>
                          <a:spcPts val="0"/>
                        </a:spcAft>
                      </a:pPr>
                      <a:r>
                        <a:rPr lang="en-GB" sz="1100">
                          <a:effectLst/>
                        </a:rPr>
                        <a:t>TOTAL</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en-GB" sz="1100" b="1">
                          <a:effectLst/>
                        </a:rPr>
                        <a:t>1,023</a:t>
                      </a:r>
                      <a:endParaRPr lang="en-GB" sz="1100" b="1">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0"/>
                        </a:spcAft>
                      </a:pPr>
                      <a:r>
                        <a:rPr lang="en-GB" sz="1100" b="1">
                          <a:effectLst/>
                        </a:rPr>
                        <a:t>1,966</a:t>
                      </a:r>
                      <a:endParaRPr lang="en-GB" sz="1100" b="1">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0"/>
                        </a:spcAft>
                      </a:pPr>
                      <a:r>
                        <a:rPr lang="en-GB" sz="1100" b="1">
                          <a:effectLst/>
                        </a:rPr>
                        <a:t>1,806</a:t>
                      </a:r>
                      <a:endParaRPr lang="en-GB" sz="1100" b="1">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0"/>
                        </a:spcAft>
                      </a:pPr>
                      <a:r>
                        <a:rPr lang="en-GB" sz="1100" b="1" dirty="0">
                          <a:effectLst/>
                        </a:rPr>
                        <a:t>3,438</a:t>
                      </a:r>
                      <a:endParaRPr lang="en-GB" sz="11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r>
            </a:tbl>
          </a:graphicData>
        </a:graphic>
      </p:graphicFrame>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236296" y="1052736"/>
            <a:ext cx="1608659" cy="2135388"/>
          </a:xfrm>
          <a:prstGeom prst="rect">
            <a:avLst/>
          </a:prstGeom>
        </p:spPr>
      </p:pic>
    </p:spTree>
    <p:extLst>
      <p:ext uri="{BB962C8B-B14F-4D97-AF65-F5344CB8AC3E}">
        <p14:creationId xmlns:p14="http://schemas.microsoft.com/office/powerpoint/2010/main" val="32157954"/>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Product - Merchandise</a:t>
            </a:r>
            <a:endParaRPr lang="en-GB" dirty="0"/>
          </a:p>
        </p:txBody>
      </p:sp>
      <p:sp>
        <p:nvSpPr>
          <p:cNvPr id="3" name="Content Placeholder 2"/>
          <p:cNvSpPr>
            <a:spLocks noGrp="1"/>
          </p:cNvSpPr>
          <p:nvPr>
            <p:ph idx="1"/>
          </p:nvPr>
        </p:nvSpPr>
        <p:spPr/>
        <p:txBody>
          <a:bodyPr/>
          <a:lstStyle/>
          <a:p>
            <a:r>
              <a:rPr lang="en-US" dirty="0" smtClean="0"/>
              <a:t>T-shirts, bags</a:t>
            </a:r>
          </a:p>
          <a:p>
            <a:r>
              <a:rPr lang="en-US" dirty="0" smtClean="0"/>
              <a:t>Historical online store </a:t>
            </a:r>
            <a:r>
              <a:rPr lang="en-US" dirty="0" smtClean="0">
                <a:hlinkClick r:id="rId2"/>
              </a:rPr>
              <a:t>www.cafepress.com/newscientist</a:t>
            </a:r>
            <a:r>
              <a:rPr lang="en-US" dirty="0" smtClean="0"/>
              <a:t> </a:t>
            </a:r>
            <a:endParaRPr lang="en-GB" dirty="0"/>
          </a:p>
        </p:txBody>
      </p:sp>
    </p:spTree>
    <p:extLst>
      <p:ext uri="{BB962C8B-B14F-4D97-AF65-F5344CB8AC3E}">
        <p14:creationId xmlns:p14="http://schemas.microsoft.com/office/powerpoint/2010/main" val="4174845288"/>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Product - Syndication</a:t>
            </a:r>
            <a:endParaRPr lang="en-GB" dirty="0"/>
          </a:p>
        </p:txBody>
      </p:sp>
      <p:sp>
        <p:nvSpPr>
          <p:cNvPr id="3" name="Content Placeholder 2"/>
          <p:cNvSpPr>
            <a:spLocks noGrp="1"/>
          </p:cNvSpPr>
          <p:nvPr>
            <p:ph idx="1"/>
          </p:nvPr>
        </p:nvSpPr>
        <p:spPr/>
        <p:txBody>
          <a:bodyPr/>
          <a:lstStyle/>
          <a:p>
            <a:r>
              <a:rPr lang="en-US" dirty="0" smtClean="0"/>
              <a:t>Tribune Media Services </a:t>
            </a:r>
          </a:p>
          <a:p>
            <a:r>
              <a:rPr lang="en-US" dirty="0" smtClean="0"/>
              <a:t>Copyright licensing of articles, images, videos</a:t>
            </a:r>
            <a:endParaRPr lang="en-GB" dirty="0"/>
          </a:p>
        </p:txBody>
      </p:sp>
    </p:spTree>
    <p:extLst>
      <p:ext uri="{BB962C8B-B14F-4D97-AF65-F5344CB8AC3E}">
        <p14:creationId xmlns:p14="http://schemas.microsoft.com/office/powerpoint/2010/main" val="1933912574"/>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Product – Display Advertising</a:t>
            </a:r>
            <a:endParaRPr lang="en-GB" dirty="0"/>
          </a:p>
        </p:txBody>
      </p:sp>
      <p:sp>
        <p:nvSpPr>
          <p:cNvPr id="6" name="Title 1"/>
          <p:cNvSpPr txBox="1">
            <a:spLocks/>
          </p:cNvSpPr>
          <p:nvPr/>
        </p:nvSpPr>
        <p:spPr>
          <a:xfrm>
            <a:off x="457200" y="3356992"/>
            <a:ext cx="8229600" cy="1143000"/>
          </a:xfrm>
          <a:prstGeom prst="rect">
            <a:avLst/>
          </a:prstGeom>
        </p:spPr>
        <p:txBody>
          <a:bodyPr vert="horz" lIns="91440" tIns="45720" rIns="91440" bIns="45720" rtlCol="0" anchor="ctr">
            <a:normAutofit fontScale="92500"/>
          </a:bodyPr>
          <a:lstStyle>
            <a:lvl1pPr algn="ctr" defTabSz="914400" rtl="0" eaLnBrk="1" latinLnBrk="0" hangingPunct="1">
              <a:spcBef>
                <a:spcPct val="0"/>
              </a:spcBef>
              <a:buNone/>
              <a:defRPr sz="4400" kern="1200">
                <a:solidFill>
                  <a:schemeClr val="tx1"/>
                </a:solidFill>
                <a:latin typeface="Lato" panose="020F0502020204030203" pitchFamily="34" charset="0"/>
                <a:ea typeface="+mj-ea"/>
                <a:cs typeface="+mj-cs"/>
              </a:defRPr>
            </a:lvl1pPr>
          </a:lstStyle>
          <a:p>
            <a:r>
              <a:rPr lang="en-US" dirty="0" smtClean="0"/>
              <a:t>Product – Recruitment Advertising</a:t>
            </a:r>
            <a:endParaRPr lang="en-GB" dirty="0"/>
          </a:p>
        </p:txBody>
      </p:sp>
      <p:pic>
        <p:nvPicPr>
          <p:cNvPr id="7170" name="Picture 2" descr="New Scientis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05125" y="1988840"/>
            <a:ext cx="2448272" cy="622621"/>
          </a:xfrm>
          <a:prstGeom prst="rect">
            <a:avLst/>
          </a:prstGeom>
          <a:noFill/>
          <a:extLst>
            <a:ext uri="{909E8E84-426E-40DD-AFC4-6F175D3DCCD1}">
              <a14:hiddenFill xmlns:a14="http://schemas.microsoft.com/office/drawing/2010/main">
                <a:solidFill>
                  <a:srgbClr val="FFFFFF"/>
                </a:solidFill>
              </a14:hiddenFill>
            </a:ext>
          </a:extLst>
        </p:spPr>
      </p:pic>
      <p:pic>
        <p:nvPicPr>
          <p:cNvPr id="7172" name="Picture 4" descr="New Scientist Jobs log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05125" y="4941168"/>
            <a:ext cx="3333750" cy="3524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25869468"/>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Product – New Scientist Live</a:t>
            </a:r>
            <a:endParaRPr lang="en-GB" dirty="0"/>
          </a:p>
        </p:txBody>
      </p:sp>
      <p:sp>
        <p:nvSpPr>
          <p:cNvPr id="3" name="Content Placeholder 2"/>
          <p:cNvSpPr>
            <a:spLocks noGrp="1"/>
          </p:cNvSpPr>
          <p:nvPr>
            <p:ph idx="1"/>
          </p:nvPr>
        </p:nvSpPr>
        <p:spPr/>
        <p:txBody>
          <a:bodyPr/>
          <a:lstStyle/>
          <a:p>
            <a:endParaRPr lang="en-GB" dirty="0"/>
          </a:p>
        </p:txBody>
      </p:sp>
    </p:spTree>
    <p:extLst>
      <p:ext uri="{BB962C8B-B14F-4D97-AF65-F5344CB8AC3E}">
        <p14:creationId xmlns:p14="http://schemas.microsoft.com/office/powerpoint/2010/main" val="969592123"/>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79512" y="1600200"/>
            <a:ext cx="8856984" cy="4525963"/>
          </a:xfrm>
        </p:spPr>
        <p:txBody>
          <a:bodyPr/>
          <a:lstStyle/>
          <a:p>
            <a:pPr marL="0" indent="0">
              <a:buNone/>
            </a:pPr>
            <a:r>
              <a:rPr lang="en-US" dirty="0" smtClean="0"/>
              <a:t>Revenue    =    Yield     x      Volume of Customers</a:t>
            </a:r>
          </a:p>
          <a:p>
            <a:pPr marL="0" indent="0">
              <a:buNone/>
            </a:pPr>
            <a:endParaRPr lang="en-US" dirty="0"/>
          </a:p>
          <a:p>
            <a:pPr marL="0" indent="0">
              <a:buNone/>
            </a:pPr>
            <a:r>
              <a:rPr lang="en-US" sz="2400" dirty="0" smtClean="0"/>
              <a:t>		Price/ Product Choice	Acquisitions	</a:t>
            </a:r>
            <a:r>
              <a:rPr lang="en-US" sz="2400" dirty="0"/>
              <a:t>	</a:t>
            </a:r>
            <a:r>
              <a:rPr lang="en-US" sz="2400" dirty="0" smtClean="0"/>
              <a:t>		Exchange Rates		Renewals</a:t>
            </a:r>
          </a:p>
          <a:p>
            <a:pPr marL="0" indent="0">
              <a:buNone/>
            </a:pPr>
            <a:r>
              <a:rPr lang="en-US" sz="2400" dirty="0"/>
              <a:t>	</a:t>
            </a:r>
            <a:r>
              <a:rPr lang="en-US" sz="2400" dirty="0" smtClean="0"/>
              <a:t>	Tax				Recurring Payments</a:t>
            </a:r>
          </a:p>
          <a:p>
            <a:pPr marL="0" indent="0">
              <a:buNone/>
            </a:pPr>
            <a:r>
              <a:rPr lang="en-US" sz="2400" dirty="0"/>
              <a:t>	</a:t>
            </a:r>
            <a:r>
              <a:rPr lang="en-US" sz="2400" dirty="0" smtClean="0"/>
              <a:t>					Cancellations</a:t>
            </a:r>
          </a:p>
        </p:txBody>
      </p:sp>
      <p:sp>
        <p:nvSpPr>
          <p:cNvPr id="4" name="Down Arrow 3"/>
          <p:cNvSpPr/>
          <p:nvPr/>
        </p:nvSpPr>
        <p:spPr>
          <a:xfrm>
            <a:off x="2843808" y="2204864"/>
            <a:ext cx="432048" cy="576064"/>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Down Arrow 4"/>
          <p:cNvSpPr/>
          <p:nvPr/>
        </p:nvSpPr>
        <p:spPr>
          <a:xfrm>
            <a:off x="6084168" y="2204864"/>
            <a:ext cx="432048" cy="576064"/>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711493060"/>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467544" y="0"/>
            <a:ext cx="8496944" cy="692696"/>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3600" kern="1200">
                <a:solidFill>
                  <a:schemeClr val="tx1"/>
                </a:solidFill>
                <a:latin typeface="Lato" panose="020F0502020204030203" pitchFamily="34" charset="0"/>
                <a:ea typeface="+mj-ea"/>
                <a:cs typeface="+mj-cs"/>
              </a:defRPr>
            </a:lvl1pPr>
          </a:lstStyle>
          <a:p>
            <a:r>
              <a:rPr lang="en-US" sz="2800" dirty="0" smtClean="0"/>
              <a:t>UK Subscriptions </a:t>
            </a:r>
            <a:endParaRPr lang="en-GB" sz="2800" dirty="0"/>
          </a:p>
        </p:txBody>
      </p:sp>
      <p:pic>
        <p:nvPicPr>
          <p:cNvPr id="5" name="Content Placeholder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7505" y="116632"/>
            <a:ext cx="1152128" cy="503663"/>
          </a:xfrm>
          <a:prstGeom prst="rect">
            <a:avLst/>
          </a:prstGeom>
        </p:spPr>
      </p:pic>
      <p:sp>
        <p:nvSpPr>
          <p:cNvPr id="7" name="TextBox 6"/>
          <p:cNvSpPr txBox="1"/>
          <p:nvPr/>
        </p:nvSpPr>
        <p:spPr>
          <a:xfrm>
            <a:off x="2051720" y="764704"/>
            <a:ext cx="4709592" cy="523220"/>
          </a:xfrm>
          <a:prstGeom prst="rect">
            <a:avLst/>
          </a:prstGeom>
          <a:solidFill>
            <a:schemeClr val="bg1">
              <a:lumMod val="85000"/>
            </a:schemeClr>
          </a:solidFill>
        </p:spPr>
        <p:txBody>
          <a:bodyPr wrap="square" rtlCol="0">
            <a:spAutoFit/>
          </a:bodyPr>
          <a:lstStyle/>
          <a:p>
            <a:pPr marL="285750" indent="-285750">
              <a:buFont typeface="Arial" panose="020B0604020202020204" pitchFamily="34" charset="0"/>
              <a:buChar char="•"/>
            </a:pPr>
            <a:r>
              <a:rPr lang="en-US" sz="1400" dirty="0" smtClean="0">
                <a:latin typeface="Lato" panose="020F0502020204030203" pitchFamily="34" charset="0"/>
              </a:rPr>
              <a:t>44,902 active subscribers</a:t>
            </a:r>
          </a:p>
          <a:p>
            <a:pPr marL="285750" indent="-285750">
              <a:buFont typeface="Arial" panose="020B0604020202020204" pitchFamily="34" charset="0"/>
              <a:buChar char="•"/>
            </a:pPr>
            <a:r>
              <a:rPr lang="en-US" sz="1400" dirty="0" smtClean="0">
                <a:latin typeface="Lato" panose="020F0502020204030203" pitchFamily="34" charset="0"/>
              </a:rPr>
              <a:t>Average order value of £137 per subscription</a:t>
            </a:r>
          </a:p>
        </p:txBody>
      </p:sp>
      <p:pic>
        <p:nvPicPr>
          <p:cNvPr id="9" name="Picture 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7504" y="2708920"/>
            <a:ext cx="304800" cy="1597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aphicFrame>
        <p:nvGraphicFramePr>
          <p:cNvPr id="10" name="Chart 9"/>
          <p:cNvGraphicFramePr>
            <a:graphicFrameLocks noGrp="1"/>
          </p:cNvGraphicFramePr>
          <p:nvPr>
            <p:extLst>
              <p:ext uri="{D42A27DB-BD31-4B8C-83A1-F6EECF244321}">
                <p14:modId xmlns:p14="http://schemas.microsoft.com/office/powerpoint/2010/main" val="4225198418"/>
              </p:ext>
            </p:extLst>
          </p:nvPr>
        </p:nvGraphicFramePr>
        <p:xfrm>
          <a:off x="467544" y="2564904"/>
          <a:ext cx="8352927" cy="4176464"/>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2475728711"/>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467544" y="0"/>
            <a:ext cx="8496944" cy="692696"/>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3600" kern="1200">
                <a:solidFill>
                  <a:schemeClr val="tx1"/>
                </a:solidFill>
                <a:latin typeface="Lato" panose="020F0502020204030203" pitchFamily="34" charset="0"/>
                <a:ea typeface="+mj-ea"/>
                <a:cs typeface="+mj-cs"/>
              </a:defRPr>
            </a:lvl1pPr>
          </a:lstStyle>
          <a:p>
            <a:r>
              <a:rPr lang="en-US" sz="2800" dirty="0" smtClean="0"/>
              <a:t>ROW Subscriptions </a:t>
            </a:r>
            <a:endParaRPr lang="en-GB" sz="2800" dirty="0"/>
          </a:p>
        </p:txBody>
      </p:sp>
      <p:sp>
        <p:nvSpPr>
          <p:cNvPr id="6" name="TextBox 5"/>
          <p:cNvSpPr txBox="1"/>
          <p:nvPr/>
        </p:nvSpPr>
        <p:spPr>
          <a:xfrm>
            <a:off x="2267744" y="908720"/>
            <a:ext cx="4709592" cy="523220"/>
          </a:xfrm>
          <a:prstGeom prst="rect">
            <a:avLst/>
          </a:prstGeom>
          <a:solidFill>
            <a:schemeClr val="bg1">
              <a:lumMod val="85000"/>
            </a:schemeClr>
          </a:solidFill>
        </p:spPr>
        <p:txBody>
          <a:bodyPr wrap="square" rtlCol="0">
            <a:spAutoFit/>
          </a:bodyPr>
          <a:lstStyle/>
          <a:p>
            <a:pPr marL="285750" indent="-285750">
              <a:buFont typeface="Arial" panose="020B0604020202020204" pitchFamily="34" charset="0"/>
              <a:buChar char="•"/>
            </a:pPr>
            <a:r>
              <a:rPr lang="en-US" sz="1400" dirty="0" smtClean="0">
                <a:latin typeface="Lato" panose="020F0502020204030203" pitchFamily="34" charset="0"/>
              </a:rPr>
              <a:t>9,718 active paid subscribers</a:t>
            </a:r>
          </a:p>
          <a:p>
            <a:pPr marL="285750" indent="-285750">
              <a:buFont typeface="Arial" panose="020B0604020202020204" pitchFamily="34" charset="0"/>
              <a:buChar char="•"/>
            </a:pPr>
            <a:r>
              <a:rPr lang="en-US" sz="1400" dirty="0" smtClean="0">
                <a:latin typeface="Lato" panose="020F0502020204030203" pitchFamily="34" charset="0"/>
              </a:rPr>
              <a:t>Average order value of £139</a:t>
            </a:r>
          </a:p>
        </p:txBody>
      </p:sp>
      <p:pic>
        <p:nvPicPr>
          <p:cNvPr id="7" name="Picture 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7504" y="2708920"/>
            <a:ext cx="304800" cy="1597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aphicFrame>
        <p:nvGraphicFramePr>
          <p:cNvPr id="9" name="Chart 8"/>
          <p:cNvGraphicFramePr>
            <a:graphicFrameLocks noGrp="1"/>
          </p:cNvGraphicFramePr>
          <p:nvPr>
            <p:extLst>
              <p:ext uri="{D42A27DB-BD31-4B8C-83A1-F6EECF244321}">
                <p14:modId xmlns:p14="http://schemas.microsoft.com/office/powerpoint/2010/main" val="498970364"/>
              </p:ext>
            </p:extLst>
          </p:nvPr>
        </p:nvGraphicFramePr>
        <p:xfrm>
          <a:off x="467545" y="2708920"/>
          <a:ext cx="8424936" cy="4032447"/>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471227700"/>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467544" y="0"/>
            <a:ext cx="8496944" cy="692696"/>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3600" kern="1200">
                <a:solidFill>
                  <a:schemeClr val="tx1"/>
                </a:solidFill>
                <a:latin typeface="Lato" panose="020F0502020204030203" pitchFamily="34" charset="0"/>
                <a:ea typeface="+mj-ea"/>
                <a:cs typeface="+mj-cs"/>
              </a:defRPr>
            </a:lvl1pPr>
          </a:lstStyle>
          <a:p>
            <a:r>
              <a:rPr lang="en-US" sz="2800" dirty="0" smtClean="0"/>
              <a:t>US Subscriptions </a:t>
            </a:r>
            <a:endParaRPr lang="en-GB" sz="2800" dirty="0"/>
          </a:p>
        </p:txBody>
      </p:sp>
      <p:sp>
        <p:nvSpPr>
          <p:cNvPr id="6" name="TextBox 5"/>
          <p:cNvSpPr txBox="1"/>
          <p:nvPr/>
        </p:nvSpPr>
        <p:spPr>
          <a:xfrm>
            <a:off x="2361220" y="908720"/>
            <a:ext cx="4709592" cy="523220"/>
          </a:xfrm>
          <a:prstGeom prst="rect">
            <a:avLst/>
          </a:prstGeom>
          <a:solidFill>
            <a:schemeClr val="bg1">
              <a:lumMod val="85000"/>
            </a:schemeClr>
          </a:solidFill>
        </p:spPr>
        <p:txBody>
          <a:bodyPr wrap="square" rtlCol="0">
            <a:spAutoFit/>
          </a:bodyPr>
          <a:lstStyle/>
          <a:p>
            <a:pPr marL="285750" indent="-285750">
              <a:buFont typeface="Arial" panose="020B0604020202020204" pitchFamily="34" charset="0"/>
              <a:buChar char="•"/>
            </a:pPr>
            <a:r>
              <a:rPr lang="en-US" sz="1400" dirty="0" smtClean="0">
                <a:latin typeface="Lato" panose="020F0502020204030203" pitchFamily="34" charset="0"/>
              </a:rPr>
              <a:t>19,604 active paid subscribers</a:t>
            </a:r>
          </a:p>
          <a:p>
            <a:pPr marL="285750" indent="-285750">
              <a:buFont typeface="Arial" panose="020B0604020202020204" pitchFamily="34" charset="0"/>
              <a:buChar char="•"/>
            </a:pPr>
            <a:r>
              <a:rPr lang="en-US" sz="1400" dirty="0" smtClean="0">
                <a:latin typeface="Lato" panose="020F0502020204030203" pitchFamily="34" charset="0"/>
              </a:rPr>
              <a:t>Average order value of £72</a:t>
            </a:r>
          </a:p>
        </p:txBody>
      </p:sp>
      <p:pic>
        <p:nvPicPr>
          <p:cNvPr id="7" name="Picture 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7504" y="2708920"/>
            <a:ext cx="304800" cy="1597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aphicFrame>
        <p:nvGraphicFramePr>
          <p:cNvPr id="9" name="Chart 8"/>
          <p:cNvGraphicFramePr>
            <a:graphicFrameLocks noGrp="1"/>
          </p:cNvGraphicFramePr>
          <p:nvPr>
            <p:extLst>
              <p:ext uri="{D42A27DB-BD31-4B8C-83A1-F6EECF244321}">
                <p14:modId xmlns:p14="http://schemas.microsoft.com/office/powerpoint/2010/main" val="132638116"/>
              </p:ext>
            </p:extLst>
          </p:nvPr>
        </p:nvGraphicFramePr>
        <p:xfrm>
          <a:off x="467544" y="2420888"/>
          <a:ext cx="8750059" cy="4043123"/>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071208046"/>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467544" y="0"/>
            <a:ext cx="8496944" cy="692696"/>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3600" kern="1200">
                <a:solidFill>
                  <a:schemeClr val="tx1"/>
                </a:solidFill>
                <a:latin typeface="Lato" panose="020F0502020204030203" pitchFamily="34" charset="0"/>
                <a:ea typeface="+mj-ea"/>
                <a:cs typeface="+mj-cs"/>
              </a:defRPr>
            </a:lvl1pPr>
          </a:lstStyle>
          <a:p>
            <a:r>
              <a:rPr lang="en-US" sz="2800" dirty="0" smtClean="0"/>
              <a:t>AU Subscriptions </a:t>
            </a:r>
            <a:endParaRPr lang="en-GB" sz="2800" dirty="0"/>
          </a:p>
        </p:txBody>
      </p:sp>
      <p:sp>
        <p:nvSpPr>
          <p:cNvPr id="6" name="TextBox 5"/>
          <p:cNvSpPr txBox="1"/>
          <p:nvPr/>
        </p:nvSpPr>
        <p:spPr>
          <a:xfrm>
            <a:off x="2361220" y="980728"/>
            <a:ext cx="4709592" cy="523220"/>
          </a:xfrm>
          <a:prstGeom prst="rect">
            <a:avLst/>
          </a:prstGeom>
          <a:solidFill>
            <a:schemeClr val="bg1">
              <a:lumMod val="85000"/>
            </a:schemeClr>
          </a:solidFill>
        </p:spPr>
        <p:txBody>
          <a:bodyPr wrap="square" rtlCol="0">
            <a:spAutoFit/>
          </a:bodyPr>
          <a:lstStyle/>
          <a:p>
            <a:pPr marL="285750" indent="-285750">
              <a:buFont typeface="Arial" panose="020B0604020202020204" pitchFamily="34" charset="0"/>
              <a:buChar char="•"/>
            </a:pPr>
            <a:r>
              <a:rPr lang="en-US" sz="1400" dirty="0" smtClean="0">
                <a:latin typeface="Lato" panose="020F0502020204030203" pitchFamily="34" charset="0"/>
              </a:rPr>
              <a:t>14,217 active paid subscribers</a:t>
            </a:r>
          </a:p>
          <a:p>
            <a:pPr marL="285750" indent="-285750">
              <a:buFont typeface="Arial" panose="020B0604020202020204" pitchFamily="34" charset="0"/>
              <a:buChar char="•"/>
            </a:pPr>
            <a:r>
              <a:rPr lang="en-US" sz="1400" dirty="0" smtClean="0">
                <a:latin typeface="Lato" panose="020F0502020204030203" pitchFamily="34" charset="0"/>
              </a:rPr>
              <a:t>Average order value of £121</a:t>
            </a:r>
          </a:p>
        </p:txBody>
      </p:sp>
      <p:pic>
        <p:nvPicPr>
          <p:cNvPr id="8" name="Picture 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7504" y="2708920"/>
            <a:ext cx="304800" cy="1597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aphicFrame>
        <p:nvGraphicFramePr>
          <p:cNvPr id="9" name="Chart 8"/>
          <p:cNvGraphicFramePr>
            <a:graphicFrameLocks noGrp="1"/>
          </p:cNvGraphicFramePr>
          <p:nvPr>
            <p:extLst>
              <p:ext uri="{D42A27DB-BD31-4B8C-83A1-F6EECF244321}">
                <p14:modId xmlns:p14="http://schemas.microsoft.com/office/powerpoint/2010/main" val="3082249572"/>
              </p:ext>
            </p:extLst>
          </p:nvPr>
        </p:nvGraphicFramePr>
        <p:xfrm>
          <a:off x="323529" y="2564904"/>
          <a:ext cx="8640960" cy="4176464"/>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473358070"/>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Paid Subscriber Volume - Direct</a:t>
            </a:r>
            <a:endParaRPr lang="en-GB" dirty="0"/>
          </a:p>
        </p:txBody>
      </p:sp>
      <p:graphicFrame>
        <p:nvGraphicFramePr>
          <p:cNvPr id="4" name="Chart 3"/>
          <p:cNvGraphicFramePr>
            <a:graphicFrameLocks/>
          </p:cNvGraphicFramePr>
          <p:nvPr>
            <p:extLst>
              <p:ext uri="{D42A27DB-BD31-4B8C-83A1-F6EECF244321}">
                <p14:modId xmlns:p14="http://schemas.microsoft.com/office/powerpoint/2010/main" val="2581027560"/>
              </p:ext>
            </p:extLst>
          </p:nvPr>
        </p:nvGraphicFramePr>
        <p:xfrm>
          <a:off x="539552" y="1268760"/>
          <a:ext cx="8352928" cy="540060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510700323"/>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4082"/>
          </a:xfrm>
        </p:spPr>
        <p:txBody>
          <a:bodyPr>
            <a:normAutofit fontScale="90000"/>
          </a:bodyPr>
          <a:lstStyle/>
          <a:p>
            <a:r>
              <a:rPr lang="en-GB" dirty="0" smtClean="0"/>
              <a:t>Overall renewal rate over time</a:t>
            </a:r>
            <a:endParaRPr lang="en-GB" dirty="0"/>
          </a:p>
        </p:txBody>
      </p:sp>
      <p:graphicFrame>
        <p:nvGraphicFramePr>
          <p:cNvPr id="5" name="Content Placeholder 3"/>
          <p:cNvGraphicFramePr>
            <a:graphicFrameLocks/>
          </p:cNvGraphicFramePr>
          <p:nvPr>
            <p:extLst/>
          </p:nvPr>
        </p:nvGraphicFramePr>
        <p:xfrm>
          <a:off x="899592" y="5517232"/>
          <a:ext cx="6666359" cy="1097280"/>
        </p:xfrm>
        <a:graphic>
          <a:graphicData uri="http://schemas.openxmlformats.org/drawingml/2006/table">
            <a:tbl>
              <a:tblPr firstRow="1" bandRow="1">
                <a:tableStyleId>{5C22544A-7EE6-4342-B048-85BDC9FD1C3A}</a:tableStyleId>
              </a:tblPr>
              <a:tblGrid>
                <a:gridCol w="1266359"/>
                <a:gridCol w="1080000"/>
                <a:gridCol w="1080000"/>
                <a:gridCol w="1080000"/>
                <a:gridCol w="1080000"/>
                <a:gridCol w="1080000"/>
              </a:tblGrid>
              <a:tr h="234026">
                <a:tc>
                  <a:txBody>
                    <a:bodyPr/>
                    <a:lstStyle/>
                    <a:p>
                      <a:endParaRPr lang="en-GB" sz="1200" dirty="0"/>
                    </a:p>
                  </a:txBody>
                  <a:tcPr/>
                </a:tc>
                <a:tc>
                  <a:txBody>
                    <a:bodyPr/>
                    <a:lstStyle/>
                    <a:p>
                      <a:r>
                        <a:rPr lang="en-GB" sz="1200" dirty="0" smtClean="0"/>
                        <a:t>End 2011</a:t>
                      </a:r>
                      <a:endParaRPr lang="en-GB" sz="1200" dirty="0"/>
                    </a:p>
                  </a:txBody>
                  <a:tcPr/>
                </a:tc>
                <a:tc>
                  <a:txBody>
                    <a:bodyPr/>
                    <a:lstStyle/>
                    <a:p>
                      <a:r>
                        <a:rPr lang="en-GB" sz="1200" dirty="0" smtClean="0"/>
                        <a:t>End</a:t>
                      </a:r>
                      <a:r>
                        <a:rPr lang="en-GB" sz="1200" baseline="0" dirty="0" smtClean="0"/>
                        <a:t> </a:t>
                      </a:r>
                      <a:r>
                        <a:rPr lang="en-GB" sz="1200" dirty="0" smtClean="0"/>
                        <a:t>2012</a:t>
                      </a:r>
                      <a:endParaRPr lang="en-GB" sz="1200" dirty="0"/>
                    </a:p>
                  </a:txBody>
                  <a:tcPr/>
                </a:tc>
                <a:tc>
                  <a:txBody>
                    <a:bodyPr/>
                    <a:lstStyle/>
                    <a:p>
                      <a:r>
                        <a:rPr lang="en-GB" sz="1200" dirty="0" smtClean="0"/>
                        <a:t>End 2013</a:t>
                      </a:r>
                      <a:endParaRPr lang="en-GB" sz="1200" dirty="0"/>
                    </a:p>
                  </a:txBody>
                  <a:tcPr/>
                </a:tc>
                <a:tc>
                  <a:txBody>
                    <a:bodyPr/>
                    <a:lstStyle/>
                    <a:p>
                      <a:r>
                        <a:rPr lang="en-GB" sz="1200" dirty="0" smtClean="0"/>
                        <a:t>End 2014</a:t>
                      </a:r>
                      <a:endParaRPr lang="en-GB" sz="1200" dirty="0"/>
                    </a:p>
                  </a:txBody>
                  <a:tcPr/>
                </a:tc>
                <a:tc>
                  <a:txBody>
                    <a:bodyPr/>
                    <a:lstStyle/>
                    <a:p>
                      <a:r>
                        <a:rPr lang="en-GB" sz="1200" dirty="0" smtClean="0"/>
                        <a:t>End Q1 2015</a:t>
                      </a:r>
                      <a:endParaRPr lang="en-GB" sz="1200" dirty="0"/>
                    </a:p>
                  </a:txBody>
                  <a:tcPr/>
                </a:tc>
              </a:tr>
              <a:tr h="234026">
                <a:tc>
                  <a:txBody>
                    <a:bodyPr/>
                    <a:lstStyle/>
                    <a:p>
                      <a:r>
                        <a:rPr lang="en-GB" sz="1200" dirty="0" smtClean="0"/>
                        <a:t>Expires</a:t>
                      </a:r>
                      <a:endParaRPr lang="en-GB" sz="1200" dirty="0"/>
                    </a:p>
                  </a:txBody>
                  <a:tcPr/>
                </a:tc>
                <a:tc>
                  <a:txBody>
                    <a:bodyPr/>
                    <a:lstStyle/>
                    <a:p>
                      <a:r>
                        <a:rPr lang="en-GB" sz="1200" dirty="0" smtClean="0"/>
                        <a:t>76,789</a:t>
                      </a:r>
                      <a:endParaRPr lang="en-GB" sz="1200" dirty="0"/>
                    </a:p>
                  </a:txBody>
                  <a:tcPr/>
                </a:tc>
                <a:tc>
                  <a:txBody>
                    <a:bodyPr/>
                    <a:lstStyle/>
                    <a:p>
                      <a:r>
                        <a:rPr lang="en-GB" sz="1200" dirty="0" smtClean="0"/>
                        <a:t>70,547</a:t>
                      </a:r>
                      <a:endParaRPr lang="en-GB" sz="1200" dirty="0"/>
                    </a:p>
                  </a:txBody>
                  <a:tcPr/>
                </a:tc>
                <a:tc>
                  <a:txBody>
                    <a:bodyPr/>
                    <a:lstStyle/>
                    <a:p>
                      <a:r>
                        <a:rPr lang="en-GB" sz="1200" dirty="0" smtClean="0"/>
                        <a:t>79,706</a:t>
                      </a:r>
                      <a:endParaRPr lang="en-GB" sz="1200" dirty="0"/>
                    </a:p>
                  </a:txBody>
                  <a:tcPr/>
                </a:tc>
                <a:tc>
                  <a:txBody>
                    <a:bodyPr/>
                    <a:lstStyle/>
                    <a:p>
                      <a:r>
                        <a:rPr lang="en-GB" sz="1200" dirty="0" smtClean="0"/>
                        <a:t>76,723</a:t>
                      </a:r>
                      <a:endParaRPr lang="en-GB" sz="1200" dirty="0"/>
                    </a:p>
                  </a:txBody>
                  <a:tcPr/>
                </a:tc>
                <a:tc>
                  <a:txBody>
                    <a:bodyPr/>
                    <a:lstStyle/>
                    <a:p>
                      <a:r>
                        <a:rPr lang="en-GB" sz="1200" dirty="0" smtClean="0"/>
                        <a:t>79,652</a:t>
                      </a:r>
                      <a:endParaRPr lang="en-GB" sz="1200" dirty="0"/>
                    </a:p>
                  </a:txBody>
                  <a:tcPr/>
                </a:tc>
              </a:tr>
              <a:tr h="234026">
                <a:tc>
                  <a:txBody>
                    <a:bodyPr/>
                    <a:lstStyle/>
                    <a:p>
                      <a:r>
                        <a:rPr lang="en-GB" sz="1200" dirty="0" smtClean="0"/>
                        <a:t>Renewed</a:t>
                      </a:r>
                      <a:endParaRPr lang="en-GB" sz="1200" dirty="0"/>
                    </a:p>
                  </a:txBody>
                  <a:tcPr/>
                </a:tc>
                <a:tc>
                  <a:txBody>
                    <a:bodyPr/>
                    <a:lstStyle/>
                    <a:p>
                      <a:r>
                        <a:rPr lang="en-GB" sz="1200" dirty="0" smtClean="0"/>
                        <a:t>49,112</a:t>
                      </a:r>
                      <a:endParaRPr lang="en-GB" sz="1200" dirty="0"/>
                    </a:p>
                  </a:txBody>
                  <a:tcPr/>
                </a:tc>
                <a:tc>
                  <a:txBody>
                    <a:bodyPr/>
                    <a:lstStyle/>
                    <a:p>
                      <a:r>
                        <a:rPr lang="en-GB" sz="1200" dirty="0" smtClean="0"/>
                        <a:t>46,679</a:t>
                      </a:r>
                      <a:endParaRPr lang="en-GB" sz="1200" dirty="0"/>
                    </a:p>
                  </a:txBody>
                  <a:tcPr/>
                </a:tc>
                <a:tc>
                  <a:txBody>
                    <a:bodyPr/>
                    <a:lstStyle/>
                    <a:p>
                      <a:r>
                        <a:rPr lang="en-GB" sz="1200" dirty="0" smtClean="0"/>
                        <a:t>52,788</a:t>
                      </a:r>
                      <a:endParaRPr lang="en-GB" sz="1200" dirty="0"/>
                    </a:p>
                  </a:txBody>
                  <a:tcPr/>
                </a:tc>
                <a:tc>
                  <a:txBody>
                    <a:bodyPr/>
                    <a:lstStyle/>
                    <a:p>
                      <a:r>
                        <a:rPr lang="en-GB" sz="1200" dirty="0" smtClean="0"/>
                        <a:t>52,684</a:t>
                      </a:r>
                      <a:endParaRPr lang="en-GB" sz="1200" dirty="0"/>
                    </a:p>
                  </a:txBody>
                  <a:tcPr/>
                </a:tc>
                <a:tc>
                  <a:txBody>
                    <a:bodyPr/>
                    <a:lstStyle/>
                    <a:p>
                      <a:r>
                        <a:rPr lang="en-GB" sz="1200" dirty="0" smtClean="0"/>
                        <a:t>53,648</a:t>
                      </a:r>
                      <a:endParaRPr lang="en-GB" sz="1200" dirty="0"/>
                    </a:p>
                  </a:txBody>
                  <a:tcPr/>
                </a:tc>
              </a:tr>
              <a:tr h="234026">
                <a:tc>
                  <a:txBody>
                    <a:bodyPr/>
                    <a:lstStyle/>
                    <a:p>
                      <a:r>
                        <a:rPr lang="en-GB" sz="1200" dirty="0" smtClean="0"/>
                        <a:t>Renewal %</a:t>
                      </a:r>
                      <a:endParaRPr lang="en-GB" sz="1200" dirty="0"/>
                    </a:p>
                  </a:txBody>
                  <a:tcPr/>
                </a:tc>
                <a:tc>
                  <a:txBody>
                    <a:bodyPr/>
                    <a:lstStyle/>
                    <a:p>
                      <a:r>
                        <a:rPr lang="en-GB" sz="1200" dirty="0" smtClean="0"/>
                        <a:t>63.96%</a:t>
                      </a:r>
                      <a:endParaRPr lang="en-GB" sz="1200" dirty="0"/>
                    </a:p>
                  </a:txBody>
                  <a:tcPr/>
                </a:tc>
                <a:tc>
                  <a:txBody>
                    <a:bodyPr/>
                    <a:lstStyle/>
                    <a:p>
                      <a:r>
                        <a:rPr lang="en-GB" sz="1200" dirty="0" smtClean="0"/>
                        <a:t>66.17%</a:t>
                      </a:r>
                      <a:endParaRPr lang="en-GB" sz="1200" dirty="0"/>
                    </a:p>
                  </a:txBody>
                  <a:tcPr/>
                </a:tc>
                <a:tc>
                  <a:txBody>
                    <a:bodyPr/>
                    <a:lstStyle/>
                    <a:p>
                      <a:r>
                        <a:rPr lang="en-GB" sz="1200" dirty="0" smtClean="0"/>
                        <a:t>66.23%</a:t>
                      </a:r>
                      <a:endParaRPr lang="en-GB" sz="1200" dirty="0"/>
                    </a:p>
                  </a:txBody>
                  <a:tcPr/>
                </a:tc>
                <a:tc>
                  <a:txBody>
                    <a:bodyPr/>
                    <a:lstStyle/>
                    <a:p>
                      <a:r>
                        <a:rPr lang="en-GB" sz="1200" dirty="0" smtClean="0"/>
                        <a:t>68.67%</a:t>
                      </a:r>
                      <a:endParaRPr lang="en-GB" sz="1200" dirty="0"/>
                    </a:p>
                  </a:txBody>
                  <a:tcPr/>
                </a:tc>
                <a:tc>
                  <a:txBody>
                    <a:bodyPr/>
                    <a:lstStyle/>
                    <a:p>
                      <a:r>
                        <a:rPr lang="en-GB" sz="1200" dirty="0" smtClean="0"/>
                        <a:t>67.35%</a:t>
                      </a:r>
                      <a:endParaRPr lang="en-GB" sz="1200" dirty="0"/>
                    </a:p>
                  </a:txBody>
                  <a:tcPr/>
                </a:tc>
              </a:tr>
            </a:tbl>
          </a:graphicData>
        </a:graphic>
      </p:graphicFrame>
      <p:graphicFrame>
        <p:nvGraphicFramePr>
          <p:cNvPr id="6" name="Content Placeholder 5"/>
          <p:cNvGraphicFramePr>
            <a:graphicFrameLocks noGrp="1"/>
          </p:cNvGraphicFramePr>
          <p:nvPr>
            <p:ph idx="1"/>
            <p:extLst/>
          </p:nvPr>
        </p:nvGraphicFramePr>
        <p:xfrm>
          <a:off x="395536" y="995225"/>
          <a:ext cx="8229600" cy="4525963"/>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116209627"/>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smtClean="0"/>
              <a:t>Barrier &amp; Web Subscriptions By Month</a:t>
            </a:r>
            <a:endParaRPr lang="en-GB" sz="3600" dirty="0"/>
          </a:p>
        </p:txBody>
      </p:sp>
      <p:sp>
        <p:nvSpPr>
          <p:cNvPr id="3" name="Rectangular Callout 2"/>
          <p:cNvSpPr/>
          <p:nvPr/>
        </p:nvSpPr>
        <p:spPr>
          <a:xfrm>
            <a:off x="1115616" y="1347323"/>
            <a:ext cx="1692188" cy="929549"/>
          </a:xfrm>
          <a:prstGeom prst="wedgeRectCallout">
            <a:avLst>
              <a:gd name="adj1" fmla="val 34061"/>
              <a:gd name="adj2" fmla="val 93729"/>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00" dirty="0" smtClean="0">
                <a:solidFill>
                  <a:schemeClr val="tx1"/>
                </a:solidFill>
              </a:rPr>
              <a:t>The time illusion (51), Let them eat steak (45), Gravity’s secret (38)</a:t>
            </a:r>
            <a:endParaRPr lang="en-GB" sz="1400" dirty="0">
              <a:solidFill>
                <a:schemeClr val="tx1"/>
              </a:solidFill>
            </a:endParaRPr>
          </a:p>
        </p:txBody>
      </p:sp>
      <p:sp>
        <p:nvSpPr>
          <p:cNvPr id="7" name="TextBox 6"/>
          <p:cNvSpPr txBox="1"/>
          <p:nvPr/>
        </p:nvSpPr>
        <p:spPr>
          <a:xfrm rot="16200000">
            <a:off x="-627566" y="4360458"/>
            <a:ext cx="1800200" cy="369332"/>
          </a:xfrm>
          <a:prstGeom prst="rect">
            <a:avLst/>
          </a:prstGeom>
          <a:noFill/>
        </p:spPr>
        <p:txBody>
          <a:bodyPr wrap="square" rtlCol="0">
            <a:spAutoFit/>
          </a:bodyPr>
          <a:lstStyle/>
          <a:p>
            <a:r>
              <a:rPr lang="en-GB" dirty="0" smtClean="0"/>
              <a:t>New acquisitions</a:t>
            </a:r>
            <a:endParaRPr lang="en-GB" dirty="0"/>
          </a:p>
        </p:txBody>
      </p:sp>
      <p:graphicFrame>
        <p:nvGraphicFramePr>
          <p:cNvPr id="9" name="Chart 8"/>
          <p:cNvGraphicFramePr>
            <a:graphicFrameLocks/>
          </p:cNvGraphicFramePr>
          <p:nvPr>
            <p:extLst>
              <p:ext uri="{D42A27DB-BD31-4B8C-83A1-F6EECF244321}">
                <p14:modId xmlns:p14="http://schemas.microsoft.com/office/powerpoint/2010/main" val="2086584250"/>
              </p:ext>
            </p:extLst>
          </p:nvPr>
        </p:nvGraphicFramePr>
        <p:xfrm>
          <a:off x="323528" y="2636912"/>
          <a:ext cx="8568952" cy="3888432"/>
        </p:xfrm>
        <a:graphic>
          <a:graphicData uri="http://schemas.openxmlformats.org/drawingml/2006/chart">
            <c:chart xmlns:c="http://schemas.openxmlformats.org/drawingml/2006/chart" xmlns:r="http://schemas.openxmlformats.org/officeDocument/2006/relationships" r:id="rId2"/>
          </a:graphicData>
        </a:graphic>
      </p:graphicFrame>
      <p:sp>
        <p:nvSpPr>
          <p:cNvPr id="10" name="Rectangular Callout 9"/>
          <p:cNvSpPr/>
          <p:nvPr/>
        </p:nvSpPr>
        <p:spPr>
          <a:xfrm>
            <a:off x="3743908" y="1347322"/>
            <a:ext cx="1692188" cy="929549"/>
          </a:xfrm>
          <a:prstGeom prst="wedgeRectCallout">
            <a:avLst>
              <a:gd name="adj1" fmla="val 34061"/>
              <a:gd name="adj2" fmla="val 93729"/>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00" dirty="0">
                <a:solidFill>
                  <a:schemeClr val="tx1"/>
                </a:solidFill>
              </a:rPr>
              <a:t>Algorithms (26), Brain boosting (25), Rules of attraction (25)</a:t>
            </a:r>
          </a:p>
        </p:txBody>
      </p:sp>
      <p:sp>
        <p:nvSpPr>
          <p:cNvPr id="11" name="Rectangular Callout 10"/>
          <p:cNvSpPr/>
          <p:nvPr/>
        </p:nvSpPr>
        <p:spPr>
          <a:xfrm>
            <a:off x="6372200" y="1347322"/>
            <a:ext cx="1692188" cy="929549"/>
          </a:xfrm>
          <a:prstGeom prst="wedgeRectCallout">
            <a:avLst>
              <a:gd name="adj1" fmla="val 34061"/>
              <a:gd name="adj2" fmla="val 93729"/>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00" dirty="0">
                <a:solidFill>
                  <a:schemeClr val="tx1"/>
                </a:solidFill>
              </a:rPr>
              <a:t>Migraine (137), Chance (63), Know it all (44) </a:t>
            </a:r>
          </a:p>
        </p:txBody>
      </p:sp>
      <p:sp>
        <p:nvSpPr>
          <p:cNvPr id="4" name="TextBox 3"/>
          <p:cNvSpPr txBox="1"/>
          <p:nvPr/>
        </p:nvSpPr>
        <p:spPr>
          <a:xfrm>
            <a:off x="8447448" y="2817121"/>
            <a:ext cx="1620180" cy="261610"/>
          </a:xfrm>
          <a:prstGeom prst="rect">
            <a:avLst/>
          </a:prstGeom>
          <a:noFill/>
        </p:spPr>
        <p:txBody>
          <a:bodyPr wrap="square" rtlCol="0">
            <a:spAutoFit/>
          </a:bodyPr>
          <a:lstStyle/>
          <a:p>
            <a:r>
              <a:rPr lang="en-GB" sz="1100" dirty="0" smtClean="0"/>
              <a:t>Barrier</a:t>
            </a:r>
            <a:endParaRPr lang="en-GB" sz="1100" dirty="0"/>
          </a:p>
        </p:txBody>
      </p:sp>
      <p:sp>
        <p:nvSpPr>
          <p:cNvPr id="5" name="TextBox 4"/>
          <p:cNvSpPr txBox="1"/>
          <p:nvPr/>
        </p:nvSpPr>
        <p:spPr>
          <a:xfrm>
            <a:off x="3002260" y="6021288"/>
            <a:ext cx="864096" cy="369332"/>
          </a:xfrm>
          <a:prstGeom prst="rect">
            <a:avLst/>
          </a:prstGeom>
          <a:solidFill>
            <a:srgbClr val="92D050"/>
          </a:solidFill>
        </p:spPr>
        <p:txBody>
          <a:bodyPr wrap="square" rtlCol="0">
            <a:spAutoFit/>
          </a:bodyPr>
          <a:lstStyle/>
          <a:p>
            <a:r>
              <a:rPr lang="en-GB" dirty="0" smtClean="0"/>
              <a:t>+6.8%</a:t>
            </a:r>
            <a:endParaRPr lang="en-GB" dirty="0"/>
          </a:p>
        </p:txBody>
      </p:sp>
      <p:sp>
        <p:nvSpPr>
          <p:cNvPr id="12" name="TextBox 11"/>
          <p:cNvSpPr txBox="1"/>
          <p:nvPr/>
        </p:nvSpPr>
        <p:spPr>
          <a:xfrm>
            <a:off x="5412482" y="6021288"/>
            <a:ext cx="864096" cy="369332"/>
          </a:xfrm>
          <a:prstGeom prst="rect">
            <a:avLst/>
          </a:prstGeom>
          <a:solidFill>
            <a:srgbClr val="92D050"/>
          </a:solidFill>
        </p:spPr>
        <p:txBody>
          <a:bodyPr wrap="square" rtlCol="0">
            <a:spAutoFit/>
          </a:bodyPr>
          <a:lstStyle/>
          <a:p>
            <a:r>
              <a:rPr lang="en-GB" dirty="0" smtClean="0"/>
              <a:t>+0.7%</a:t>
            </a:r>
            <a:endParaRPr lang="en-GB" dirty="0"/>
          </a:p>
        </p:txBody>
      </p:sp>
      <p:sp>
        <p:nvSpPr>
          <p:cNvPr id="13" name="TextBox 12"/>
          <p:cNvSpPr txBox="1"/>
          <p:nvPr/>
        </p:nvSpPr>
        <p:spPr>
          <a:xfrm>
            <a:off x="7822704" y="6021288"/>
            <a:ext cx="925760" cy="369332"/>
          </a:xfrm>
          <a:prstGeom prst="rect">
            <a:avLst/>
          </a:prstGeom>
          <a:solidFill>
            <a:srgbClr val="92D050"/>
          </a:solidFill>
        </p:spPr>
        <p:txBody>
          <a:bodyPr wrap="square" rtlCol="0">
            <a:spAutoFit/>
          </a:bodyPr>
          <a:lstStyle/>
          <a:p>
            <a:r>
              <a:rPr lang="en-GB" dirty="0" smtClean="0"/>
              <a:t>+18.6%</a:t>
            </a:r>
            <a:endParaRPr lang="en-GB" dirty="0"/>
          </a:p>
        </p:txBody>
      </p:sp>
    </p:spTree>
    <p:extLst>
      <p:ext uri="{BB962C8B-B14F-4D97-AF65-F5344CB8AC3E}">
        <p14:creationId xmlns:p14="http://schemas.microsoft.com/office/powerpoint/2010/main" val="1127415641"/>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Barrier Test</a:t>
            </a:r>
            <a:endParaRPr lang="en-GB" dirty="0"/>
          </a:p>
        </p:txBody>
      </p:sp>
      <p:pic>
        <p:nvPicPr>
          <p:cNvPr id="11" name="Picture 10"/>
          <p:cNvPicPr/>
          <p:nvPr/>
        </p:nvPicPr>
        <p:blipFill rotWithShape="1">
          <a:blip r:embed="rId2"/>
          <a:srcRect l="19078" t="39679" r="20321" b="27656"/>
          <a:stretch/>
        </p:blipFill>
        <p:spPr bwMode="auto">
          <a:xfrm>
            <a:off x="457200" y="1628800"/>
            <a:ext cx="5337694" cy="2301999"/>
          </a:xfrm>
          <a:prstGeom prst="rect">
            <a:avLst/>
          </a:prstGeom>
          <a:ln>
            <a:noFill/>
          </a:ln>
          <a:extLst>
            <a:ext uri="{53640926-AAD7-44D8-BBD7-CCE9431645EC}">
              <a14:shadowObscured xmlns:a14="http://schemas.microsoft.com/office/drawing/2010/main"/>
            </a:ext>
          </a:extLst>
        </p:spPr>
      </p:pic>
      <p:pic>
        <p:nvPicPr>
          <p:cNvPr id="12" name="Picture 11"/>
          <p:cNvPicPr/>
          <p:nvPr/>
        </p:nvPicPr>
        <p:blipFill rotWithShape="1">
          <a:blip r:embed="rId3"/>
          <a:srcRect l="19078" t="40080" r="20321" b="26854"/>
          <a:stretch/>
        </p:blipFill>
        <p:spPr bwMode="auto">
          <a:xfrm>
            <a:off x="455098" y="4129814"/>
            <a:ext cx="5339796" cy="2330730"/>
          </a:xfrm>
          <a:prstGeom prst="rect">
            <a:avLst/>
          </a:prstGeom>
          <a:ln>
            <a:noFill/>
          </a:ln>
          <a:extLst>
            <a:ext uri="{53640926-AAD7-44D8-BBD7-CCE9431645EC}">
              <a14:shadowObscured xmlns:a14="http://schemas.microsoft.com/office/drawing/2010/main"/>
            </a:ext>
          </a:extLst>
        </p:spPr>
      </p:pic>
      <p:sp>
        <p:nvSpPr>
          <p:cNvPr id="6" name="TextBox 5"/>
          <p:cNvSpPr txBox="1"/>
          <p:nvPr/>
        </p:nvSpPr>
        <p:spPr>
          <a:xfrm>
            <a:off x="5794894" y="1629746"/>
            <a:ext cx="3169594" cy="4524315"/>
          </a:xfrm>
          <a:prstGeom prst="rect">
            <a:avLst/>
          </a:prstGeom>
          <a:noFill/>
        </p:spPr>
        <p:txBody>
          <a:bodyPr wrap="square" rtlCol="0">
            <a:spAutoFit/>
          </a:bodyPr>
          <a:lstStyle/>
          <a:p>
            <a:pPr marL="285750" indent="-285750">
              <a:buFont typeface="Arial" panose="020B0604020202020204" pitchFamily="34" charset="0"/>
              <a:buChar char="•"/>
            </a:pPr>
            <a:r>
              <a:rPr lang="en-GB" sz="2400" dirty="0" smtClean="0"/>
              <a:t>Do images on the barrier increase conversion rate?</a:t>
            </a:r>
          </a:p>
          <a:p>
            <a:endParaRPr lang="en-GB" sz="2400" dirty="0" smtClean="0"/>
          </a:p>
          <a:p>
            <a:pPr marL="285750" indent="-285750">
              <a:buFont typeface="Arial" panose="020B0604020202020204" pitchFamily="34" charset="0"/>
              <a:buChar char="•"/>
            </a:pPr>
            <a:r>
              <a:rPr lang="en-GB" sz="2400" dirty="0" smtClean="0"/>
              <a:t>November 12</a:t>
            </a:r>
            <a:r>
              <a:rPr lang="en-GB" sz="2400" baseline="30000" dirty="0" smtClean="0"/>
              <a:t>th</a:t>
            </a:r>
            <a:r>
              <a:rPr lang="en-GB" sz="2400" dirty="0" smtClean="0"/>
              <a:t> 2014 – March 3</a:t>
            </a:r>
            <a:r>
              <a:rPr lang="en-GB" sz="2400" baseline="30000" dirty="0" smtClean="0"/>
              <a:t>rd</a:t>
            </a:r>
            <a:r>
              <a:rPr lang="en-GB" sz="2400" dirty="0" smtClean="0"/>
              <a:t> 2015</a:t>
            </a:r>
          </a:p>
          <a:p>
            <a:endParaRPr lang="en-GB" sz="2400" dirty="0" smtClean="0"/>
          </a:p>
          <a:p>
            <a:pPr marL="285750" indent="-285750">
              <a:buFont typeface="Arial" panose="020B0604020202020204" pitchFamily="34" charset="0"/>
              <a:buChar char="•"/>
            </a:pPr>
            <a:r>
              <a:rPr lang="en-GB" sz="2400" dirty="0" smtClean="0"/>
              <a:t>Original barrier: </a:t>
            </a:r>
            <a:r>
              <a:rPr lang="en-GB" sz="2400" b="1" dirty="0" smtClean="0"/>
              <a:t>0.073% </a:t>
            </a:r>
            <a:r>
              <a:rPr lang="en-GB" sz="2400" dirty="0" smtClean="0"/>
              <a:t>conversion rate</a:t>
            </a:r>
          </a:p>
          <a:p>
            <a:pPr marL="285750" indent="-285750">
              <a:buFont typeface="Arial" panose="020B0604020202020204" pitchFamily="34" charset="0"/>
              <a:buChar char="•"/>
            </a:pPr>
            <a:r>
              <a:rPr lang="en-GB" sz="2400" dirty="0" smtClean="0"/>
              <a:t>Test barrier: </a:t>
            </a:r>
            <a:r>
              <a:rPr lang="en-GB" sz="2400" b="1" dirty="0" smtClean="0"/>
              <a:t>0.065%</a:t>
            </a:r>
            <a:r>
              <a:rPr lang="en-GB" sz="2400" dirty="0" smtClean="0"/>
              <a:t> conversion rate</a:t>
            </a:r>
            <a:endParaRPr lang="en-GB" sz="2400" dirty="0"/>
          </a:p>
        </p:txBody>
      </p:sp>
      <p:sp>
        <p:nvSpPr>
          <p:cNvPr id="3" name="TextBox 2"/>
          <p:cNvSpPr txBox="1"/>
          <p:nvPr/>
        </p:nvSpPr>
        <p:spPr>
          <a:xfrm>
            <a:off x="6272014" y="553723"/>
            <a:ext cx="2871986" cy="646331"/>
          </a:xfrm>
          <a:prstGeom prst="rect">
            <a:avLst/>
          </a:prstGeom>
          <a:noFill/>
        </p:spPr>
        <p:txBody>
          <a:bodyPr wrap="square" rtlCol="0">
            <a:spAutoFit/>
          </a:bodyPr>
          <a:lstStyle/>
          <a:p>
            <a:r>
              <a:rPr lang="en-US" dirty="0" smtClean="0"/>
              <a:t>Pricing, Products, Positioning</a:t>
            </a:r>
            <a:endParaRPr lang="en-GB" dirty="0"/>
          </a:p>
        </p:txBody>
      </p:sp>
    </p:spTree>
    <p:extLst>
      <p:ext uri="{BB962C8B-B14F-4D97-AF65-F5344CB8AC3E}">
        <p14:creationId xmlns:p14="http://schemas.microsoft.com/office/powerpoint/2010/main" val="473017419"/>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Chart 9"/>
          <p:cNvGraphicFramePr>
            <a:graphicFrameLocks/>
          </p:cNvGraphicFramePr>
          <p:nvPr>
            <p:extLst>
              <p:ext uri="{D42A27DB-BD31-4B8C-83A1-F6EECF244321}">
                <p14:modId xmlns:p14="http://schemas.microsoft.com/office/powerpoint/2010/main" val="2974721000"/>
              </p:ext>
            </p:extLst>
          </p:nvPr>
        </p:nvGraphicFramePr>
        <p:xfrm>
          <a:off x="3851920" y="2564904"/>
          <a:ext cx="4572000" cy="2743200"/>
        </p:xfrm>
        <a:graphic>
          <a:graphicData uri="http://schemas.openxmlformats.org/drawingml/2006/chart">
            <c:chart xmlns:c="http://schemas.openxmlformats.org/drawingml/2006/chart" xmlns:r="http://schemas.openxmlformats.org/officeDocument/2006/relationships" r:id="rId2"/>
          </a:graphicData>
        </a:graphic>
      </p:graphicFrame>
      <p:sp>
        <p:nvSpPr>
          <p:cNvPr id="2" name="Title 1"/>
          <p:cNvSpPr>
            <a:spLocks noGrp="1"/>
          </p:cNvSpPr>
          <p:nvPr>
            <p:ph type="title"/>
          </p:nvPr>
        </p:nvSpPr>
        <p:spPr/>
        <p:txBody>
          <a:bodyPr>
            <a:normAutofit/>
          </a:bodyPr>
          <a:lstStyle/>
          <a:p>
            <a:r>
              <a:rPr lang="en-US" dirty="0" smtClean="0"/>
              <a:t>Content Campaigns</a:t>
            </a:r>
            <a:endParaRPr lang="en-GB" dirty="0"/>
          </a:p>
        </p:txBody>
      </p:sp>
      <p:pic>
        <p:nvPicPr>
          <p:cNvPr id="5" name="Picture 4"/>
          <p:cNvPicPr>
            <a:picLocks noChangeAspect="1"/>
          </p:cNvPicPr>
          <p:nvPr/>
        </p:nvPicPr>
        <p:blipFill rotWithShape="1">
          <a:blip r:embed="rId3"/>
          <a:srcRect l="37598" t="21946" r="19879" b="20469"/>
          <a:stretch/>
        </p:blipFill>
        <p:spPr>
          <a:xfrm>
            <a:off x="179512" y="1268760"/>
            <a:ext cx="4719294" cy="5112568"/>
          </a:xfrm>
          <a:prstGeom prst="rect">
            <a:avLst/>
          </a:prstGeom>
        </p:spPr>
      </p:pic>
      <p:graphicFrame>
        <p:nvGraphicFramePr>
          <p:cNvPr id="6" name="Chart 5"/>
          <p:cNvGraphicFramePr>
            <a:graphicFrameLocks/>
          </p:cNvGraphicFramePr>
          <p:nvPr>
            <p:extLst>
              <p:ext uri="{D42A27DB-BD31-4B8C-83A1-F6EECF244321}">
                <p14:modId xmlns:p14="http://schemas.microsoft.com/office/powerpoint/2010/main" val="628655801"/>
              </p:ext>
            </p:extLst>
          </p:nvPr>
        </p:nvGraphicFramePr>
        <p:xfrm>
          <a:off x="5508104" y="980728"/>
          <a:ext cx="4572000" cy="2743200"/>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8" name="Chart 7"/>
          <p:cNvGraphicFramePr>
            <a:graphicFrameLocks/>
          </p:cNvGraphicFramePr>
          <p:nvPr>
            <p:extLst>
              <p:ext uri="{D42A27DB-BD31-4B8C-83A1-F6EECF244321}">
                <p14:modId xmlns:p14="http://schemas.microsoft.com/office/powerpoint/2010/main" val="3781516674"/>
              </p:ext>
            </p:extLst>
          </p:nvPr>
        </p:nvGraphicFramePr>
        <p:xfrm>
          <a:off x="5508104" y="4114800"/>
          <a:ext cx="4572000" cy="2743200"/>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3188649147"/>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p:cNvPicPr>
            <a:picLocks noChangeAspect="1"/>
          </p:cNvPicPr>
          <p:nvPr/>
        </p:nvPicPr>
        <p:blipFill>
          <a:blip r:embed="rId2"/>
          <a:stretch>
            <a:fillRect/>
          </a:stretch>
        </p:blipFill>
        <p:spPr>
          <a:xfrm>
            <a:off x="2699792" y="1988839"/>
            <a:ext cx="5592064" cy="5040561"/>
          </a:xfrm>
          <a:prstGeom prst="rect">
            <a:avLst/>
          </a:prstGeom>
        </p:spPr>
      </p:pic>
      <p:sp>
        <p:nvSpPr>
          <p:cNvPr id="2" name="Title 1"/>
          <p:cNvSpPr>
            <a:spLocks noGrp="1"/>
          </p:cNvSpPr>
          <p:nvPr>
            <p:ph type="title"/>
          </p:nvPr>
        </p:nvSpPr>
        <p:spPr/>
        <p:txBody>
          <a:bodyPr/>
          <a:lstStyle/>
          <a:p>
            <a:r>
              <a:rPr lang="en-US" dirty="0" smtClean="0"/>
              <a:t>Human Universe</a:t>
            </a:r>
            <a:endParaRPr lang="en-GB" dirty="0"/>
          </a:p>
        </p:txBody>
      </p:sp>
      <p:pic>
        <p:nvPicPr>
          <p:cNvPr id="4" name="Picture 3"/>
          <p:cNvPicPr>
            <a:picLocks noChangeAspect="1"/>
          </p:cNvPicPr>
          <p:nvPr/>
        </p:nvPicPr>
        <p:blipFill>
          <a:blip r:embed="rId3"/>
          <a:stretch>
            <a:fillRect/>
          </a:stretch>
        </p:blipFill>
        <p:spPr>
          <a:xfrm>
            <a:off x="432817" y="1268760"/>
            <a:ext cx="1428750" cy="1876425"/>
          </a:xfrm>
          <a:prstGeom prst="rect">
            <a:avLst/>
          </a:prstGeom>
        </p:spPr>
      </p:pic>
      <p:graphicFrame>
        <p:nvGraphicFramePr>
          <p:cNvPr id="7" name="Table 6"/>
          <p:cNvGraphicFramePr>
            <a:graphicFrameLocks noGrp="1"/>
          </p:cNvGraphicFramePr>
          <p:nvPr>
            <p:extLst>
              <p:ext uri="{D42A27DB-BD31-4B8C-83A1-F6EECF244321}">
                <p14:modId xmlns:p14="http://schemas.microsoft.com/office/powerpoint/2010/main" val="3763841901"/>
              </p:ext>
            </p:extLst>
          </p:nvPr>
        </p:nvGraphicFramePr>
        <p:xfrm>
          <a:off x="2123728" y="1193014"/>
          <a:ext cx="6912768" cy="2066366"/>
        </p:xfrm>
        <a:graphic>
          <a:graphicData uri="http://schemas.openxmlformats.org/drawingml/2006/table">
            <a:tbl>
              <a:tblPr>
                <a:tableStyleId>{5C22544A-7EE6-4342-B048-85BDC9FD1C3A}</a:tableStyleId>
              </a:tblPr>
              <a:tblGrid>
                <a:gridCol w="4248472"/>
                <a:gridCol w="648072"/>
                <a:gridCol w="936104"/>
                <a:gridCol w="1080120"/>
              </a:tblGrid>
              <a:tr h="302416">
                <a:tc>
                  <a:txBody>
                    <a:bodyPr/>
                    <a:lstStyle/>
                    <a:p>
                      <a:pPr algn="l" fontAlgn="ctr"/>
                      <a:r>
                        <a:rPr lang="en-GB" sz="1100" b="1" u="none" strike="noStrike" dirty="0">
                          <a:effectLst/>
                          <a:latin typeface="Lato" panose="020F0502020204030203" pitchFamily="34" charset="0"/>
                        </a:rPr>
                        <a:t>Content</a:t>
                      </a:r>
                      <a:endParaRPr lang="en-GB" sz="1100" b="1" i="0" u="none" strike="noStrike" dirty="0">
                        <a:solidFill>
                          <a:srgbClr val="325C00"/>
                        </a:solidFill>
                        <a:effectLst/>
                        <a:latin typeface="Lato" panose="020F0502020204030203" pitchFamily="34" charset="0"/>
                      </a:endParaRPr>
                    </a:p>
                  </a:txBody>
                  <a:tcPr marL="8755" marR="8755" marT="8755" marB="0" anchor="ctr"/>
                </a:tc>
                <a:tc>
                  <a:txBody>
                    <a:bodyPr/>
                    <a:lstStyle/>
                    <a:p>
                      <a:pPr algn="l" fontAlgn="ctr"/>
                      <a:r>
                        <a:rPr lang="en-GB" sz="1100" b="1" u="none" strike="noStrike" dirty="0">
                          <a:effectLst/>
                          <a:latin typeface="Lato" panose="020F0502020204030203" pitchFamily="34" charset="0"/>
                        </a:rPr>
                        <a:t>Visits</a:t>
                      </a:r>
                      <a:endParaRPr lang="en-GB" sz="1100" b="1" i="0" u="none" strike="noStrike" dirty="0">
                        <a:solidFill>
                          <a:srgbClr val="325C00"/>
                        </a:solidFill>
                        <a:effectLst/>
                        <a:latin typeface="Lato" panose="020F0502020204030203" pitchFamily="34" charset="0"/>
                      </a:endParaRPr>
                    </a:p>
                  </a:txBody>
                  <a:tcPr marL="8755" marR="8755" marT="8755" marB="0" anchor="ctr"/>
                </a:tc>
                <a:tc>
                  <a:txBody>
                    <a:bodyPr/>
                    <a:lstStyle/>
                    <a:p>
                      <a:pPr algn="l" fontAlgn="ctr"/>
                      <a:r>
                        <a:rPr lang="en-GB" sz="1100" b="1" u="none" strike="noStrike" dirty="0">
                          <a:effectLst/>
                          <a:latin typeface="Lato" panose="020F0502020204030203" pitchFamily="34" charset="0"/>
                        </a:rPr>
                        <a:t>Subscription</a:t>
                      </a:r>
                      <a:endParaRPr lang="en-GB" sz="1100" b="1" i="0" u="none" strike="noStrike" dirty="0">
                        <a:solidFill>
                          <a:srgbClr val="325C00"/>
                        </a:solidFill>
                        <a:effectLst/>
                        <a:latin typeface="Lato" panose="020F0502020204030203" pitchFamily="34" charset="0"/>
                      </a:endParaRPr>
                    </a:p>
                  </a:txBody>
                  <a:tcPr marL="8755" marR="8755" marT="8755" marB="0" anchor="ctr"/>
                </a:tc>
                <a:tc>
                  <a:txBody>
                    <a:bodyPr/>
                    <a:lstStyle/>
                    <a:p>
                      <a:pPr algn="l" fontAlgn="b"/>
                      <a:r>
                        <a:rPr lang="en-GB" sz="1100" b="1" u="none" strike="noStrike" dirty="0">
                          <a:effectLst/>
                          <a:latin typeface="Lato" panose="020F0502020204030203" pitchFamily="34" charset="0"/>
                        </a:rPr>
                        <a:t>Conversion Rate</a:t>
                      </a:r>
                      <a:endParaRPr lang="en-GB" sz="1100" b="1" i="0" u="none" strike="noStrike" dirty="0">
                        <a:solidFill>
                          <a:srgbClr val="000000"/>
                        </a:solidFill>
                        <a:effectLst/>
                        <a:latin typeface="Lato" panose="020F0502020204030203" pitchFamily="34" charset="0"/>
                      </a:endParaRPr>
                    </a:p>
                  </a:txBody>
                  <a:tcPr marL="8755" marR="8755" marT="8755" marB="0" anchor="b"/>
                </a:tc>
              </a:tr>
              <a:tr h="153157">
                <a:tc>
                  <a:txBody>
                    <a:bodyPr/>
                    <a:lstStyle/>
                    <a:p>
                      <a:pPr algn="l" fontAlgn="ctr"/>
                      <a:r>
                        <a:rPr lang="en-GB" sz="1100" u="none" strike="noStrike" dirty="0" err="1">
                          <a:effectLst/>
                          <a:latin typeface="Lato" panose="020F0502020204030203" pitchFamily="34" charset="0"/>
                        </a:rPr>
                        <a:t>sub|The</a:t>
                      </a:r>
                      <a:r>
                        <a:rPr lang="en-GB" sz="1100" u="none" strike="noStrike" dirty="0">
                          <a:effectLst/>
                          <a:latin typeface="Lato" panose="020F0502020204030203" pitchFamily="34" charset="0"/>
                        </a:rPr>
                        <a:t> human universe: Was the cosmos made for us?</a:t>
                      </a:r>
                      <a:endParaRPr lang="en-GB" sz="1100" b="0" i="0" u="none" strike="noStrike" dirty="0">
                        <a:solidFill>
                          <a:srgbClr val="000000"/>
                        </a:solidFill>
                        <a:effectLst/>
                        <a:latin typeface="Lato" panose="020F0502020204030203" pitchFamily="34" charset="0"/>
                      </a:endParaRPr>
                    </a:p>
                  </a:txBody>
                  <a:tcPr marL="8755" marR="8755" marT="8755" marB="0" anchor="ctr"/>
                </a:tc>
                <a:tc>
                  <a:txBody>
                    <a:bodyPr/>
                    <a:lstStyle/>
                    <a:p>
                      <a:pPr algn="r" fontAlgn="ctr"/>
                      <a:r>
                        <a:rPr lang="en-GB" sz="1100" u="none" strike="noStrike" dirty="0">
                          <a:effectLst/>
                          <a:latin typeface="Lato" panose="020F0502020204030203" pitchFamily="34" charset="0"/>
                        </a:rPr>
                        <a:t>23,545</a:t>
                      </a:r>
                      <a:endParaRPr lang="en-GB" sz="1100" b="0" i="0" u="none" strike="noStrike" dirty="0">
                        <a:solidFill>
                          <a:srgbClr val="000000"/>
                        </a:solidFill>
                        <a:effectLst/>
                        <a:latin typeface="Lato" panose="020F0502020204030203" pitchFamily="34" charset="0"/>
                      </a:endParaRPr>
                    </a:p>
                  </a:txBody>
                  <a:tcPr marL="8755" marR="8755" marT="8755" marB="0" anchor="ctr"/>
                </a:tc>
                <a:tc>
                  <a:txBody>
                    <a:bodyPr/>
                    <a:lstStyle/>
                    <a:p>
                      <a:pPr algn="r" fontAlgn="ctr"/>
                      <a:r>
                        <a:rPr lang="en-GB" sz="1100" u="none" strike="noStrike">
                          <a:effectLst/>
                          <a:latin typeface="Lato" panose="020F0502020204030203" pitchFamily="34" charset="0"/>
                        </a:rPr>
                        <a:t>43</a:t>
                      </a:r>
                      <a:endParaRPr lang="en-GB" sz="1100" b="0" i="0" u="none" strike="noStrike">
                        <a:solidFill>
                          <a:srgbClr val="000000"/>
                        </a:solidFill>
                        <a:effectLst/>
                        <a:latin typeface="Lato" panose="020F0502020204030203" pitchFamily="34" charset="0"/>
                      </a:endParaRPr>
                    </a:p>
                  </a:txBody>
                  <a:tcPr marL="8755" marR="8755" marT="8755" marB="0" anchor="ctr"/>
                </a:tc>
                <a:tc>
                  <a:txBody>
                    <a:bodyPr/>
                    <a:lstStyle/>
                    <a:p>
                      <a:pPr algn="r" fontAlgn="b"/>
                      <a:r>
                        <a:rPr lang="en-GB" sz="1100" u="none" strike="noStrike">
                          <a:effectLst/>
                          <a:latin typeface="Lato" panose="020F0502020204030203" pitchFamily="34" charset="0"/>
                        </a:rPr>
                        <a:t>0.182629</a:t>
                      </a:r>
                      <a:endParaRPr lang="en-GB" sz="1100" b="0" i="0" u="none" strike="noStrike">
                        <a:solidFill>
                          <a:srgbClr val="000000"/>
                        </a:solidFill>
                        <a:effectLst/>
                        <a:latin typeface="Lato" panose="020F0502020204030203" pitchFamily="34" charset="0"/>
                      </a:endParaRPr>
                    </a:p>
                  </a:txBody>
                  <a:tcPr marL="8755" marR="8755" marT="8755" marB="0" anchor="b"/>
                </a:tc>
              </a:tr>
              <a:tr h="153157">
                <a:tc>
                  <a:txBody>
                    <a:bodyPr/>
                    <a:lstStyle/>
                    <a:p>
                      <a:pPr algn="l" fontAlgn="ctr"/>
                      <a:r>
                        <a:rPr lang="en-GB" sz="1100" u="none" strike="noStrike">
                          <a:effectLst/>
                          <a:latin typeface="Lato" panose="020F0502020204030203" pitchFamily="34" charset="0"/>
                        </a:rPr>
                        <a:t>sub|The human universe: Could we destroy the fabric of the cosmos?</a:t>
                      </a:r>
                      <a:endParaRPr lang="en-GB" sz="1100" b="0" i="0" u="none" strike="noStrike">
                        <a:solidFill>
                          <a:srgbClr val="000000"/>
                        </a:solidFill>
                        <a:effectLst/>
                        <a:latin typeface="Lato" panose="020F0502020204030203" pitchFamily="34" charset="0"/>
                      </a:endParaRPr>
                    </a:p>
                  </a:txBody>
                  <a:tcPr marL="8755" marR="8755" marT="8755" marB="0" anchor="ctr"/>
                </a:tc>
                <a:tc>
                  <a:txBody>
                    <a:bodyPr/>
                    <a:lstStyle/>
                    <a:p>
                      <a:pPr algn="r" fontAlgn="ctr"/>
                      <a:r>
                        <a:rPr lang="en-GB" sz="1100" u="none" strike="noStrike">
                          <a:effectLst/>
                          <a:latin typeface="Lato" panose="020F0502020204030203" pitchFamily="34" charset="0"/>
                        </a:rPr>
                        <a:t>19,584</a:t>
                      </a:r>
                      <a:endParaRPr lang="en-GB" sz="1100" b="0" i="0" u="none" strike="noStrike">
                        <a:solidFill>
                          <a:srgbClr val="000000"/>
                        </a:solidFill>
                        <a:effectLst/>
                        <a:latin typeface="Lato" panose="020F0502020204030203" pitchFamily="34" charset="0"/>
                      </a:endParaRPr>
                    </a:p>
                  </a:txBody>
                  <a:tcPr marL="8755" marR="8755" marT="8755" marB="0" anchor="ctr"/>
                </a:tc>
                <a:tc>
                  <a:txBody>
                    <a:bodyPr/>
                    <a:lstStyle/>
                    <a:p>
                      <a:pPr algn="r" fontAlgn="ctr"/>
                      <a:r>
                        <a:rPr lang="en-GB" sz="1100" u="none" strike="noStrike">
                          <a:effectLst/>
                          <a:latin typeface="Lato" panose="020F0502020204030203" pitchFamily="34" charset="0"/>
                        </a:rPr>
                        <a:t>22</a:t>
                      </a:r>
                      <a:endParaRPr lang="en-GB" sz="1100" b="0" i="0" u="none" strike="noStrike">
                        <a:solidFill>
                          <a:srgbClr val="000000"/>
                        </a:solidFill>
                        <a:effectLst/>
                        <a:latin typeface="Lato" panose="020F0502020204030203" pitchFamily="34" charset="0"/>
                      </a:endParaRPr>
                    </a:p>
                  </a:txBody>
                  <a:tcPr marL="8755" marR="8755" marT="8755" marB="0" anchor="ctr"/>
                </a:tc>
                <a:tc>
                  <a:txBody>
                    <a:bodyPr/>
                    <a:lstStyle/>
                    <a:p>
                      <a:pPr algn="r" fontAlgn="b"/>
                      <a:r>
                        <a:rPr lang="en-GB" sz="1100" u="none" strike="noStrike">
                          <a:effectLst/>
                          <a:latin typeface="Lato" panose="020F0502020204030203" pitchFamily="34" charset="0"/>
                        </a:rPr>
                        <a:t>0.112337</a:t>
                      </a:r>
                      <a:endParaRPr lang="en-GB" sz="1100" b="0" i="0" u="none" strike="noStrike">
                        <a:solidFill>
                          <a:srgbClr val="000000"/>
                        </a:solidFill>
                        <a:effectLst/>
                        <a:latin typeface="Lato" panose="020F0502020204030203" pitchFamily="34" charset="0"/>
                      </a:endParaRPr>
                    </a:p>
                  </a:txBody>
                  <a:tcPr marL="8755" marR="8755" marT="8755" marB="0" anchor="b"/>
                </a:tc>
              </a:tr>
              <a:tr h="153157">
                <a:tc>
                  <a:txBody>
                    <a:bodyPr/>
                    <a:lstStyle/>
                    <a:p>
                      <a:pPr algn="l" fontAlgn="ctr"/>
                      <a:r>
                        <a:rPr lang="en-GB" sz="1100" u="none" strike="noStrike">
                          <a:effectLst/>
                          <a:latin typeface="Lato" panose="020F0502020204030203" pitchFamily="34" charset="0"/>
                        </a:rPr>
                        <a:t>sub|The human universe: Does consciousness create reality?</a:t>
                      </a:r>
                      <a:endParaRPr lang="en-GB" sz="1100" b="0" i="0" u="none" strike="noStrike">
                        <a:solidFill>
                          <a:srgbClr val="000000"/>
                        </a:solidFill>
                        <a:effectLst/>
                        <a:latin typeface="Lato" panose="020F0502020204030203" pitchFamily="34" charset="0"/>
                      </a:endParaRPr>
                    </a:p>
                  </a:txBody>
                  <a:tcPr marL="8755" marR="8755" marT="8755" marB="0" anchor="ctr"/>
                </a:tc>
                <a:tc>
                  <a:txBody>
                    <a:bodyPr/>
                    <a:lstStyle/>
                    <a:p>
                      <a:pPr algn="r" fontAlgn="ctr"/>
                      <a:r>
                        <a:rPr lang="en-GB" sz="1100" u="none" strike="noStrike">
                          <a:effectLst/>
                          <a:latin typeface="Lato" panose="020F0502020204030203" pitchFamily="34" charset="0"/>
                        </a:rPr>
                        <a:t>18,085</a:t>
                      </a:r>
                      <a:endParaRPr lang="en-GB" sz="1100" b="0" i="0" u="none" strike="noStrike">
                        <a:solidFill>
                          <a:srgbClr val="000000"/>
                        </a:solidFill>
                        <a:effectLst/>
                        <a:latin typeface="Lato" panose="020F0502020204030203" pitchFamily="34" charset="0"/>
                      </a:endParaRPr>
                    </a:p>
                  </a:txBody>
                  <a:tcPr marL="8755" marR="8755" marT="8755" marB="0" anchor="ctr"/>
                </a:tc>
                <a:tc>
                  <a:txBody>
                    <a:bodyPr/>
                    <a:lstStyle/>
                    <a:p>
                      <a:pPr algn="r" fontAlgn="ctr"/>
                      <a:r>
                        <a:rPr lang="en-GB" sz="1100" u="none" strike="noStrike">
                          <a:effectLst/>
                          <a:latin typeface="Lato" panose="020F0502020204030203" pitchFamily="34" charset="0"/>
                        </a:rPr>
                        <a:t>48</a:t>
                      </a:r>
                      <a:endParaRPr lang="en-GB" sz="1100" b="0" i="0" u="none" strike="noStrike">
                        <a:solidFill>
                          <a:srgbClr val="000000"/>
                        </a:solidFill>
                        <a:effectLst/>
                        <a:latin typeface="Lato" panose="020F0502020204030203" pitchFamily="34" charset="0"/>
                      </a:endParaRPr>
                    </a:p>
                  </a:txBody>
                  <a:tcPr marL="8755" marR="8755" marT="8755" marB="0" anchor="ctr"/>
                </a:tc>
                <a:tc>
                  <a:txBody>
                    <a:bodyPr/>
                    <a:lstStyle/>
                    <a:p>
                      <a:pPr algn="r" fontAlgn="b"/>
                      <a:r>
                        <a:rPr lang="en-GB" sz="1100" u="none" strike="noStrike">
                          <a:effectLst/>
                          <a:latin typeface="Lato" panose="020F0502020204030203" pitchFamily="34" charset="0"/>
                        </a:rPr>
                        <a:t>0.265413</a:t>
                      </a:r>
                      <a:endParaRPr lang="en-GB" sz="1100" b="0" i="0" u="none" strike="noStrike">
                        <a:solidFill>
                          <a:srgbClr val="000000"/>
                        </a:solidFill>
                        <a:effectLst/>
                        <a:latin typeface="Lato" panose="020F0502020204030203" pitchFamily="34" charset="0"/>
                      </a:endParaRPr>
                    </a:p>
                  </a:txBody>
                  <a:tcPr marL="8755" marR="8755" marT="8755" marB="0" anchor="b"/>
                </a:tc>
              </a:tr>
              <a:tr h="153157">
                <a:tc>
                  <a:txBody>
                    <a:bodyPr/>
                    <a:lstStyle/>
                    <a:p>
                      <a:pPr algn="l" fontAlgn="ctr"/>
                      <a:r>
                        <a:rPr lang="en-GB" sz="1100" u="none" strike="noStrike">
                          <a:effectLst/>
                          <a:latin typeface="Lato" panose="020F0502020204030203" pitchFamily="34" charset="0"/>
                        </a:rPr>
                        <a:t>sub|The human universe: If aliens exist, do they know we're here?</a:t>
                      </a:r>
                      <a:endParaRPr lang="en-GB" sz="1100" b="0" i="0" u="none" strike="noStrike">
                        <a:solidFill>
                          <a:srgbClr val="000000"/>
                        </a:solidFill>
                        <a:effectLst/>
                        <a:latin typeface="Lato" panose="020F0502020204030203" pitchFamily="34" charset="0"/>
                      </a:endParaRPr>
                    </a:p>
                  </a:txBody>
                  <a:tcPr marL="8755" marR="8755" marT="8755" marB="0" anchor="ctr"/>
                </a:tc>
                <a:tc>
                  <a:txBody>
                    <a:bodyPr/>
                    <a:lstStyle/>
                    <a:p>
                      <a:pPr algn="r" fontAlgn="ctr"/>
                      <a:r>
                        <a:rPr lang="en-GB" sz="1100" u="none" strike="noStrike">
                          <a:effectLst/>
                          <a:latin typeface="Lato" panose="020F0502020204030203" pitchFamily="34" charset="0"/>
                        </a:rPr>
                        <a:t>11,979</a:t>
                      </a:r>
                      <a:endParaRPr lang="en-GB" sz="1100" b="0" i="0" u="none" strike="noStrike">
                        <a:solidFill>
                          <a:srgbClr val="000000"/>
                        </a:solidFill>
                        <a:effectLst/>
                        <a:latin typeface="Lato" panose="020F0502020204030203" pitchFamily="34" charset="0"/>
                      </a:endParaRPr>
                    </a:p>
                  </a:txBody>
                  <a:tcPr marL="8755" marR="8755" marT="8755" marB="0" anchor="ctr"/>
                </a:tc>
                <a:tc>
                  <a:txBody>
                    <a:bodyPr/>
                    <a:lstStyle/>
                    <a:p>
                      <a:pPr algn="r" fontAlgn="ctr"/>
                      <a:r>
                        <a:rPr lang="en-GB" sz="1100" u="none" strike="noStrike">
                          <a:effectLst/>
                          <a:latin typeface="Lato" panose="020F0502020204030203" pitchFamily="34" charset="0"/>
                        </a:rPr>
                        <a:t>12</a:t>
                      </a:r>
                      <a:endParaRPr lang="en-GB" sz="1100" b="0" i="0" u="none" strike="noStrike">
                        <a:solidFill>
                          <a:srgbClr val="000000"/>
                        </a:solidFill>
                        <a:effectLst/>
                        <a:latin typeface="Lato" panose="020F0502020204030203" pitchFamily="34" charset="0"/>
                      </a:endParaRPr>
                    </a:p>
                  </a:txBody>
                  <a:tcPr marL="8755" marR="8755" marT="8755" marB="0" anchor="ctr"/>
                </a:tc>
                <a:tc>
                  <a:txBody>
                    <a:bodyPr/>
                    <a:lstStyle/>
                    <a:p>
                      <a:pPr algn="r" fontAlgn="b"/>
                      <a:r>
                        <a:rPr lang="en-GB" sz="1100" u="none" strike="noStrike">
                          <a:effectLst/>
                          <a:latin typeface="Lato" panose="020F0502020204030203" pitchFamily="34" charset="0"/>
                        </a:rPr>
                        <a:t>0.100175</a:t>
                      </a:r>
                      <a:endParaRPr lang="en-GB" sz="1100" b="0" i="0" u="none" strike="noStrike">
                        <a:solidFill>
                          <a:srgbClr val="000000"/>
                        </a:solidFill>
                        <a:effectLst/>
                        <a:latin typeface="Lato" panose="020F0502020204030203" pitchFamily="34" charset="0"/>
                      </a:endParaRPr>
                    </a:p>
                  </a:txBody>
                  <a:tcPr marL="8755" marR="8755" marT="8755" marB="0" anchor="b"/>
                </a:tc>
              </a:tr>
              <a:tr h="153157">
                <a:tc>
                  <a:txBody>
                    <a:bodyPr/>
                    <a:lstStyle/>
                    <a:p>
                      <a:pPr algn="l" fontAlgn="ctr"/>
                      <a:r>
                        <a:rPr lang="en-GB" sz="1100" u="none" strike="noStrike">
                          <a:effectLst/>
                          <a:latin typeface="Lato" panose="020F0502020204030203" pitchFamily="34" charset="0"/>
                        </a:rPr>
                        <a:t>sub|The human universe: Can we understand everything?</a:t>
                      </a:r>
                      <a:endParaRPr lang="en-GB" sz="1100" b="0" i="0" u="none" strike="noStrike">
                        <a:solidFill>
                          <a:srgbClr val="000000"/>
                        </a:solidFill>
                        <a:effectLst/>
                        <a:latin typeface="Lato" panose="020F0502020204030203" pitchFamily="34" charset="0"/>
                      </a:endParaRPr>
                    </a:p>
                  </a:txBody>
                  <a:tcPr marL="8755" marR="8755" marT="8755" marB="0" anchor="ctr"/>
                </a:tc>
                <a:tc>
                  <a:txBody>
                    <a:bodyPr/>
                    <a:lstStyle/>
                    <a:p>
                      <a:pPr algn="r" fontAlgn="ctr"/>
                      <a:r>
                        <a:rPr lang="en-GB" sz="1100" u="none" strike="noStrike">
                          <a:effectLst/>
                          <a:latin typeface="Lato" panose="020F0502020204030203" pitchFamily="34" charset="0"/>
                        </a:rPr>
                        <a:t>10,461</a:t>
                      </a:r>
                      <a:endParaRPr lang="en-GB" sz="1100" b="0" i="0" u="none" strike="noStrike">
                        <a:solidFill>
                          <a:srgbClr val="000000"/>
                        </a:solidFill>
                        <a:effectLst/>
                        <a:latin typeface="Lato" panose="020F0502020204030203" pitchFamily="34" charset="0"/>
                      </a:endParaRPr>
                    </a:p>
                  </a:txBody>
                  <a:tcPr marL="8755" marR="8755" marT="8755" marB="0" anchor="ctr"/>
                </a:tc>
                <a:tc>
                  <a:txBody>
                    <a:bodyPr/>
                    <a:lstStyle/>
                    <a:p>
                      <a:pPr algn="r" fontAlgn="ctr"/>
                      <a:r>
                        <a:rPr lang="en-GB" sz="1100" u="none" strike="noStrike">
                          <a:effectLst/>
                          <a:latin typeface="Lato" panose="020F0502020204030203" pitchFamily="34" charset="0"/>
                        </a:rPr>
                        <a:t>17</a:t>
                      </a:r>
                      <a:endParaRPr lang="en-GB" sz="1100" b="0" i="0" u="none" strike="noStrike">
                        <a:solidFill>
                          <a:srgbClr val="000000"/>
                        </a:solidFill>
                        <a:effectLst/>
                        <a:latin typeface="Lato" panose="020F0502020204030203" pitchFamily="34" charset="0"/>
                      </a:endParaRPr>
                    </a:p>
                  </a:txBody>
                  <a:tcPr marL="8755" marR="8755" marT="8755" marB="0" anchor="ctr"/>
                </a:tc>
                <a:tc>
                  <a:txBody>
                    <a:bodyPr/>
                    <a:lstStyle/>
                    <a:p>
                      <a:pPr algn="r" fontAlgn="b"/>
                      <a:r>
                        <a:rPr lang="en-GB" sz="1100" u="none" strike="noStrike">
                          <a:effectLst/>
                          <a:latin typeface="Lato" panose="020F0502020204030203" pitchFamily="34" charset="0"/>
                        </a:rPr>
                        <a:t>0.162508</a:t>
                      </a:r>
                      <a:endParaRPr lang="en-GB" sz="1100" b="0" i="0" u="none" strike="noStrike">
                        <a:solidFill>
                          <a:srgbClr val="000000"/>
                        </a:solidFill>
                        <a:effectLst/>
                        <a:latin typeface="Lato" panose="020F0502020204030203" pitchFamily="34" charset="0"/>
                      </a:endParaRPr>
                    </a:p>
                  </a:txBody>
                  <a:tcPr marL="8755" marR="8755" marT="8755" marB="0" anchor="b"/>
                </a:tc>
              </a:tr>
              <a:tr h="153157">
                <a:tc>
                  <a:txBody>
                    <a:bodyPr/>
                    <a:lstStyle/>
                    <a:p>
                      <a:pPr algn="l" fontAlgn="ctr"/>
                      <a:r>
                        <a:rPr lang="en-GB" sz="1100" u="none" strike="noStrike">
                          <a:effectLst/>
                          <a:latin typeface="Lato" panose="020F0502020204030203" pitchFamily="34" charset="0"/>
                        </a:rPr>
                        <a:t>sub|The human universe: Could we engineer the galaxy?</a:t>
                      </a:r>
                      <a:endParaRPr lang="en-GB" sz="1100" b="0" i="0" u="none" strike="noStrike">
                        <a:solidFill>
                          <a:srgbClr val="000000"/>
                        </a:solidFill>
                        <a:effectLst/>
                        <a:latin typeface="Lato" panose="020F0502020204030203" pitchFamily="34" charset="0"/>
                      </a:endParaRPr>
                    </a:p>
                  </a:txBody>
                  <a:tcPr marL="8755" marR="8755" marT="8755" marB="0" anchor="ctr"/>
                </a:tc>
                <a:tc>
                  <a:txBody>
                    <a:bodyPr/>
                    <a:lstStyle/>
                    <a:p>
                      <a:pPr algn="r" fontAlgn="ctr"/>
                      <a:r>
                        <a:rPr lang="en-GB" sz="1100" u="none" strike="noStrike" dirty="0">
                          <a:effectLst/>
                          <a:latin typeface="Lato" panose="020F0502020204030203" pitchFamily="34" charset="0"/>
                        </a:rPr>
                        <a:t>8,524</a:t>
                      </a:r>
                      <a:endParaRPr lang="en-GB" sz="1100" b="0" i="0" u="none" strike="noStrike" dirty="0">
                        <a:solidFill>
                          <a:srgbClr val="000000"/>
                        </a:solidFill>
                        <a:effectLst/>
                        <a:latin typeface="Lato" panose="020F0502020204030203" pitchFamily="34" charset="0"/>
                      </a:endParaRPr>
                    </a:p>
                  </a:txBody>
                  <a:tcPr marL="8755" marR="8755" marT="8755" marB="0" anchor="ctr"/>
                </a:tc>
                <a:tc>
                  <a:txBody>
                    <a:bodyPr/>
                    <a:lstStyle/>
                    <a:p>
                      <a:pPr algn="r" fontAlgn="ctr"/>
                      <a:r>
                        <a:rPr lang="en-GB" sz="1100" u="none" strike="noStrike">
                          <a:effectLst/>
                          <a:latin typeface="Lato" panose="020F0502020204030203" pitchFamily="34" charset="0"/>
                        </a:rPr>
                        <a:t>3</a:t>
                      </a:r>
                      <a:endParaRPr lang="en-GB" sz="1100" b="0" i="0" u="none" strike="noStrike">
                        <a:solidFill>
                          <a:srgbClr val="000000"/>
                        </a:solidFill>
                        <a:effectLst/>
                        <a:latin typeface="Lato" panose="020F0502020204030203" pitchFamily="34" charset="0"/>
                      </a:endParaRPr>
                    </a:p>
                  </a:txBody>
                  <a:tcPr marL="8755" marR="8755" marT="8755" marB="0" anchor="ctr"/>
                </a:tc>
                <a:tc>
                  <a:txBody>
                    <a:bodyPr/>
                    <a:lstStyle/>
                    <a:p>
                      <a:pPr algn="r" fontAlgn="b"/>
                      <a:r>
                        <a:rPr lang="en-GB" sz="1100" u="none" strike="noStrike">
                          <a:effectLst/>
                          <a:latin typeface="Lato" panose="020F0502020204030203" pitchFamily="34" charset="0"/>
                        </a:rPr>
                        <a:t>0.035195</a:t>
                      </a:r>
                      <a:endParaRPr lang="en-GB" sz="1100" b="0" i="0" u="none" strike="noStrike">
                        <a:solidFill>
                          <a:srgbClr val="000000"/>
                        </a:solidFill>
                        <a:effectLst/>
                        <a:latin typeface="Lato" panose="020F0502020204030203" pitchFamily="34" charset="0"/>
                      </a:endParaRPr>
                    </a:p>
                  </a:txBody>
                  <a:tcPr marL="8755" marR="8755" marT="8755" marB="0" anchor="b"/>
                </a:tc>
              </a:tr>
              <a:tr h="78527">
                <a:tc>
                  <a:txBody>
                    <a:bodyPr/>
                    <a:lstStyle/>
                    <a:p>
                      <a:pPr algn="l" fontAlgn="ctr"/>
                      <a:r>
                        <a:rPr lang="en-GB" sz="1100" u="none" strike="noStrike">
                          <a:effectLst/>
                          <a:latin typeface="Lato" panose="020F0502020204030203" pitchFamily="34" charset="0"/>
                        </a:rPr>
                        <a:t>sub|The human universe: Could we become gods?</a:t>
                      </a:r>
                      <a:endParaRPr lang="en-GB" sz="1100" b="0" i="0" u="none" strike="noStrike">
                        <a:solidFill>
                          <a:srgbClr val="000000"/>
                        </a:solidFill>
                        <a:effectLst/>
                        <a:latin typeface="Lato" panose="020F0502020204030203" pitchFamily="34" charset="0"/>
                      </a:endParaRPr>
                    </a:p>
                  </a:txBody>
                  <a:tcPr marL="8755" marR="8755" marT="8755" marB="0" anchor="ctr"/>
                </a:tc>
                <a:tc>
                  <a:txBody>
                    <a:bodyPr/>
                    <a:lstStyle/>
                    <a:p>
                      <a:pPr algn="r" fontAlgn="ctr"/>
                      <a:r>
                        <a:rPr lang="en-GB" sz="1100" u="none" strike="noStrike">
                          <a:effectLst/>
                          <a:latin typeface="Lato" panose="020F0502020204030203" pitchFamily="34" charset="0"/>
                        </a:rPr>
                        <a:t>4,981</a:t>
                      </a:r>
                      <a:endParaRPr lang="en-GB" sz="1100" b="0" i="0" u="none" strike="noStrike">
                        <a:solidFill>
                          <a:srgbClr val="000000"/>
                        </a:solidFill>
                        <a:effectLst/>
                        <a:latin typeface="Lato" panose="020F0502020204030203" pitchFamily="34" charset="0"/>
                      </a:endParaRPr>
                    </a:p>
                  </a:txBody>
                  <a:tcPr marL="8755" marR="8755" marT="8755" marB="0" anchor="ctr"/>
                </a:tc>
                <a:tc>
                  <a:txBody>
                    <a:bodyPr/>
                    <a:lstStyle/>
                    <a:p>
                      <a:pPr algn="r" fontAlgn="ctr"/>
                      <a:r>
                        <a:rPr lang="en-GB" sz="1100" u="none" strike="noStrike" dirty="0">
                          <a:effectLst/>
                          <a:latin typeface="Lato" panose="020F0502020204030203" pitchFamily="34" charset="0"/>
                        </a:rPr>
                        <a:t>0</a:t>
                      </a:r>
                      <a:endParaRPr lang="en-GB" sz="1100" b="0" i="0" u="none" strike="noStrike" dirty="0">
                        <a:solidFill>
                          <a:srgbClr val="000000"/>
                        </a:solidFill>
                        <a:effectLst/>
                        <a:latin typeface="Lato" panose="020F0502020204030203" pitchFamily="34" charset="0"/>
                      </a:endParaRPr>
                    </a:p>
                  </a:txBody>
                  <a:tcPr marL="8755" marR="8755" marT="8755" marB="0" anchor="ctr"/>
                </a:tc>
                <a:tc>
                  <a:txBody>
                    <a:bodyPr/>
                    <a:lstStyle/>
                    <a:p>
                      <a:pPr algn="r" fontAlgn="b"/>
                      <a:r>
                        <a:rPr lang="en-GB" sz="1100" u="none" strike="noStrike">
                          <a:effectLst/>
                          <a:latin typeface="Lato" panose="020F0502020204030203" pitchFamily="34" charset="0"/>
                        </a:rPr>
                        <a:t>0</a:t>
                      </a:r>
                      <a:endParaRPr lang="en-GB" sz="1100" b="0" i="0" u="none" strike="noStrike">
                        <a:solidFill>
                          <a:srgbClr val="000000"/>
                        </a:solidFill>
                        <a:effectLst/>
                        <a:latin typeface="Lato" panose="020F0502020204030203" pitchFamily="34" charset="0"/>
                      </a:endParaRPr>
                    </a:p>
                  </a:txBody>
                  <a:tcPr marL="8755" marR="8755" marT="8755" marB="0" anchor="b"/>
                </a:tc>
              </a:tr>
              <a:tr h="78527">
                <a:tc>
                  <a:txBody>
                    <a:bodyPr/>
                    <a:lstStyle/>
                    <a:p>
                      <a:pPr algn="l" fontAlgn="ctr"/>
                      <a:r>
                        <a:rPr lang="en-GB" sz="1100" u="none" strike="noStrike">
                          <a:effectLst/>
                          <a:latin typeface="Lato" panose="020F0502020204030203" pitchFamily="34" charset="0"/>
                        </a:rPr>
                        <a:t>sub|The human universe: Could we colonise the stars?</a:t>
                      </a:r>
                      <a:endParaRPr lang="en-GB" sz="1100" b="0" i="0" u="none" strike="noStrike">
                        <a:solidFill>
                          <a:srgbClr val="000000"/>
                        </a:solidFill>
                        <a:effectLst/>
                        <a:latin typeface="Lato" panose="020F0502020204030203" pitchFamily="34" charset="0"/>
                      </a:endParaRPr>
                    </a:p>
                  </a:txBody>
                  <a:tcPr marL="8755" marR="8755" marT="8755" marB="0" anchor="ctr"/>
                </a:tc>
                <a:tc>
                  <a:txBody>
                    <a:bodyPr/>
                    <a:lstStyle/>
                    <a:p>
                      <a:pPr algn="r" fontAlgn="ctr"/>
                      <a:r>
                        <a:rPr lang="en-GB" sz="1100" u="none" strike="noStrike">
                          <a:effectLst/>
                          <a:latin typeface="Lato" panose="020F0502020204030203" pitchFamily="34" charset="0"/>
                        </a:rPr>
                        <a:t>4,705</a:t>
                      </a:r>
                      <a:endParaRPr lang="en-GB" sz="1100" b="0" i="0" u="none" strike="noStrike">
                        <a:solidFill>
                          <a:srgbClr val="000000"/>
                        </a:solidFill>
                        <a:effectLst/>
                        <a:latin typeface="Lato" panose="020F0502020204030203" pitchFamily="34" charset="0"/>
                      </a:endParaRPr>
                    </a:p>
                  </a:txBody>
                  <a:tcPr marL="8755" marR="8755" marT="8755" marB="0" anchor="ctr"/>
                </a:tc>
                <a:tc>
                  <a:txBody>
                    <a:bodyPr/>
                    <a:lstStyle/>
                    <a:p>
                      <a:pPr algn="r" fontAlgn="ctr"/>
                      <a:r>
                        <a:rPr lang="en-GB" sz="1100" u="none" strike="noStrike" dirty="0">
                          <a:effectLst/>
                          <a:latin typeface="Lato" panose="020F0502020204030203" pitchFamily="34" charset="0"/>
                        </a:rPr>
                        <a:t>0</a:t>
                      </a:r>
                      <a:endParaRPr lang="en-GB" sz="1100" b="0" i="0" u="none" strike="noStrike" dirty="0">
                        <a:solidFill>
                          <a:srgbClr val="000000"/>
                        </a:solidFill>
                        <a:effectLst/>
                        <a:latin typeface="Lato" panose="020F0502020204030203" pitchFamily="34" charset="0"/>
                      </a:endParaRPr>
                    </a:p>
                  </a:txBody>
                  <a:tcPr marL="8755" marR="8755" marT="8755" marB="0" anchor="ctr"/>
                </a:tc>
                <a:tc>
                  <a:txBody>
                    <a:bodyPr/>
                    <a:lstStyle/>
                    <a:p>
                      <a:pPr algn="r" fontAlgn="b"/>
                      <a:r>
                        <a:rPr lang="en-GB" sz="1100" u="none" strike="noStrike">
                          <a:effectLst/>
                          <a:latin typeface="Lato" panose="020F0502020204030203" pitchFamily="34" charset="0"/>
                        </a:rPr>
                        <a:t>0</a:t>
                      </a:r>
                      <a:endParaRPr lang="en-GB" sz="1100" b="0" i="0" u="none" strike="noStrike">
                        <a:solidFill>
                          <a:srgbClr val="000000"/>
                        </a:solidFill>
                        <a:effectLst/>
                        <a:latin typeface="Lato" panose="020F0502020204030203" pitchFamily="34" charset="0"/>
                      </a:endParaRPr>
                    </a:p>
                  </a:txBody>
                  <a:tcPr marL="8755" marR="8755" marT="8755" marB="0" anchor="b"/>
                </a:tc>
              </a:tr>
              <a:tr h="78527">
                <a:tc>
                  <a:txBody>
                    <a:bodyPr/>
                    <a:lstStyle/>
                    <a:p>
                      <a:pPr algn="l" fontAlgn="ctr"/>
                      <a:r>
                        <a:rPr lang="en-GB" sz="1100" u="none" strike="noStrike">
                          <a:effectLst/>
                          <a:latin typeface="Lato" panose="020F0502020204030203" pitchFamily="34" charset="0"/>
                        </a:rPr>
                        <a:t>sub|The human universe: Exploring our place in space</a:t>
                      </a:r>
                      <a:endParaRPr lang="en-GB" sz="1100" b="0" i="0" u="none" strike="noStrike">
                        <a:solidFill>
                          <a:srgbClr val="000000"/>
                        </a:solidFill>
                        <a:effectLst/>
                        <a:latin typeface="Lato" panose="020F0502020204030203" pitchFamily="34" charset="0"/>
                      </a:endParaRPr>
                    </a:p>
                  </a:txBody>
                  <a:tcPr marL="8755" marR="8755" marT="8755" marB="0" anchor="ctr"/>
                </a:tc>
                <a:tc>
                  <a:txBody>
                    <a:bodyPr/>
                    <a:lstStyle/>
                    <a:p>
                      <a:pPr algn="r" fontAlgn="ctr"/>
                      <a:r>
                        <a:rPr lang="en-GB" sz="1100" u="none" strike="noStrike">
                          <a:effectLst/>
                          <a:latin typeface="Lato" panose="020F0502020204030203" pitchFamily="34" charset="0"/>
                        </a:rPr>
                        <a:t>647</a:t>
                      </a:r>
                      <a:endParaRPr lang="en-GB" sz="1100" b="0" i="0" u="none" strike="noStrike">
                        <a:solidFill>
                          <a:srgbClr val="000000"/>
                        </a:solidFill>
                        <a:effectLst/>
                        <a:latin typeface="Lato" panose="020F0502020204030203" pitchFamily="34" charset="0"/>
                      </a:endParaRPr>
                    </a:p>
                  </a:txBody>
                  <a:tcPr marL="8755" marR="8755" marT="8755" marB="0" anchor="ctr"/>
                </a:tc>
                <a:tc>
                  <a:txBody>
                    <a:bodyPr/>
                    <a:lstStyle/>
                    <a:p>
                      <a:pPr algn="r" fontAlgn="ctr"/>
                      <a:r>
                        <a:rPr lang="en-GB" sz="1100" u="none" strike="noStrike">
                          <a:effectLst/>
                          <a:latin typeface="Lato" panose="020F0502020204030203" pitchFamily="34" charset="0"/>
                        </a:rPr>
                        <a:t>0</a:t>
                      </a:r>
                      <a:endParaRPr lang="en-GB" sz="1100" b="0" i="0" u="none" strike="noStrike">
                        <a:solidFill>
                          <a:srgbClr val="000000"/>
                        </a:solidFill>
                        <a:effectLst/>
                        <a:latin typeface="Lato" panose="020F0502020204030203" pitchFamily="34" charset="0"/>
                      </a:endParaRPr>
                    </a:p>
                  </a:txBody>
                  <a:tcPr marL="8755" marR="8755" marT="8755" marB="0" anchor="ctr"/>
                </a:tc>
                <a:tc>
                  <a:txBody>
                    <a:bodyPr/>
                    <a:lstStyle/>
                    <a:p>
                      <a:pPr algn="r" fontAlgn="b"/>
                      <a:r>
                        <a:rPr lang="en-GB" sz="1100" u="none" strike="noStrike">
                          <a:effectLst/>
                          <a:latin typeface="Lato" panose="020F0502020204030203" pitchFamily="34" charset="0"/>
                        </a:rPr>
                        <a:t>0</a:t>
                      </a:r>
                      <a:endParaRPr lang="en-GB" sz="1100" b="0" i="0" u="none" strike="noStrike">
                        <a:solidFill>
                          <a:srgbClr val="000000"/>
                        </a:solidFill>
                        <a:effectLst/>
                        <a:latin typeface="Lato" panose="020F0502020204030203" pitchFamily="34" charset="0"/>
                      </a:endParaRPr>
                    </a:p>
                  </a:txBody>
                  <a:tcPr marL="8755" marR="8755" marT="8755" marB="0" anchor="b"/>
                </a:tc>
              </a:tr>
              <a:tr h="153157">
                <a:tc>
                  <a:txBody>
                    <a:bodyPr/>
                    <a:lstStyle/>
                    <a:p>
                      <a:pPr algn="l" fontAlgn="ctr"/>
                      <a:r>
                        <a:rPr lang="en-GB" sz="1100" b="1" u="none" strike="noStrike" dirty="0">
                          <a:effectLst/>
                          <a:latin typeface="Lato" panose="020F0502020204030203" pitchFamily="34" charset="0"/>
                        </a:rPr>
                        <a:t>Total</a:t>
                      </a:r>
                      <a:endParaRPr lang="en-GB" sz="1100" b="1" i="0" u="none" strike="noStrike" dirty="0">
                        <a:solidFill>
                          <a:srgbClr val="325C00"/>
                        </a:solidFill>
                        <a:effectLst/>
                        <a:latin typeface="Lato" panose="020F0502020204030203" pitchFamily="34" charset="0"/>
                      </a:endParaRPr>
                    </a:p>
                  </a:txBody>
                  <a:tcPr marL="8755" marR="8755" marT="8755" marB="0" anchor="ctr"/>
                </a:tc>
                <a:tc>
                  <a:txBody>
                    <a:bodyPr/>
                    <a:lstStyle/>
                    <a:p>
                      <a:pPr algn="r" fontAlgn="ctr"/>
                      <a:r>
                        <a:rPr lang="en-GB" sz="1100" b="1" u="none" strike="noStrike">
                          <a:effectLst/>
                          <a:latin typeface="Lato" panose="020F0502020204030203" pitchFamily="34" charset="0"/>
                        </a:rPr>
                        <a:t>89,067</a:t>
                      </a:r>
                      <a:endParaRPr lang="en-GB" sz="1100" b="1" i="0" u="none" strike="noStrike">
                        <a:solidFill>
                          <a:srgbClr val="325C00"/>
                        </a:solidFill>
                        <a:effectLst/>
                        <a:latin typeface="Lato" panose="020F0502020204030203" pitchFamily="34" charset="0"/>
                      </a:endParaRPr>
                    </a:p>
                  </a:txBody>
                  <a:tcPr marL="8755" marR="8755" marT="8755" marB="0" anchor="ctr"/>
                </a:tc>
                <a:tc>
                  <a:txBody>
                    <a:bodyPr/>
                    <a:lstStyle/>
                    <a:p>
                      <a:pPr algn="r" fontAlgn="ctr"/>
                      <a:r>
                        <a:rPr lang="en-GB" sz="1100" b="1" u="none" strike="noStrike" dirty="0">
                          <a:effectLst/>
                          <a:latin typeface="Lato" panose="020F0502020204030203" pitchFamily="34" charset="0"/>
                        </a:rPr>
                        <a:t>145</a:t>
                      </a:r>
                      <a:endParaRPr lang="en-GB" sz="1100" b="1" i="0" u="none" strike="noStrike" dirty="0">
                        <a:solidFill>
                          <a:srgbClr val="325C00"/>
                        </a:solidFill>
                        <a:effectLst/>
                        <a:latin typeface="Lato" panose="020F0502020204030203" pitchFamily="34" charset="0"/>
                      </a:endParaRPr>
                    </a:p>
                  </a:txBody>
                  <a:tcPr marL="8755" marR="8755" marT="8755" marB="0" anchor="ctr"/>
                </a:tc>
                <a:tc>
                  <a:txBody>
                    <a:bodyPr/>
                    <a:lstStyle/>
                    <a:p>
                      <a:pPr algn="r" fontAlgn="b"/>
                      <a:r>
                        <a:rPr lang="en-GB" sz="1100" b="1" u="none" strike="noStrike" dirty="0">
                          <a:effectLst/>
                          <a:latin typeface="Lato" panose="020F0502020204030203" pitchFamily="34" charset="0"/>
                        </a:rPr>
                        <a:t>0.162799</a:t>
                      </a:r>
                      <a:endParaRPr lang="en-GB" sz="1100" b="1" i="0" u="none" strike="noStrike" dirty="0">
                        <a:solidFill>
                          <a:srgbClr val="000000"/>
                        </a:solidFill>
                        <a:effectLst/>
                        <a:latin typeface="Lato" panose="020F0502020204030203" pitchFamily="34" charset="0"/>
                      </a:endParaRPr>
                    </a:p>
                  </a:txBody>
                  <a:tcPr marL="8755" marR="8755" marT="8755" marB="0" anchor="b"/>
                </a:tc>
              </a:tr>
            </a:tbl>
          </a:graphicData>
        </a:graphic>
      </p:graphicFrame>
      <p:sp>
        <p:nvSpPr>
          <p:cNvPr id="8" name="TextBox 7"/>
          <p:cNvSpPr txBox="1"/>
          <p:nvPr/>
        </p:nvSpPr>
        <p:spPr>
          <a:xfrm>
            <a:off x="323528" y="3501008"/>
            <a:ext cx="3816424" cy="923330"/>
          </a:xfrm>
          <a:prstGeom prst="rect">
            <a:avLst/>
          </a:prstGeom>
          <a:noFill/>
        </p:spPr>
        <p:txBody>
          <a:bodyPr wrap="square" rtlCol="0">
            <a:spAutoFit/>
          </a:bodyPr>
          <a:lstStyle/>
          <a:p>
            <a:r>
              <a:rPr lang="en-US" dirty="0" smtClean="0"/>
              <a:t>Email promotions:  88 </a:t>
            </a:r>
          </a:p>
          <a:p>
            <a:r>
              <a:rPr lang="en-US" dirty="0" smtClean="0"/>
              <a:t>Social media:  8 </a:t>
            </a:r>
          </a:p>
          <a:p>
            <a:r>
              <a:rPr lang="en-US" dirty="0" smtClean="0"/>
              <a:t>Web:  49</a:t>
            </a:r>
            <a:endParaRPr lang="en-GB" dirty="0"/>
          </a:p>
        </p:txBody>
      </p:sp>
    </p:spTree>
    <p:extLst>
      <p:ext uri="{BB962C8B-B14F-4D97-AF65-F5344CB8AC3E}">
        <p14:creationId xmlns:p14="http://schemas.microsoft.com/office/powerpoint/2010/main" val="912796461"/>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Engagement &amp; acquisition</a:t>
            </a:r>
            <a:endParaRPr lang="en-GB" dirty="0"/>
          </a:p>
        </p:txBody>
      </p:sp>
      <p:pic>
        <p:nvPicPr>
          <p:cNvPr id="1126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340768"/>
            <a:ext cx="2771800" cy="267454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126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55622" y="3689648"/>
            <a:ext cx="3157575" cy="316835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1268"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350587" y="1412776"/>
            <a:ext cx="5143500" cy="6096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105378084"/>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4958" y="332656"/>
            <a:ext cx="8609012" cy="504056"/>
          </a:xfrm>
        </p:spPr>
        <p:txBody>
          <a:bodyPr>
            <a:normAutofit fontScale="90000"/>
          </a:bodyPr>
          <a:lstStyle/>
          <a:p>
            <a:r>
              <a:rPr lang="en-US" dirty="0" smtClean="0"/>
              <a:t>Registered User Conversion</a:t>
            </a:r>
            <a:endParaRPr lang="en-GB" dirty="0"/>
          </a:p>
        </p:txBody>
      </p:sp>
      <p:sp>
        <p:nvSpPr>
          <p:cNvPr id="8" name="TextBox 7"/>
          <p:cNvSpPr txBox="1"/>
          <p:nvPr/>
        </p:nvSpPr>
        <p:spPr>
          <a:xfrm>
            <a:off x="183357" y="5157192"/>
            <a:ext cx="3914598" cy="1015663"/>
          </a:xfrm>
          <a:prstGeom prst="rect">
            <a:avLst/>
          </a:prstGeom>
          <a:solidFill>
            <a:srgbClr val="92D050"/>
          </a:solidFill>
        </p:spPr>
        <p:txBody>
          <a:bodyPr wrap="square" rtlCol="0">
            <a:spAutoFit/>
          </a:bodyPr>
          <a:lstStyle/>
          <a:p>
            <a:r>
              <a:rPr lang="en-US" sz="1200" b="1" dirty="0" smtClean="0">
                <a:latin typeface="Lato" panose="020F0502020204030203" pitchFamily="34" charset="0"/>
              </a:rPr>
              <a:t>Registered users from 2012 still go on to subscribe over 2 and a half years later</a:t>
            </a:r>
          </a:p>
          <a:p>
            <a:endParaRPr lang="en-US" sz="1200" b="1" dirty="0" smtClean="0">
              <a:latin typeface="Lato" panose="020F0502020204030203" pitchFamily="34" charset="0"/>
            </a:endParaRPr>
          </a:p>
          <a:p>
            <a:r>
              <a:rPr lang="en-US" sz="1200" b="1" dirty="0" smtClean="0">
                <a:latin typeface="Lato" panose="020F0502020204030203" pitchFamily="34" charset="0"/>
              </a:rPr>
              <a:t>September 2014 highest conversion volume to date but February cohort still has 1 month to go</a:t>
            </a:r>
            <a:endParaRPr lang="en-GB" sz="1200" b="1" dirty="0">
              <a:latin typeface="Lato" panose="020F0502020204030203" pitchFamily="34" charset="0"/>
            </a:endParaRPr>
          </a:p>
        </p:txBody>
      </p:sp>
      <p:sp>
        <p:nvSpPr>
          <p:cNvPr id="7" name="TextBox 6"/>
          <p:cNvSpPr txBox="1"/>
          <p:nvPr/>
        </p:nvSpPr>
        <p:spPr>
          <a:xfrm>
            <a:off x="4572000" y="3869321"/>
            <a:ext cx="4104456" cy="461665"/>
          </a:xfrm>
          <a:prstGeom prst="rect">
            <a:avLst/>
          </a:prstGeom>
          <a:solidFill>
            <a:srgbClr val="92D050"/>
          </a:solidFill>
        </p:spPr>
        <p:txBody>
          <a:bodyPr wrap="square" rtlCol="0">
            <a:spAutoFit/>
          </a:bodyPr>
          <a:lstStyle/>
          <a:p>
            <a:r>
              <a:rPr lang="en-US" sz="1200" b="1" dirty="0" smtClean="0">
                <a:latin typeface="Lato" panose="020F0502020204030203" pitchFamily="34" charset="0"/>
              </a:rPr>
              <a:t>Cohort conversion rates pattern is follows cyclical content led pattern</a:t>
            </a:r>
            <a:endParaRPr lang="en-GB" sz="1200" b="1" dirty="0">
              <a:latin typeface="Lato" panose="020F0502020204030203" pitchFamily="34" charset="0"/>
            </a:endParaRPr>
          </a:p>
        </p:txBody>
      </p:sp>
      <p:graphicFrame>
        <p:nvGraphicFramePr>
          <p:cNvPr id="9" name="Chart 8"/>
          <p:cNvGraphicFramePr>
            <a:graphicFrameLocks/>
          </p:cNvGraphicFramePr>
          <p:nvPr>
            <p:extLst>
              <p:ext uri="{D42A27DB-BD31-4B8C-83A1-F6EECF244321}">
                <p14:modId xmlns:p14="http://schemas.microsoft.com/office/powerpoint/2010/main" val="3117960683"/>
              </p:ext>
            </p:extLst>
          </p:nvPr>
        </p:nvGraphicFramePr>
        <p:xfrm>
          <a:off x="107504" y="1340767"/>
          <a:ext cx="4464496" cy="3600401"/>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3" name="Chart 12"/>
          <p:cNvGraphicFramePr>
            <a:graphicFrameLocks/>
          </p:cNvGraphicFramePr>
          <p:nvPr>
            <p:extLst>
              <p:ext uri="{D42A27DB-BD31-4B8C-83A1-F6EECF244321}">
                <p14:modId xmlns:p14="http://schemas.microsoft.com/office/powerpoint/2010/main" val="4132425769"/>
              </p:ext>
            </p:extLst>
          </p:nvPr>
        </p:nvGraphicFramePr>
        <p:xfrm>
          <a:off x="4519464" y="784945"/>
          <a:ext cx="4572496" cy="3099631"/>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4" name="Chart 13"/>
          <p:cNvGraphicFramePr>
            <a:graphicFrameLocks/>
          </p:cNvGraphicFramePr>
          <p:nvPr>
            <p:extLst>
              <p:ext uri="{D42A27DB-BD31-4B8C-83A1-F6EECF244321}">
                <p14:modId xmlns:p14="http://schemas.microsoft.com/office/powerpoint/2010/main" val="2232719147"/>
              </p:ext>
            </p:extLst>
          </p:nvPr>
        </p:nvGraphicFramePr>
        <p:xfrm>
          <a:off x="4716016" y="4421158"/>
          <a:ext cx="4202485" cy="2455495"/>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3521322429"/>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Registered User Conversion</a:t>
            </a:r>
            <a:endParaRPr lang="en-GB" dirty="0"/>
          </a:p>
        </p:txBody>
      </p:sp>
      <p:graphicFrame>
        <p:nvGraphicFramePr>
          <p:cNvPr id="9" name="Content Placeholder 8"/>
          <p:cNvGraphicFramePr>
            <a:graphicFrameLocks noGrp="1"/>
          </p:cNvGraphicFramePr>
          <p:nvPr>
            <p:ph sz="half" idx="2"/>
            <p:extLst>
              <p:ext uri="{D42A27DB-BD31-4B8C-83A1-F6EECF244321}">
                <p14:modId xmlns:p14="http://schemas.microsoft.com/office/powerpoint/2010/main" val="157320171"/>
              </p:ext>
            </p:extLst>
          </p:nvPr>
        </p:nvGraphicFramePr>
        <p:xfrm>
          <a:off x="323528" y="1556793"/>
          <a:ext cx="7848870" cy="4946870"/>
        </p:xfrm>
        <a:graphic>
          <a:graphicData uri="http://schemas.openxmlformats.org/drawingml/2006/table">
            <a:tbl>
              <a:tblPr firstRow="1" bandRow="1">
                <a:tableStyleId>{5C22544A-7EE6-4342-B048-85BDC9FD1C3A}</a:tableStyleId>
              </a:tblPr>
              <a:tblGrid>
                <a:gridCol w="1569774"/>
                <a:gridCol w="1569774"/>
                <a:gridCol w="1569774"/>
                <a:gridCol w="1569774"/>
                <a:gridCol w="1569774"/>
              </a:tblGrid>
              <a:tr h="867348">
                <a:tc>
                  <a:txBody>
                    <a:bodyPr/>
                    <a:lstStyle/>
                    <a:p>
                      <a:endParaRPr lang="en-GB" dirty="0"/>
                    </a:p>
                  </a:txBody>
                  <a:tcPr/>
                </a:tc>
                <a:tc>
                  <a:txBody>
                    <a:bodyPr/>
                    <a:lstStyle/>
                    <a:p>
                      <a:r>
                        <a:rPr lang="en-US" dirty="0" smtClean="0"/>
                        <a:t>2013</a:t>
                      </a:r>
                      <a:endParaRPr lang="en-GB" dirty="0"/>
                    </a:p>
                  </a:txBody>
                  <a:tcPr/>
                </a:tc>
                <a:tc>
                  <a:txBody>
                    <a:bodyPr/>
                    <a:lstStyle/>
                    <a:p>
                      <a:r>
                        <a:rPr lang="en-US" dirty="0" smtClean="0"/>
                        <a:t>2014</a:t>
                      </a:r>
                      <a:endParaRPr lang="en-GB" dirty="0"/>
                    </a:p>
                  </a:txBody>
                  <a:tcPr/>
                </a:tc>
                <a:tc>
                  <a:txBody>
                    <a:bodyPr/>
                    <a:lstStyle/>
                    <a:p>
                      <a:r>
                        <a:rPr lang="en-US" dirty="0" smtClean="0"/>
                        <a:t>2015 Current</a:t>
                      </a:r>
                      <a:endParaRPr lang="en-GB" dirty="0"/>
                    </a:p>
                  </a:txBody>
                  <a:tcPr/>
                </a:tc>
                <a:tc>
                  <a:txBody>
                    <a:bodyPr/>
                    <a:lstStyle/>
                    <a:p>
                      <a:r>
                        <a:rPr lang="en-US" dirty="0" smtClean="0"/>
                        <a:t>2015 Proposed</a:t>
                      </a:r>
                      <a:r>
                        <a:rPr lang="en-US" baseline="0" dirty="0" smtClean="0"/>
                        <a:t> - Inbound</a:t>
                      </a:r>
                      <a:endParaRPr lang="en-GB" dirty="0"/>
                    </a:p>
                  </a:txBody>
                  <a:tcPr/>
                </a:tc>
              </a:tr>
              <a:tr h="823416">
                <a:tc>
                  <a:txBody>
                    <a:bodyPr/>
                    <a:lstStyle/>
                    <a:p>
                      <a:r>
                        <a:rPr lang="en-US" dirty="0" smtClean="0"/>
                        <a:t>New Registrants</a:t>
                      </a:r>
                      <a:endParaRPr lang="en-GB" dirty="0"/>
                    </a:p>
                  </a:txBody>
                  <a:tcPr/>
                </a:tc>
                <a:tc>
                  <a:txBody>
                    <a:bodyPr/>
                    <a:lstStyle/>
                    <a:p>
                      <a:r>
                        <a:rPr lang="en-US" dirty="0" smtClean="0"/>
                        <a:t>80,336</a:t>
                      </a:r>
                      <a:endParaRPr lang="en-GB" dirty="0"/>
                    </a:p>
                  </a:txBody>
                  <a:tcPr/>
                </a:tc>
                <a:tc>
                  <a:txBody>
                    <a:bodyPr/>
                    <a:lstStyle/>
                    <a:p>
                      <a:r>
                        <a:rPr lang="en-US" dirty="0" smtClean="0"/>
                        <a:t>60,146</a:t>
                      </a:r>
                      <a:endParaRPr lang="en-GB" dirty="0"/>
                    </a:p>
                  </a:txBody>
                  <a:tcPr/>
                </a:tc>
                <a:tc>
                  <a:txBody>
                    <a:bodyPr/>
                    <a:lstStyle/>
                    <a:p>
                      <a:r>
                        <a:rPr lang="en-US" i="1" dirty="0" smtClean="0"/>
                        <a:t>62,984</a:t>
                      </a:r>
                      <a:endParaRPr lang="en-GB" i="1" dirty="0"/>
                    </a:p>
                  </a:txBody>
                  <a:tcPr/>
                </a:tc>
                <a:tc>
                  <a:txBody>
                    <a:bodyPr/>
                    <a:lstStyle/>
                    <a:p>
                      <a:r>
                        <a:rPr lang="en-US" i="1" dirty="0" smtClean="0"/>
                        <a:t>79,680</a:t>
                      </a:r>
                      <a:endParaRPr lang="en-GB" i="1" dirty="0"/>
                    </a:p>
                  </a:txBody>
                  <a:tcPr/>
                </a:tc>
              </a:tr>
              <a:tr h="922598">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Subscriber Volume</a:t>
                      </a:r>
                      <a:endParaRPr lang="en-GB" dirty="0" smtClean="0"/>
                    </a:p>
                    <a:p>
                      <a:endParaRPr lang="en-GB" dirty="0"/>
                    </a:p>
                  </a:txBody>
                  <a:tcPr/>
                </a:tc>
                <a:tc>
                  <a:txBody>
                    <a:bodyPr/>
                    <a:lstStyle/>
                    <a:p>
                      <a:r>
                        <a:rPr lang="en-US" dirty="0" smtClean="0"/>
                        <a:t>748</a:t>
                      </a:r>
                      <a:endParaRPr lang="en-GB" dirty="0"/>
                    </a:p>
                  </a:txBody>
                  <a:tcPr/>
                </a:tc>
                <a:tc>
                  <a:txBody>
                    <a:bodyPr/>
                    <a:lstStyle/>
                    <a:p>
                      <a:r>
                        <a:rPr lang="en-US" dirty="0" smtClean="0"/>
                        <a:t>992</a:t>
                      </a:r>
                      <a:endParaRPr lang="en-GB" dirty="0"/>
                    </a:p>
                  </a:txBody>
                  <a:tcPr/>
                </a:tc>
                <a:tc>
                  <a:txBody>
                    <a:bodyPr/>
                    <a:lstStyle/>
                    <a:p>
                      <a:r>
                        <a:rPr lang="en-US" dirty="0" smtClean="0"/>
                        <a:t>1,274</a:t>
                      </a:r>
                      <a:endParaRPr lang="en-GB" dirty="0"/>
                    </a:p>
                  </a:txBody>
                  <a:tcPr/>
                </a:tc>
                <a:tc>
                  <a:txBody>
                    <a:bodyPr/>
                    <a:lstStyle/>
                    <a:p>
                      <a:r>
                        <a:rPr lang="en-US" i="1" dirty="0" smtClean="0"/>
                        <a:t>1,427</a:t>
                      </a:r>
                      <a:endParaRPr lang="en-GB" i="1" dirty="0"/>
                    </a:p>
                  </a:txBody>
                  <a:tcPr/>
                </a:tc>
              </a:tr>
              <a:tr h="823416">
                <a:tc>
                  <a:txBody>
                    <a:bodyPr/>
                    <a:lstStyle/>
                    <a:p>
                      <a:r>
                        <a:rPr lang="en-US" dirty="0" smtClean="0"/>
                        <a:t>Cohort Conversion</a:t>
                      </a:r>
                      <a:endParaRPr lang="en-GB" dirty="0"/>
                    </a:p>
                  </a:txBody>
                  <a:tcPr/>
                </a:tc>
                <a:tc>
                  <a:txBody>
                    <a:bodyPr/>
                    <a:lstStyle/>
                    <a:p>
                      <a:r>
                        <a:rPr lang="en-US" dirty="0" smtClean="0"/>
                        <a:t>0.14%</a:t>
                      </a:r>
                      <a:endParaRPr lang="en-GB" dirty="0"/>
                    </a:p>
                  </a:txBody>
                  <a:tcPr/>
                </a:tc>
                <a:tc>
                  <a:txBody>
                    <a:bodyPr/>
                    <a:lstStyle/>
                    <a:p>
                      <a:r>
                        <a:rPr lang="en-US" dirty="0" smtClean="0"/>
                        <a:t>0.14%</a:t>
                      </a:r>
                      <a:endParaRPr lang="en-GB" dirty="0"/>
                    </a:p>
                  </a:txBody>
                  <a:tcPr/>
                </a:tc>
                <a:tc>
                  <a:txBody>
                    <a:bodyPr/>
                    <a:lstStyle/>
                    <a:p>
                      <a:r>
                        <a:rPr lang="en-US" dirty="0" smtClean="0"/>
                        <a:t>0.14%</a:t>
                      </a:r>
                      <a:endParaRPr lang="en-GB" dirty="0"/>
                    </a:p>
                  </a:txBody>
                  <a:tcPr/>
                </a:tc>
                <a:tc>
                  <a:txBody>
                    <a:bodyPr/>
                    <a:lstStyle/>
                    <a:p>
                      <a:r>
                        <a:rPr lang="en-US" i="1" dirty="0" smtClean="0"/>
                        <a:t>0.14%</a:t>
                      </a:r>
                      <a:endParaRPr lang="en-GB" i="1" dirty="0"/>
                    </a:p>
                  </a:txBody>
                  <a:tcPr/>
                </a:tc>
              </a:tr>
              <a:tr h="1387757">
                <a:tc>
                  <a:txBody>
                    <a:bodyPr/>
                    <a:lstStyle/>
                    <a:p>
                      <a:r>
                        <a:rPr lang="en-US" dirty="0" smtClean="0"/>
                        <a:t>Underlying</a:t>
                      </a:r>
                      <a:r>
                        <a:rPr lang="en-US" baseline="0" dirty="0" smtClean="0"/>
                        <a:t> Registration Volume (yearly average)</a:t>
                      </a:r>
                      <a:endParaRPr lang="en-GB" dirty="0"/>
                    </a:p>
                  </a:txBody>
                  <a:tcPr/>
                </a:tc>
                <a:tc>
                  <a:txBody>
                    <a:bodyPr/>
                    <a:lstStyle/>
                    <a:p>
                      <a:r>
                        <a:rPr lang="en-US" dirty="0" smtClean="0"/>
                        <a:t>260,817</a:t>
                      </a:r>
                      <a:endParaRPr lang="en-GB" dirty="0"/>
                    </a:p>
                  </a:txBody>
                  <a:tcPr/>
                </a:tc>
                <a:tc>
                  <a:txBody>
                    <a:bodyPr/>
                    <a:lstStyle/>
                    <a:p>
                      <a:r>
                        <a:rPr lang="en-US" dirty="0" smtClean="0"/>
                        <a:t>139,165</a:t>
                      </a:r>
                      <a:endParaRPr lang="en-GB" dirty="0"/>
                    </a:p>
                  </a:txBody>
                  <a:tcPr/>
                </a:tc>
                <a:tc>
                  <a:txBody>
                    <a:bodyPr/>
                    <a:lstStyle/>
                    <a:p>
                      <a:r>
                        <a:rPr lang="en-US" i="1" dirty="0" smtClean="0"/>
                        <a:t>182,000</a:t>
                      </a:r>
                      <a:endParaRPr lang="en-GB" i="1" dirty="0"/>
                    </a:p>
                  </a:txBody>
                  <a:tcPr/>
                </a:tc>
                <a:tc>
                  <a:txBody>
                    <a:bodyPr/>
                    <a:lstStyle/>
                    <a:p>
                      <a:r>
                        <a:rPr lang="en-US" i="1" dirty="0" smtClean="0"/>
                        <a:t>203,850</a:t>
                      </a:r>
                      <a:endParaRPr lang="en-GB" i="1" dirty="0"/>
                    </a:p>
                  </a:txBody>
                  <a:tcPr/>
                </a:tc>
              </a:tr>
            </a:tbl>
          </a:graphicData>
        </a:graphic>
      </p:graphicFrame>
    </p:spTree>
    <p:extLst>
      <p:ext uri="{BB962C8B-B14F-4D97-AF65-F5344CB8AC3E}">
        <p14:creationId xmlns:p14="http://schemas.microsoft.com/office/powerpoint/2010/main" val="1212456858"/>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Audience Development</a:t>
            </a:r>
            <a:endParaRPr lang="en-GB"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454135720"/>
              </p:ext>
            </p:extLst>
          </p:nvPr>
        </p:nvGraphicFramePr>
        <p:xfrm>
          <a:off x="1152525" y="1340768"/>
          <a:ext cx="6838950" cy="1226820"/>
        </p:xfrm>
        <a:graphic>
          <a:graphicData uri="http://schemas.openxmlformats.org/drawingml/2006/table">
            <a:tbl>
              <a:tblPr firstRow="1" firstCol="1" bandRow="1">
                <a:tableStyleId>{5C22544A-7EE6-4342-B048-85BDC9FD1C3A}</a:tableStyleId>
              </a:tblPr>
              <a:tblGrid>
                <a:gridCol w="1593406"/>
                <a:gridCol w="690053"/>
                <a:gridCol w="690053"/>
                <a:gridCol w="690053"/>
                <a:gridCol w="1118558"/>
                <a:gridCol w="690053"/>
                <a:gridCol w="824635"/>
                <a:gridCol w="542139"/>
              </a:tblGrid>
              <a:tr h="264160">
                <a:tc>
                  <a:txBody>
                    <a:bodyPr/>
                    <a:lstStyle/>
                    <a:p>
                      <a:pPr>
                        <a:lnSpc>
                          <a:spcPct val="115000"/>
                        </a:lnSpc>
                        <a:spcAft>
                          <a:spcPts val="0"/>
                        </a:spcAft>
                      </a:pPr>
                      <a:r>
                        <a:rPr lang="en-GB" sz="1000" dirty="0">
                          <a:effectLst/>
                        </a:rPr>
                        <a:t> </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nSpc>
                          <a:spcPct val="115000"/>
                        </a:lnSpc>
                        <a:spcAft>
                          <a:spcPts val="0"/>
                        </a:spcAft>
                      </a:pPr>
                      <a:r>
                        <a:rPr lang="en-GB" sz="1000">
                          <a:effectLst/>
                        </a:rPr>
                        <a:t>Apr-15</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nSpc>
                          <a:spcPct val="115000"/>
                        </a:lnSpc>
                        <a:spcAft>
                          <a:spcPts val="0"/>
                        </a:spcAft>
                      </a:pPr>
                      <a:r>
                        <a:rPr lang="en-GB" sz="1000">
                          <a:effectLst/>
                        </a:rPr>
                        <a:t>Mar-15</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nSpc>
                          <a:spcPct val="115000"/>
                        </a:lnSpc>
                        <a:spcAft>
                          <a:spcPts val="0"/>
                        </a:spcAft>
                      </a:pPr>
                      <a:r>
                        <a:rPr lang="en-GB" sz="1000">
                          <a:effectLst/>
                        </a:rPr>
                        <a:t>MOM VAR</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nSpc>
                          <a:spcPct val="115000"/>
                        </a:lnSpc>
                        <a:spcAft>
                          <a:spcPts val="0"/>
                        </a:spcAft>
                      </a:pPr>
                      <a:r>
                        <a:rPr lang="en-GB" sz="1000">
                          <a:effectLst/>
                        </a:rPr>
                        <a:t>MOM VAR %</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nSpc>
                          <a:spcPct val="115000"/>
                        </a:lnSpc>
                        <a:spcAft>
                          <a:spcPts val="0"/>
                        </a:spcAft>
                      </a:pPr>
                      <a:r>
                        <a:rPr lang="en-GB" sz="1000">
                          <a:effectLst/>
                        </a:rPr>
                        <a:t>Apr-14</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nSpc>
                          <a:spcPct val="115000"/>
                        </a:lnSpc>
                        <a:spcAft>
                          <a:spcPts val="0"/>
                        </a:spcAft>
                      </a:pPr>
                      <a:r>
                        <a:rPr lang="en-GB" sz="1000">
                          <a:effectLst/>
                        </a:rPr>
                        <a:t>YOY VAR</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nSpc>
                          <a:spcPct val="115000"/>
                        </a:lnSpc>
                        <a:spcAft>
                          <a:spcPts val="0"/>
                        </a:spcAft>
                      </a:pPr>
                      <a:r>
                        <a:rPr lang="en-GB" sz="1000">
                          <a:effectLst/>
                        </a:rPr>
                        <a:t>YOY VAR %</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r>
              <a:tr h="314960">
                <a:tc>
                  <a:txBody>
                    <a:bodyPr/>
                    <a:lstStyle/>
                    <a:p>
                      <a:pPr>
                        <a:lnSpc>
                          <a:spcPct val="115000"/>
                        </a:lnSpc>
                        <a:spcAft>
                          <a:spcPts val="0"/>
                        </a:spcAft>
                      </a:pPr>
                      <a:r>
                        <a:rPr lang="en-GB" sz="1000">
                          <a:effectLst/>
                        </a:rPr>
                        <a:t>New Subscriptions Sold Online</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nSpc>
                          <a:spcPct val="115000"/>
                        </a:lnSpc>
                        <a:spcAft>
                          <a:spcPts val="0"/>
                        </a:spcAft>
                      </a:pPr>
                      <a:r>
                        <a:rPr lang="en-GB" sz="1000">
                          <a:effectLst/>
                        </a:rPr>
                        <a:t>1,589</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nSpc>
                          <a:spcPct val="115000"/>
                        </a:lnSpc>
                        <a:spcAft>
                          <a:spcPts val="0"/>
                        </a:spcAft>
                      </a:pPr>
                      <a:r>
                        <a:rPr lang="en-GB" sz="1000">
                          <a:effectLst/>
                        </a:rPr>
                        <a:t>1,959</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nSpc>
                          <a:spcPct val="115000"/>
                        </a:lnSpc>
                        <a:spcAft>
                          <a:spcPts val="0"/>
                        </a:spcAft>
                      </a:pPr>
                      <a:r>
                        <a:rPr lang="en-GB" sz="1000">
                          <a:effectLst/>
                        </a:rPr>
                        <a:t>-370</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nSpc>
                          <a:spcPct val="115000"/>
                        </a:lnSpc>
                        <a:spcAft>
                          <a:spcPts val="0"/>
                        </a:spcAft>
                      </a:pPr>
                      <a:r>
                        <a:rPr lang="en-GB" sz="1000">
                          <a:effectLst/>
                        </a:rPr>
                        <a:t>-19%</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nSpc>
                          <a:spcPct val="115000"/>
                        </a:lnSpc>
                        <a:spcAft>
                          <a:spcPts val="0"/>
                        </a:spcAft>
                      </a:pPr>
                      <a:r>
                        <a:rPr lang="en-GB" sz="1000">
                          <a:effectLst/>
                        </a:rPr>
                        <a:t>1,747</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nSpc>
                          <a:spcPct val="115000"/>
                        </a:lnSpc>
                        <a:spcAft>
                          <a:spcPts val="0"/>
                        </a:spcAft>
                      </a:pPr>
                      <a:r>
                        <a:rPr lang="en-GB" sz="1000">
                          <a:effectLst/>
                        </a:rPr>
                        <a:t>-221</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nSpc>
                          <a:spcPct val="115000"/>
                        </a:lnSpc>
                        <a:spcAft>
                          <a:spcPts val="0"/>
                        </a:spcAft>
                      </a:pPr>
                      <a:r>
                        <a:rPr lang="en-GB" sz="1000">
                          <a:effectLst/>
                        </a:rPr>
                        <a:t>-9%</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r>
              <a:tr h="154305">
                <a:tc>
                  <a:txBody>
                    <a:bodyPr/>
                    <a:lstStyle/>
                    <a:p>
                      <a:pPr>
                        <a:lnSpc>
                          <a:spcPct val="115000"/>
                        </a:lnSpc>
                        <a:spcAft>
                          <a:spcPts val="0"/>
                        </a:spcAft>
                      </a:pPr>
                      <a:r>
                        <a:rPr lang="en-GB" sz="1000">
                          <a:effectLst/>
                        </a:rPr>
                        <a:t>Barrier Subscriptions</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nSpc>
                          <a:spcPct val="115000"/>
                        </a:lnSpc>
                        <a:spcAft>
                          <a:spcPts val="0"/>
                        </a:spcAft>
                      </a:pPr>
                      <a:r>
                        <a:rPr lang="en-GB" sz="1000">
                          <a:effectLst/>
                        </a:rPr>
                        <a:t>357</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nSpc>
                          <a:spcPct val="115000"/>
                        </a:lnSpc>
                        <a:spcAft>
                          <a:spcPts val="0"/>
                        </a:spcAft>
                      </a:pPr>
                      <a:r>
                        <a:rPr lang="en-GB" sz="1000">
                          <a:effectLst/>
                        </a:rPr>
                        <a:t>416</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nSpc>
                          <a:spcPct val="115000"/>
                        </a:lnSpc>
                        <a:spcAft>
                          <a:spcPts val="0"/>
                        </a:spcAft>
                      </a:pPr>
                      <a:r>
                        <a:rPr lang="en-GB" sz="1000">
                          <a:effectLst/>
                        </a:rPr>
                        <a:t>-59</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nSpc>
                          <a:spcPct val="115000"/>
                        </a:lnSpc>
                        <a:spcAft>
                          <a:spcPts val="0"/>
                        </a:spcAft>
                      </a:pPr>
                      <a:r>
                        <a:rPr lang="en-GB" sz="1000">
                          <a:effectLst/>
                        </a:rPr>
                        <a:t>-14</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nSpc>
                          <a:spcPct val="115000"/>
                        </a:lnSpc>
                        <a:spcAft>
                          <a:spcPts val="0"/>
                        </a:spcAft>
                      </a:pPr>
                      <a:r>
                        <a:rPr lang="en-GB" sz="1000">
                          <a:effectLst/>
                        </a:rPr>
                        <a:t>234</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nSpc>
                          <a:spcPct val="115000"/>
                        </a:lnSpc>
                        <a:spcAft>
                          <a:spcPts val="0"/>
                        </a:spcAft>
                      </a:pPr>
                      <a:r>
                        <a:rPr lang="en-GB" sz="1000">
                          <a:effectLst/>
                        </a:rPr>
                        <a:t>264</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nSpc>
                          <a:spcPct val="115000"/>
                        </a:lnSpc>
                        <a:spcAft>
                          <a:spcPts val="0"/>
                        </a:spcAft>
                      </a:pPr>
                      <a:r>
                        <a:rPr lang="en-GB" sz="1000">
                          <a:effectLst/>
                        </a:rPr>
                        <a:t>35%</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r>
              <a:tr h="154305">
                <a:tc>
                  <a:txBody>
                    <a:bodyPr/>
                    <a:lstStyle/>
                    <a:p>
                      <a:pPr>
                        <a:lnSpc>
                          <a:spcPct val="115000"/>
                        </a:lnSpc>
                        <a:spcAft>
                          <a:spcPts val="0"/>
                        </a:spcAft>
                      </a:pPr>
                      <a:r>
                        <a:rPr lang="en-GB" sz="1000">
                          <a:effectLst/>
                        </a:rPr>
                        <a:t>Registrations</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nSpc>
                          <a:spcPct val="115000"/>
                        </a:lnSpc>
                        <a:spcAft>
                          <a:spcPts val="0"/>
                        </a:spcAft>
                      </a:pPr>
                      <a:r>
                        <a:rPr lang="en-GB" sz="1000">
                          <a:effectLst/>
                        </a:rPr>
                        <a:t>6,050</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nSpc>
                          <a:spcPct val="115000"/>
                        </a:lnSpc>
                        <a:spcAft>
                          <a:spcPts val="0"/>
                        </a:spcAft>
                      </a:pPr>
                      <a:r>
                        <a:rPr lang="en-GB" sz="1000" dirty="0">
                          <a:effectLst/>
                        </a:rPr>
                        <a:t>5,830</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nSpc>
                          <a:spcPct val="115000"/>
                        </a:lnSpc>
                        <a:spcAft>
                          <a:spcPts val="0"/>
                        </a:spcAft>
                      </a:pPr>
                      <a:r>
                        <a:rPr lang="en-GB" sz="1000">
                          <a:effectLst/>
                        </a:rPr>
                        <a:t>220</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nSpc>
                          <a:spcPct val="115000"/>
                        </a:lnSpc>
                        <a:spcAft>
                          <a:spcPts val="0"/>
                        </a:spcAft>
                      </a:pPr>
                      <a:r>
                        <a:rPr lang="en-GB" sz="1000">
                          <a:effectLst/>
                        </a:rPr>
                        <a:t>4%</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nSpc>
                          <a:spcPct val="115000"/>
                        </a:lnSpc>
                        <a:spcAft>
                          <a:spcPts val="0"/>
                        </a:spcAft>
                      </a:pPr>
                      <a:r>
                        <a:rPr lang="en-GB" sz="1000">
                          <a:effectLst/>
                        </a:rPr>
                        <a:t>4,793</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nSpc>
                          <a:spcPct val="115000"/>
                        </a:lnSpc>
                        <a:spcAft>
                          <a:spcPts val="0"/>
                        </a:spcAft>
                      </a:pPr>
                      <a:r>
                        <a:rPr lang="en-GB" sz="1000">
                          <a:effectLst/>
                        </a:rPr>
                        <a:t>1,091</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nSpc>
                          <a:spcPct val="115000"/>
                        </a:lnSpc>
                        <a:spcAft>
                          <a:spcPts val="0"/>
                        </a:spcAft>
                      </a:pPr>
                      <a:r>
                        <a:rPr lang="en-GB" sz="1000">
                          <a:effectLst/>
                        </a:rPr>
                        <a:t>26%</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r>
              <a:tr h="154305">
                <a:tc>
                  <a:txBody>
                    <a:bodyPr/>
                    <a:lstStyle/>
                    <a:p>
                      <a:pPr>
                        <a:lnSpc>
                          <a:spcPct val="115000"/>
                        </a:lnSpc>
                        <a:spcAft>
                          <a:spcPts val="0"/>
                        </a:spcAft>
                      </a:pPr>
                      <a:r>
                        <a:rPr lang="en-GB" sz="1000">
                          <a:effectLst/>
                        </a:rPr>
                        <a:t>Visits</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nSpc>
                          <a:spcPct val="115000"/>
                        </a:lnSpc>
                        <a:spcAft>
                          <a:spcPts val="0"/>
                        </a:spcAft>
                      </a:pPr>
                      <a:r>
                        <a:rPr lang="en-GB" sz="1000">
                          <a:effectLst/>
                        </a:rPr>
                        <a:t>4,378,541</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nSpc>
                          <a:spcPct val="115000"/>
                        </a:lnSpc>
                        <a:spcAft>
                          <a:spcPts val="0"/>
                        </a:spcAft>
                      </a:pPr>
                      <a:r>
                        <a:rPr lang="en-GB" sz="1000" dirty="0">
                          <a:effectLst/>
                        </a:rPr>
                        <a:t>4,305,772</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nSpc>
                          <a:spcPct val="115000"/>
                        </a:lnSpc>
                        <a:spcAft>
                          <a:spcPts val="0"/>
                        </a:spcAft>
                      </a:pPr>
                      <a:r>
                        <a:rPr lang="en-GB" sz="1000">
                          <a:effectLst/>
                        </a:rPr>
                        <a:t>72,769</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nSpc>
                          <a:spcPct val="115000"/>
                        </a:lnSpc>
                        <a:spcAft>
                          <a:spcPts val="0"/>
                        </a:spcAft>
                      </a:pPr>
                      <a:r>
                        <a:rPr lang="en-GB" sz="1000">
                          <a:effectLst/>
                        </a:rPr>
                        <a:t>2%</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nSpc>
                          <a:spcPct val="115000"/>
                        </a:lnSpc>
                        <a:spcAft>
                          <a:spcPts val="0"/>
                        </a:spcAft>
                      </a:pPr>
                      <a:r>
                        <a:rPr lang="en-GB" sz="1000">
                          <a:effectLst/>
                        </a:rPr>
                        <a:t>4,166,605</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nSpc>
                          <a:spcPct val="115000"/>
                        </a:lnSpc>
                        <a:spcAft>
                          <a:spcPts val="0"/>
                        </a:spcAft>
                      </a:pPr>
                      <a:r>
                        <a:rPr lang="en-GB" sz="1000">
                          <a:effectLst/>
                        </a:rPr>
                        <a:t>255,533</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nSpc>
                          <a:spcPct val="115000"/>
                        </a:lnSpc>
                        <a:spcAft>
                          <a:spcPts val="0"/>
                        </a:spcAft>
                      </a:pPr>
                      <a:r>
                        <a:rPr lang="en-GB" sz="1000" dirty="0">
                          <a:effectLst/>
                        </a:rPr>
                        <a:t>5%</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r>
            </a:tbl>
          </a:graphicData>
        </a:graphic>
      </p:graphicFrame>
      <p:sp>
        <p:nvSpPr>
          <p:cNvPr id="5" name="Rectangle 1"/>
          <p:cNvSpPr>
            <a:spLocks noChangeArrowheads="1"/>
          </p:cNvSpPr>
          <p:nvPr/>
        </p:nvSpPr>
        <p:spPr bwMode="auto">
          <a:xfrm>
            <a:off x="539552" y="2786104"/>
            <a:ext cx="8147247" cy="36625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Char char="•"/>
              <a:tabLst/>
            </a:pPr>
            <a:r>
              <a:rPr kumimoji="0" lang="en-GB" altLang="en-US" sz="1400" b="0" i="0" u="none" strike="noStrike" cap="none" normalizeH="0" baseline="0" dirty="0" smtClean="0">
                <a:ln>
                  <a:noFill/>
                </a:ln>
                <a:solidFill>
                  <a:schemeClr val="tx1"/>
                </a:solidFill>
                <a:effectLst/>
                <a:latin typeface="Lato" panose="020F0502020204030203" pitchFamily="34" charset="0"/>
                <a:ea typeface="Times New Roman" panose="02020603050405020304" pitchFamily="18" charset="0"/>
              </a:rPr>
              <a:t>The top selling stories for April were Brown Fat (74), I Believe (61) and The Greatest Physics Theorem You’ve Never Heard (41).</a:t>
            </a:r>
            <a:endParaRPr kumimoji="0" lang="en-GB" altLang="en-US" sz="1400" b="0" i="0" u="none" strike="noStrike" cap="none" normalizeH="0" baseline="0" dirty="0" smtClean="0">
              <a:ln>
                <a:noFill/>
              </a:ln>
              <a:solidFill>
                <a:schemeClr val="tx1"/>
              </a:solidFill>
              <a:effectLst/>
              <a:latin typeface="Lato" panose="020F0502020204030203"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GB" altLang="en-US" sz="1400" b="0" i="0" u="none" strike="noStrike" cap="none" normalizeH="0" baseline="0" dirty="0" smtClean="0">
                <a:ln>
                  <a:noFill/>
                </a:ln>
                <a:solidFill>
                  <a:schemeClr val="tx1"/>
                </a:solidFill>
                <a:effectLst/>
                <a:latin typeface="Lato" panose="020F0502020204030203" pitchFamily="34" charset="0"/>
                <a:ea typeface="Times New Roman" panose="02020603050405020304" pitchFamily="18" charset="0"/>
              </a:rPr>
              <a:t>There were no multi-email campaigns this month. Instead, there were several pushes for individual features in single/double story emails – this included successful </a:t>
            </a:r>
            <a:r>
              <a:rPr kumimoji="0" lang="en-GB" altLang="en-US" sz="1400" b="0" i="0" u="none" strike="noStrike" cap="none" normalizeH="0" baseline="0" dirty="0" err="1" smtClean="0">
                <a:ln>
                  <a:noFill/>
                </a:ln>
                <a:solidFill>
                  <a:schemeClr val="tx1"/>
                </a:solidFill>
                <a:effectLst/>
                <a:latin typeface="Lato" panose="020F0502020204030203" pitchFamily="34" charset="0"/>
                <a:ea typeface="Times New Roman" panose="02020603050405020304" pitchFamily="18" charset="0"/>
              </a:rPr>
              <a:t>Hayfever</a:t>
            </a:r>
            <a:r>
              <a:rPr kumimoji="0" lang="en-GB" altLang="en-US" sz="1400" b="0" i="0" u="none" strike="noStrike" cap="none" normalizeH="0" baseline="0" dirty="0" smtClean="0">
                <a:ln>
                  <a:noFill/>
                </a:ln>
                <a:solidFill>
                  <a:schemeClr val="tx1"/>
                </a:solidFill>
                <a:effectLst/>
                <a:latin typeface="Lato" panose="020F0502020204030203" pitchFamily="34" charset="0"/>
                <a:ea typeface="Times New Roman" panose="02020603050405020304" pitchFamily="18" charset="0"/>
              </a:rPr>
              <a:t>/Migraines and Brown Fat/Doomed to be Fat emails, which brought in an additional 20 subscriptions by using archive content.</a:t>
            </a:r>
            <a:endParaRPr kumimoji="0" lang="en-GB" altLang="en-US" sz="1400" b="0" i="0" u="none" strike="noStrike" cap="none" normalizeH="0" baseline="0" dirty="0" smtClean="0">
              <a:ln>
                <a:noFill/>
              </a:ln>
              <a:solidFill>
                <a:schemeClr val="tx1"/>
              </a:solidFill>
              <a:effectLst/>
              <a:latin typeface="Lato" panose="020F0502020204030203"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GB" altLang="en-US" sz="1400" b="0" i="0" u="none" strike="noStrike" cap="none" normalizeH="0" baseline="0" dirty="0" smtClean="0">
                <a:ln>
                  <a:noFill/>
                </a:ln>
                <a:solidFill>
                  <a:schemeClr val="tx1"/>
                </a:solidFill>
                <a:effectLst/>
                <a:latin typeface="Lato" panose="020F0502020204030203" pitchFamily="34" charset="0"/>
                <a:ea typeface="Times New Roman" panose="02020603050405020304" pitchFamily="18" charset="0"/>
              </a:rPr>
              <a:t>Registrations this month were dominated by the camera competition (2,840). The stories which drove the most registrations were AD 536 (461), Win a Photograph Capturing the Beauty of Science (432) and Defrosting History (151).</a:t>
            </a:r>
          </a:p>
          <a:p>
            <a:pPr marL="0" marR="0" lvl="0" indent="0" algn="l" defTabSz="914400" rtl="0" eaLnBrk="0" fontAlgn="base" latinLnBrk="0" hangingPunct="0">
              <a:lnSpc>
                <a:spcPct val="100000"/>
              </a:lnSpc>
              <a:spcBef>
                <a:spcPct val="0"/>
              </a:spcBef>
              <a:spcAft>
                <a:spcPct val="0"/>
              </a:spcAft>
              <a:buClrTx/>
              <a:buSzTx/>
              <a:buFontTx/>
              <a:buChar char="•"/>
              <a:tabLst/>
            </a:pPr>
            <a:endParaRPr kumimoji="0" lang="en-GB" altLang="en-US" sz="1400" b="0" i="0" u="none" strike="noStrike" cap="none" normalizeH="0" baseline="0" dirty="0" smtClean="0">
              <a:ln>
                <a:noFill/>
              </a:ln>
              <a:solidFill>
                <a:schemeClr val="tx1"/>
              </a:solidFill>
              <a:effectLst/>
              <a:latin typeface="Lato" panose="020F0502020204030203" pitchFamily="34" charset="0"/>
            </a:endParaRPr>
          </a:p>
          <a:p>
            <a:r>
              <a:rPr lang="en-AU" sz="1400" b="1" dirty="0">
                <a:latin typeface="Lato" panose="020F0502020204030203" pitchFamily="34" charset="0"/>
              </a:rPr>
              <a:t>Key drivers on free content reach</a:t>
            </a:r>
            <a:endParaRPr lang="en-GB" sz="1400" dirty="0">
              <a:latin typeface="Lato" panose="020F0502020204030203" pitchFamily="34" charset="0"/>
            </a:endParaRPr>
          </a:p>
          <a:p>
            <a:pPr lvl="0"/>
            <a:r>
              <a:rPr lang="en-GB" sz="1400" u="sng" dirty="0">
                <a:latin typeface="Lato" panose="020F0502020204030203" pitchFamily="34" charset="0"/>
                <a:hlinkClick r:id="rId2"/>
              </a:rPr>
              <a:t>Is this ET? Mystery of strange radio bursts from space</a:t>
            </a:r>
            <a:r>
              <a:rPr lang="en-GB" sz="1400" dirty="0">
                <a:latin typeface="Lato" panose="020F0502020204030203" pitchFamily="34" charset="0"/>
              </a:rPr>
              <a:t> was the top story of the month driving 450K visits, 36.9% of which came from the Drudge Report pick up</a:t>
            </a:r>
          </a:p>
          <a:p>
            <a:pPr lvl="0"/>
            <a:r>
              <a:rPr lang="en-GB" sz="1400" u="sng" dirty="0">
                <a:latin typeface="Lato" panose="020F0502020204030203" pitchFamily="34" charset="0"/>
                <a:hlinkClick r:id="rId3"/>
              </a:rPr>
              <a:t>Baboon bone found in famous Lucy skeleton</a:t>
            </a:r>
            <a:r>
              <a:rPr lang="en-GB" sz="1400" dirty="0">
                <a:latin typeface="Lato" panose="020F0502020204030203" pitchFamily="34" charset="0"/>
              </a:rPr>
              <a:t> article received the second highest page views with 243K, 33% of which came from </a:t>
            </a:r>
            <a:r>
              <a:rPr lang="en-GB" sz="1400" dirty="0" err="1">
                <a:latin typeface="Lato" panose="020F0502020204030203" pitchFamily="34" charset="0"/>
              </a:rPr>
              <a:t>Reddit</a:t>
            </a:r>
            <a:endParaRPr lang="en-GB" sz="1400" dirty="0">
              <a:latin typeface="Lato" panose="020F0502020204030203" pitchFamily="34" charset="0"/>
            </a:endParaRPr>
          </a:p>
          <a:p>
            <a:r>
              <a:rPr lang="en-GB" b="1" dirty="0"/>
              <a:t> </a:t>
            </a:r>
            <a:endParaRPr lang="en-GB" dirty="0"/>
          </a:p>
          <a:p>
            <a:pPr marL="0" marR="0" lvl="0" indent="0" algn="l" defTabSz="914400" rtl="0" eaLnBrk="0" fontAlgn="base" latinLnBrk="0" hangingPunct="0">
              <a:lnSpc>
                <a:spcPct val="100000"/>
              </a:lnSpc>
              <a:spcBef>
                <a:spcPct val="0"/>
              </a:spcBef>
              <a:spcAft>
                <a:spcPct val="0"/>
              </a:spcAft>
              <a:buClrTx/>
              <a:buSzTx/>
              <a:buFontTx/>
              <a:buNone/>
              <a:tabLst/>
            </a:pPr>
            <a:endParaRPr kumimoji="0" lang="en-GB" altLang="en-US" sz="1800" b="0" i="0" u="none" strike="noStrike" cap="none" normalizeH="0" baseline="0" dirty="0" smtClean="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2588289596"/>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Subs Conversion by Domain</a:t>
            </a:r>
            <a:endParaRPr lang="en-GB" dirty="0"/>
          </a:p>
        </p:txBody>
      </p:sp>
      <p:graphicFrame>
        <p:nvGraphicFramePr>
          <p:cNvPr id="3" name="Table 2"/>
          <p:cNvGraphicFramePr>
            <a:graphicFrameLocks noGrp="1"/>
          </p:cNvGraphicFramePr>
          <p:nvPr>
            <p:extLst>
              <p:ext uri="{D42A27DB-BD31-4B8C-83A1-F6EECF244321}">
                <p14:modId xmlns:p14="http://schemas.microsoft.com/office/powerpoint/2010/main" val="1816767015"/>
              </p:ext>
            </p:extLst>
          </p:nvPr>
        </p:nvGraphicFramePr>
        <p:xfrm>
          <a:off x="179512" y="1403549"/>
          <a:ext cx="3816424" cy="1809427"/>
        </p:xfrm>
        <a:graphic>
          <a:graphicData uri="http://schemas.openxmlformats.org/drawingml/2006/table">
            <a:tbl>
              <a:tblPr>
                <a:tableStyleId>{5C22544A-7EE6-4342-B048-85BDC9FD1C3A}</a:tableStyleId>
              </a:tblPr>
              <a:tblGrid>
                <a:gridCol w="1881875"/>
                <a:gridCol w="1934549"/>
              </a:tblGrid>
              <a:tr h="227393">
                <a:tc>
                  <a:txBody>
                    <a:bodyPr/>
                    <a:lstStyle/>
                    <a:p>
                      <a:pPr algn="l" fontAlgn="b"/>
                      <a:endParaRPr lang="en-GB" sz="1400" b="0" i="0" u="none" strike="noStrike" dirty="0">
                        <a:effectLst/>
                        <a:latin typeface="Arial" panose="020B0604020202020204" pitchFamily="34" charset="0"/>
                      </a:endParaRPr>
                    </a:p>
                  </a:txBody>
                  <a:tcPr marL="9525" marR="9525" marT="9525" marB="0" anchor="b"/>
                </a:tc>
                <a:tc>
                  <a:txBody>
                    <a:bodyPr/>
                    <a:lstStyle/>
                    <a:p>
                      <a:pPr algn="l" fontAlgn="b"/>
                      <a:r>
                        <a:rPr lang="en-GB" sz="1400" u="none" strike="noStrike" dirty="0">
                          <a:effectLst/>
                        </a:rPr>
                        <a:t>Subs Volume</a:t>
                      </a:r>
                      <a:endParaRPr lang="en-GB" sz="1400" b="0" i="0" u="none" strike="noStrike" dirty="0">
                        <a:effectLst/>
                        <a:latin typeface="Arial" panose="020B0604020202020204" pitchFamily="34" charset="0"/>
                      </a:endParaRPr>
                    </a:p>
                  </a:txBody>
                  <a:tcPr marL="9525" marR="9525" marT="9525" marB="0" anchor="b"/>
                </a:tc>
              </a:tr>
              <a:tr h="227393">
                <a:tc>
                  <a:txBody>
                    <a:bodyPr/>
                    <a:lstStyle/>
                    <a:p>
                      <a:pPr algn="l" fontAlgn="ctr"/>
                      <a:r>
                        <a:rPr lang="en-GB" sz="1400" u="none" strike="noStrike">
                          <a:effectLst/>
                        </a:rPr>
                        <a:t>google.co.uk</a:t>
                      </a:r>
                      <a:endParaRPr lang="en-GB" sz="1400" b="0" i="0" u="none" strike="noStrike">
                        <a:solidFill>
                          <a:srgbClr val="000000"/>
                        </a:solidFill>
                        <a:effectLst/>
                        <a:latin typeface="Arial" panose="020B0604020202020204" pitchFamily="34" charset="0"/>
                      </a:endParaRPr>
                    </a:p>
                  </a:txBody>
                  <a:tcPr marL="9525" marR="9525" marT="9525" marB="0" anchor="ctr"/>
                </a:tc>
                <a:tc>
                  <a:txBody>
                    <a:bodyPr/>
                    <a:lstStyle/>
                    <a:p>
                      <a:pPr algn="r" fontAlgn="ctr"/>
                      <a:r>
                        <a:rPr lang="en-GB" sz="1400" u="none" strike="noStrike" dirty="0">
                          <a:effectLst/>
                        </a:rPr>
                        <a:t>1,283</a:t>
                      </a:r>
                      <a:endParaRPr lang="en-GB" sz="1400" b="0" i="0" u="none" strike="noStrike" dirty="0">
                        <a:solidFill>
                          <a:srgbClr val="000000"/>
                        </a:solidFill>
                        <a:effectLst/>
                        <a:latin typeface="Arial" panose="020B0604020202020204" pitchFamily="34" charset="0"/>
                      </a:endParaRPr>
                    </a:p>
                  </a:txBody>
                  <a:tcPr marL="9525" marR="9525" marT="9525" marB="0" anchor="ctr"/>
                </a:tc>
              </a:tr>
              <a:tr h="227393">
                <a:tc>
                  <a:txBody>
                    <a:bodyPr/>
                    <a:lstStyle/>
                    <a:p>
                      <a:pPr algn="l" fontAlgn="ctr"/>
                      <a:r>
                        <a:rPr lang="en-GB" sz="1400" u="none" strike="noStrike">
                          <a:effectLst/>
                        </a:rPr>
                        <a:t>google.com</a:t>
                      </a:r>
                      <a:endParaRPr lang="en-GB" sz="1400" b="0" i="0" u="none" strike="noStrike">
                        <a:solidFill>
                          <a:srgbClr val="000000"/>
                        </a:solidFill>
                        <a:effectLst/>
                        <a:latin typeface="Arial" panose="020B0604020202020204" pitchFamily="34" charset="0"/>
                      </a:endParaRPr>
                    </a:p>
                  </a:txBody>
                  <a:tcPr marL="9525" marR="9525" marT="9525" marB="0" anchor="ctr"/>
                </a:tc>
                <a:tc>
                  <a:txBody>
                    <a:bodyPr/>
                    <a:lstStyle/>
                    <a:p>
                      <a:pPr algn="r" fontAlgn="ctr"/>
                      <a:r>
                        <a:rPr lang="en-GB" sz="1400" u="none" strike="noStrike" dirty="0">
                          <a:effectLst/>
                        </a:rPr>
                        <a:t>484</a:t>
                      </a:r>
                      <a:endParaRPr lang="en-GB" sz="1400" b="0" i="0" u="none" strike="noStrike" dirty="0">
                        <a:solidFill>
                          <a:srgbClr val="000000"/>
                        </a:solidFill>
                        <a:effectLst/>
                        <a:latin typeface="Arial" panose="020B0604020202020204" pitchFamily="34" charset="0"/>
                      </a:endParaRPr>
                    </a:p>
                  </a:txBody>
                  <a:tcPr marL="9525" marR="9525" marT="9525" marB="0" anchor="ctr"/>
                </a:tc>
              </a:tr>
              <a:tr h="445069">
                <a:tc>
                  <a:txBody>
                    <a:bodyPr/>
                    <a:lstStyle/>
                    <a:p>
                      <a:pPr algn="l" fontAlgn="ctr"/>
                      <a:r>
                        <a:rPr lang="en-GB" sz="1400" u="none" strike="noStrike">
                          <a:effectLst/>
                        </a:rPr>
                        <a:t>googleadservices.com</a:t>
                      </a:r>
                      <a:endParaRPr lang="en-GB" sz="1400" b="0" i="0" u="none" strike="noStrike">
                        <a:solidFill>
                          <a:srgbClr val="000000"/>
                        </a:solidFill>
                        <a:effectLst/>
                        <a:latin typeface="Arial" panose="020B0604020202020204" pitchFamily="34" charset="0"/>
                      </a:endParaRPr>
                    </a:p>
                  </a:txBody>
                  <a:tcPr marL="9525" marR="9525" marT="9525" marB="0" anchor="ctr"/>
                </a:tc>
                <a:tc>
                  <a:txBody>
                    <a:bodyPr/>
                    <a:lstStyle/>
                    <a:p>
                      <a:pPr algn="r" fontAlgn="ctr"/>
                      <a:r>
                        <a:rPr lang="en-GB" sz="1400" u="none" strike="noStrike" dirty="0">
                          <a:effectLst/>
                        </a:rPr>
                        <a:t>433</a:t>
                      </a:r>
                      <a:endParaRPr lang="en-GB" sz="1400" b="0" i="0" u="none" strike="noStrike" dirty="0">
                        <a:solidFill>
                          <a:srgbClr val="000000"/>
                        </a:solidFill>
                        <a:effectLst/>
                        <a:latin typeface="Arial" panose="020B0604020202020204" pitchFamily="34" charset="0"/>
                      </a:endParaRPr>
                    </a:p>
                  </a:txBody>
                  <a:tcPr marL="9525" marR="9525" marT="9525" marB="0" anchor="ctr"/>
                </a:tc>
              </a:tr>
              <a:tr h="227393">
                <a:tc>
                  <a:txBody>
                    <a:bodyPr/>
                    <a:lstStyle/>
                    <a:p>
                      <a:pPr algn="l" fontAlgn="ctr"/>
                      <a:r>
                        <a:rPr lang="en-GB" sz="1400" u="none" strike="noStrike">
                          <a:effectLst/>
                        </a:rPr>
                        <a:t>google.com.au</a:t>
                      </a:r>
                      <a:endParaRPr lang="en-GB" sz="1400" b="0" i="0" u="none" strike="noStrike">
                        <a:solidFill>
                          <a:srgbClr val="000000"/>
                        </a:solidFill>
                        <a:effectLst/>
                        <a:latin typeface="Arial" panose="020B0604020202020204" pitchFamily="34" charset="0"/>
                      </a:endParaRPr>
                    </a:p>
                  </a:txBody>
                  <a:tcPr marL="9525" marR="9525" marT="9525" marB="0" anchor="ctr"/>
                </a:tc>
                <a:tc>
                  <a:txBody>
                    <a:bodyPr/>
                    <a:lstStyle/>
                    <a:p>
                      <a:pPr algn="r" fontAlgn="ctr"/>
                      <a:r>
                        <a:rPr lang="en-GB" sz="1400" u="none" strike="noStrike" dirty="0">
                          <a:effectLst/>
                        </a:rPr>
                        <a:t>372</a:t>
                      </a:r>
                      <a:endParaRPr lang="en-GB" sz="1400" b="0" i="0" u="none" strike="noStrike" dirty="0">
                        <a:solidFill>
                          <a:srgbClr val="000000"/>
                        </a:solidFill>
                        <a:effectLst/>
                        <a:latin typeface="Arial" panose="020B0604020202020204" pitchFamily="34" charset="0"/>
                      </a:endParaRPr>
                    </a:p>
                  </a:txBody>
                  <a:tcPr marL="9525" marR="9525" marT="9525" marB="0" anchor="ctr"/>
                </a:tc>
              </a:tr>
              <a:tr h="227393">
                <a:tc>
                  <a:txBody>
                    <a:bodyPr/>
                    <a:lstStyle/>
                    <a:p>
                      <a:pPr algn="l" fontAlgn="ctr"/>
                      <a:r>
                        <a:rPr lang="en-GB" sz="1400" u="none" strike="noStrike">
                          <a:effectLst/>
                        </a:rPr>
                        <a:t>facebook.com</a:t>
                      </a:r>
                      <a:endParaRPr lang="en-GB" sz="1400" b="0" i="0" u="none" strike="noStrike">
                        <a:solidFill>
                          <a:srgbClr val="000000"/>
                        </a:solidFill>
                        <a:effectLst/>
                        <a:latin typeface="Arial" panose="020B0604020202020204" pitchFamily="34" charset="0"/>
                      </a:endParaRPr>
                    </a:p>
                  </a:txBody>
                  <a:tcPr marL="9525" marR="9525" marT="9525" marB="0" anchor="ctr"/>
                </a:tc>
                <a:tc>
                  <a:txBody>
                    <a:bodyPr/>
                    <a:lstStyle/>
                    <a:p>
                      <a:pPr algn="r" fontAlgn="ctr"/>
                      <a:r>
                        <a:rPr lang="en-GB" sz="1400" u="none" strike="noStrike" dirty="0">
                          <a:effectLst/>
                        </a:rPr>
                        <a:t>207</a:t>
                      </a:r>
                      <a:endParaRPr lang="en-GB" sz="1400" b="0" i="0" u="none" strike="noStrike" dirty="0">
                        <a:solidFill>
                          <a:srgbClr val="000000"/>
                        </a:solidFill>
                        <a:effectLst/>
                        <a:latin typeface="Arial" panose="020B0604020202020204" pitchFamily="34" charset="0"/>
                      </a:endParaRPr>
                    </a:p>
                  </a:txBody>
                  <a:tcPr marL="9525" marR="9525" marT="9525" marB="0" anchor="ctr"/>
                </a:tc>
              </a:tr>
              <a:tr h="227393">
                <a:tc>
                  <a:txBody>
                    <a:bodyPr/>
                    <a:lstStyle/>
                    <a:p>
                      <a:pPr algn="l" fontAlgn="ctr"/>
                      <a:r>
                        <a:rPr lang="en-GB" sz="1400" u="none" strike="noStrike">
                          <a:effectLst/>
                        </a:rPr>
                        <a:t>t.co</a:t>
                      </a:r>
                      <a:endParaRPr lang="en-GB" sz="1400" b="0" i="0" u="none" strike="noStrike">
                        <a:solidFill>
                          <a:srgbClr val="000000"/>
                        </a:solidFill>
                        <a:effectLst/>
                        <a:latin typeface="Arial" panose="020B0604020202020204" pitchFamily="34" charset="0"/>
                      </a:endParaRPr>
                    </a:p>
                  </a:txBody>
                  <a:tcPr marL="9525" marR="9525" marT="9525" marB="0" anchor="ctr"/>
                </a:tc>
                <a:tc>
                  <a:txBody>
                    <a:bodyPr/>
                    <a:lstStyle/>
                    <a:p>
                      <a:pPr algn="r" fontAlgn="ctr"/>
                      <a:r>
                        <a:rPr lang="en-GB" sz="1400" u="none" strike="noStrike" dirty="0">
                          <a:effectLst/>
                        </a:rPr>
                        <a:t>202</a:t>
                      </a:r>
                      <a:endParaRPr lang="en-GB" sz="1400" b="0" i="0" u="none" strike="noStrike" dirty="0">
                        <a:solidFill>
                          <a:srgbClr val="000000"/>
                        </a:solidFill>
                        <a:effectLst/>
                        <a:latin typeface="Arial" panose="020B0604020202020204" pitchFamily="34" charset="0"/>
                      </a:endParaRPr>
                    </a:p>
                  </a:txBody>
                  <a:tcPr marL="9525" marR="9525" marT="9525" marB="0" anchor="ctr"/>
                </a:tc>
              </a:tr>
            </a:tbl>
          </a:graphicData>
        </a:graphic>
      </p:graphicFrame>
      <p:graphicFrame>
        <p:nvGraphicFramePr>
          <p:cNvPr id="4" name="Table 3"/>
          <p:cNvGraphicFramePr>
            <a:graphicFrameLocks noGrp="1"/>
          </p:cNvGraphicFramePr>
          <p:nvPr>
            <p:extLst>
              <p:ext uri="{D42A27DB-BD31-4B8C-83A1-F6EECF244321}">
                <p14:modId xmlns:p14="http://schemas.microsoft.com/office/powerpoint/2010/main" val="1499341312"/>
              </p:ext>
            </p:extLst>
          </p:nvPr>
        </p:nvGraphicFramePr>
        <p:xfrm>
          <a:off x="4572000" y="1268761"/>
          <a:ext cx="4248472" cy="3730745"/>
        </p:xfrm>
        <a:graphic>
          <a:graphicData uri="http://schemas.openxmlformats.org/drawingml/2006/table">
            <a:tbl>
              <a:tblPr>
                <a:tableStyleId>{5C22544A-7EE6-4342-B048-85BDC9FD1C3A}</a:tableStyleId>
              </a:tblPr>
              <a:tblGrid>
                <a:gridCol w="2094918"/>
                <a:gridCol w="2153554"/>
              </a:tblGrid>
              <a:tr h="212858">
                <a:tc>
                  <a:txBody>
                    <a:bodyPr/>
                    <a:lstStyle/>
                    <a:p>
                      <a:pPr algn="l" fontAlgn="b"/>
                      <a:endParaRPr lang="en-GB" sz="1400" b="0" i="0" u="none" strike="noStrike" dirty="0">
                        <a:effectLst/>
                        <a:latin typeface="Arial" panose="020B0604020202020204" pitchFamily="34" charset="0"/>
                      </a:endParaRPr>
                    </a:p>
                  </a:txBody>
                  <a:tcPr marL="9525" marR="9525" marT="9525" marB="0" anchor="b"/>
                </a:tc>
                <a:tc>
                  <a:txBody>
                    <a:bodyPr/>
                    <a:lstStyle/>
                    <a:p>
                      <a:pPr algn="l" fontAlgn="b"/>
                      <a:r>
                        <a:rPr lang="en-GB" sz="1400" u="none" strike="noStrike">
                          <a:effectLst/>
                        </a:rPr>
                        <a:t>Conv Rate</a:t>
                      </a:r>
                      <a:endParaRPr lang="en-GB" sz="1400" b="0" i="0" u="none" strike="noStrike">
                        <a:effectLst/>
                        <a:latin typeface="Arial" panose="020B0604020202020204" pitchFamily="34" charset="0"/>
                      </a:endParaRPr>
                    </a:p>
                  </a:txBody>
                  <a:tcPr marL="9525" marR="9525" marT="9525" marB="0" anchor="b"/>
                </a:tc>
              </a:tr>
              <a:tr h="416620">
                <a:tc>
                  <a:txBody>
                    <a:bodyPr/>
                    <a:lstStyle/>
                    <a:p>
                      <a:pPr algn="l" fontAlgn="ctr"/>
                      <a:r>
                        <a:rPr lang="en-GB" sz="1400" u="none" strike="noStrike">
                          <a:effectLst/>
                        </a:rPr>
                        <a:t>googleadservices.com</a:t>
                      </a:r>
                      <a:endParaRPr lang="en-GB" sz="1400" b="0" i="0" u="none" strike="noStrike">
                        <a:solidFill>
                          <a:srgbClr val="000000"/>
                        </a:solidFill>
                        <a:effectLst/>
                        <a:latin typeface="Arial" panose="020B0604020202020204" pitchFamily="34" charset="0"/>
                      </a:endParaRPr>
                    </a:p>
                  </a:txBody>
                  <a:tcPr marL="9525" marR="9525" marT="9525" marB="0" anchor="ctr"/>
                </a:tc>
                <a:tc>
                  <a:txBody>
                    <a:bodyPr/>
                    <a:lstStyle/>
                    <a:p>
                      <a:pPr algn="r" fontAlgn="b"/>
                      <a:r>
                        <a:rPr lang="en-GB" sz="1400" u="none" strike="noStrike" dirty="0">
                          <a:effectLst/>
                        </a:rPr>
                        <a:t>2.050286472</a:t>
                      </a:r>
                      <a:endParaRPr lang="en-GB" sz="1400" b="0" i="0" u="none" strike="noStrike" dirty="0">
                        <a:effectLst/>
                        <a:latin typeface="Arial" panose="020B0604020202020204" pitchFamily="34" charset="0"/>
                      </a:endParaRPr>
                    </a:p>
                  </a:txBody>
                  <a:tcPr marL="9525" marR="9525" marT="9525" marB="0" anchor="b"/>
                </a:tc>
              </a:tr>
              <a:tr h="212858">
                <a:tc>
                  <a:txBody>
                    <a:bodyPr/>
                    <a:lstStyle/>
                    <a:p>
                      <a:pPr algn="l" fontAlgn="ctr"/>
                      <a:r>
                        <a:rPr lang="en-GB" sz="1400" u="none" strike="noStrike">
                          <a:effectLst/>
                        </a:rPr>
                        <a:t>google.com.au</a:t>
                      </a:r>
                      <a:endParaRPr lang="en-GB" sz="1400" b="0" i="0" u="none" strike="noStrike">
                        <a:solidFill>
                          <a:srgbClr val="000000"/>
                        </a:solidFill>
                        <a:effectLst/>
                        <a:latin typeface="Arial" panose="020B0604020202020204" pitchFamily="34" charset="0"/>
                      </a:endParaRPr>
                    </a:p>
                  </a:txBody>
                  <a:tcPr marL="9525" marR="9525" marT="9525" marB="0" anchor="ctr"/>
                </a:tc>
                <a:tc>
                  <a:txBody>
                    <a:bodyPr/>
                    <a:lstStyle/>
                    <a:p>
                      <a:pPr algn="r" fontAlgn="b"/>
                      <a:r>
                        <a:rPr lang="en-GB" sz="1400" u="none" strike="noStrike" dirty="0">
                          <a:effectLst/>
                        </a:rPr>
                        <a:t>0.269260836</a:t>
                      </a:r>
                      <a:endParaRPr lang="en-GB" sz="1400" b="0" i="0" u="none" strike="noStrike" dirty="0">
                        <a:effectLst/>
                        <a:latin typeface="Arial" panose="020B0604020202020204" pitchFamily="34" charset="0"/>
                      </a:endParaRPr>
                    </a:p>
                  </a:txBody>
                  <a:tcPr marL="9525" marR="9525" marT="9525" marB="0" anchor="b"/>
                </a:tc>
              </a:tr>
              <a:tr h="212858">
                <a:tc>
                  <a:txBody>
                    <a:bodyPr/>
                    <a:lstStyle/>
                    <a:p>
                      <a:pPr algn="l" fontAlgn="ctr"/>
                      <a:r>
                        <a:rPr lang="en-GB" sz="1400" u="none" strike="noStrike">
                          <a:effectLst/>
                        </a:rPr>
                        <a:t>google.co.nz</a:t>
                      </a:r>
                      <a:endParaRPr lang="en-GB" sz="1400" b="0" i="0" u="none" strike="noStrike">
                        <a:solidFill>
                          <a:srgbClr val="000000"/>
                        </a:solidFill>
                        <a:effectLst/>
                        <a:latin typeface="Arial" panose="020B0604020202020204" pitchFamily="34" charset="0"/>
                      </a:endParaRPr>
                    </a:p>
                  </a:txBody>
                  <a:tcPr marL="9525" marR="9525" marT="9525" marB="0" anchor="ctr"/>
                </a:tc>
                <a:tc>
                  <a:txBody>
                    <a:bodyPr/>
                    <a:lstStyle/>
                    <a:p>
                      <a:pPr algn="r" fontAlgn="b"/>
                      <a:r>
                        <a:rPr lang="en-GB" sz="1400" u="none" strike="noStrike" dirty="0">
                          <a:effectLst/>
                        </a:rPr>
                        <a:t>0.233830223</a:t>
                      </a:r>
                      <a:endParaRPr lang="en-GB" sz="1400" b="0" i="0" u="none" strike="noStrike" dirty="0">
                        <a:effectLst/>
                        <a:latin typeface="Arial" panose="020B0604020202020204" pitchFamily="34" charset="0"/>
                      </a:endParaRPr>
                    </a:p>
                  </a:txBody>
                  <a:tcPr marL="9525" marR="9525" marT="9525" marB="0" anchor="b"/>
                </a:tc>
              </a:tr>
              <a:tr h="212858">
                <a:tc>
                  <a:txBody>
                    <a:bodyPr/>
                    <a:lstStyle/>
                    <a:p>
                      <a:pPr algn="l" fontAlgn="ctr"/>
                      <a:r>
                        <a:rPr lang="en-GB" sz="1400" u="none" strike="noStrike">
                          <a:effectLst/>
                        </a:rPr>
                        <a:t>google.be</a:t>
                      </a:r>
                      <a:endParaRPr lang="en-GB" sz="1400" b="0" i="0" u="none" strike="noStrike">
                        <a:solidFill>
                          <a:srgbClr val="000000"/>
                        </a:solidFill>
                        <a:effectLst/>
                        <a:latin typeface="Arial" panose="020B0604020202020204" pitchFamily="34" charset="0"/>
                      </a:endParaRPr>
                    </a:p>
                  </a:txBody>
                  <a:tcPr marL="9525" marR="9525" marT="9525" marB="0" anchor="ctr"/>
                </a:tc>
                <a:tc>
                  <a:txBody>
                    <a:bodyPr/>
                    <a:lstStyle/>
                    <a:p>
                      <a:pPr algn="r" fontAlgn="b"/>
                      <a:r>
                        <a:rPr lang="en-GB" sz="1400" u="none" strike="noStrike" dirty="0">
                          <a:effectLst/>
                        </a:rPr>
                        <a:t>0.169779287</a:t>
                      </a:r>
                      <a:endParaRPr lang="en-GB" sz="1400" b="0" i="0" u="none" strike="noStrike" dirty="0">
                        <a:effectLst/>
                        <a:latin typeface="Arial" panose="020B0604020202020204" pitchFamily="34" charset="0"/>
                      </a:endParaRPr>
                    </a:p>
                  </a:txBody>
                  <a:tcPr marL="9525" marR="9525" marT="9525" marB="0" anchor="b"/>
                </a:tc>
              </a:tr>
              <a:tr h="212858">
                <a:tc>
                  <a:txBody>
                    <a:bodyPr/>
                    <a:lstStyle/>
                    <a:p>
                      <a:pPr algn="l" fontAlgn="ctr"/>
                      <a:r>
                        <a:rPr lang="en-GB" sz="1400" u="none" strike="noStrike">
                          <a:effectLst/>
                        </a:rPr>
                        <a:t>google.co.uk</a:t>
                      </a:r>
                      <a:endParaRPr lang="en-GB" sz="1400" b="0" i="0" u="none" strike="noStrike">
                        <a:solidFill>
                          <a:srgbClr val="000000"/>
                        </a:solidFill>
                        <a:effectLst/>
                        <a:latin typeface="Arial" panose="020B0604020202020204" pitchFamily="34" charset="0"/>
                      </a:endParaRPr>
                    </a:p>
                  </a:txBody>
                  <a:tcPr marL="9525" marR="9525" marT="9525" marB="0" anchor="ctr"/>
                </a:tc>
                <a:tc>
                  <a:txBody>
                    <a:bodyPr/>
                    <a:lstStyle/>
                    <a:p>
                      <a:pPr algn="r" fontAlgn="b"/>
                      <a:r>
                        <a:rPr lang="en-GB" sz="1400" u="none" strike="noStrike" dirty="0">
                          <a:effectLst/>
                        </a:rPr>
                        <a:t>0.162744354</a:t>
                      </a:r>
                      <a:endParaRPr lang="en-GB" sz="1400" b="0" i="0" u="none" strike="noStrike" dirty="0">
                        <a:effectLst/>
                        <a:latin typeface="Arial" panose="020B0604020202020204" pitchFamily="34" charset="0"/>
                      </a:endParaRPr>
                    </a:p>
                  </a:txBody>
                  <a:tcPr marL="9525" marR="9525" marT="9525" marB="0" anchor="b"/>
                </a:tc>
              </a:tr>
              <a:tr h="212858">
                <a:tc>
                  <a:txBody>
                    <a:bodyPr/>
                    <a:lstStyle/>
                    <a:p>
                      <a:pPr algn="l" fontAlgn="ctr"/>
                      <a:r>
                        <a:rPr lang="en-GB" sz="1400" u="none" strike="noStrike">
                          <a:effectLst/>
                        </a:rPr>
                        <a:t>bing.com</a:t>
                      </a:r>
                      <a:endParaRPr lang="en-GB" sz="1400" b="0" i="0" u="none" strike="noStrike">
                        <a:solidFill>
                          <a:srgbClr val="000000"/>
                        </a:solidFill>
                        <a:effectLst/>
                        <a:latin typeface="Arial" panose="020B0604020202020204" pitchFamily="34" charset="0"/>
                      </a:endParaRPr>
                    </a:p>
                  </a:txBody>
                  <a:tcPr marL="9525" marR="9525" marT="9525" marB="0" anchor="ctr"/>
                </a:tc>
                <a:tc>
                  <a:txBody>
                    <a:bodyPr/>
                    <a:lstStyle/>
                    <a:p>
                      <a:pPr algn="r" fontAlgn="b"/>
                      <a:r>
                        <a:rPr lang="en-GB" sz="1400" u="none" strike="noStrike" dirty="0">
                          <a:effectLst/>
                        </a:rPr>
                        <a:t>0.147993796</a:t>
                      </a:r>
                      <a:endParaRPr lang="en-GB" sz="1400" b="0" i="0" u="none" strike="noStrike" dirty="0">
                        <a:effectLst/>
                        <a:latin typeface="Arial" panose="020B0604020202020204" pitchFamily="34" charset="0"/>
                      </a:endParaRPr>
                    </a:p>
                  </a:txBody>
                  <a:tcPr marL="9525" marR="9525" marT="9525" marB="0" anchor="b"/>
                </a:tc>
              </a:tr>
              <a:tr h="416620">
                <a:tc>
                  <a:txBody>
                    <a:bodyPr/>
                    <a:lstStyle/>
                    <a:p>
                      <a:pPr algn="l" fontAlgn="ctr"/>
                      <a:r>
                        <a:rPr lang="en-GB" sz="1400" u="none" strike="noStrike">
                          <a:effectLst/>
                        </a:rPr>
                        <a:t>Typed/Bookmarked</a:t>
                      </a:r>
                      <a:endParaRPr lang="en-GB" sz="1400" b="0" i="0" u="none" strike="noStrike">
                        <a:solidFill>
                          <a:srgbClr val="000000"/>
                        </a:solidFill>
                        <a:effectLst/>
                        <a:latin typeface="Arial" panose="020B0604020202020204" pitchFamily="34" charset="0"/>
                      </a:endParaRPr>
                    </a:p>
                  </a:txBody>
                  <a:tcPr marL="9525" marR="9525" marT="9525" marB="0" anchor="ctr"/>
                </a:tc>
                <a:tc>
                  <a:txBody>
                    <a:bodyPr/>
                    <a:lstStyle/>
                    <a:p>
                      <a:pPr algn="r" fontAlgn="b"/>
                      <a:r>
                        <a:rPr lang="en-GB" sz="1400" u="none" strike="noStrike" dirty="0">
                          <a:effectLst/>
                        </a:rPr>
                        <a:t>0.11758232</a:t>
                      </a:r>
                      <a:endParaRPr lang="en-GB" sz="1400" b="0" i="0" u="none" strike="noStrike" dirty="0">
                        <a:effectLst/>
                        <a:latin typeface="Arial" panose="020B0604020202020204" pitchFamily="34" charset="0"/>
                      </a:endParaRPr>
                    </a:p>
                  </a:txBody>
                  <a:tcPr marL="9525" marR="9525" marT="9525" marB="0" anchor="b"/>
                </a:tc>
              </a:tr>
              <a:tr h="212858">
                <a:tc>
                  <a:txBody>
                    <a:bodyPr/>
                    <a:lstStyle/>
                    <a:p>
                      <a:pPr algn="l" fontAlgn="ctr"/>
                      <a:r>
                        <a:rPr lang="en-GB" sz="1400" u="none" strike="noStrike" dirty="0">
                          <a:effectLst/>
                        </a:rPr>
                        <a:t>t.co</a:t>
                      </a:r>
                      <a:endParaRPr lang="en-GB" sz="1400" b="0" i="0" u="none" strike="noStrike" dirty="0">
                        <a:solidFill>
                          <a:srgbClr val="000000"/>
                        </a:solidFill>
                        <a:effectLst/>
                        <a:latin typeface="Arial" panose="020B0604020202020204" pitchFamily="34" charset="0"/>
                      </a:endParaRPr>
                    </a:p>
                  </a:txBody>
                  <a:tcPr marL="9525" marR="9525" marT="9525" marB="0" anchor="ctr"/>
                </a:tc>
                <a:tc>
                  <a:txBody>
                    <a:bodyPr/>
                    <a:lstStyle/>
                    <a:p>
                      <a:pPr algn="r" fontAlgn="b"/>
                      <a:r>
                        <a:rPr lang="en-GB" sz="1400" u="none" strike="noStrike" dirty="0">
                          <a:effectLst/>
                        </a:rPr>
                        <a:t>0.027873757</a:t>
                      </a:r>
                      <a:endParaRPr lang="en-GB" sz="1400" b="0" i="0" u="none" strike="noStrike" dirty="0">
                        <a:effectLst/>
                        <a:latin typeface="Arial" panose="020B0604020202020204" pitchFamily="34" charset="0"/>
                      </a:endParaRPr>
                    </a:p>
                  </a:txBody>
                  <a:tcPr marL="9525" marR="9525" marT="9525" marB="0" anchor="b"/>
                </a:tc>
              </a:tr>
              <a:tr h="212858">
                <a:tc>
                  <a:txBody>
                    <a:bodyPr/>
                    <a:lstStyle/>
                    <a:p>
                      <a:pPr algn="l" fontAlgn="ctr"/>
                      <a:r>
                        <a:rPr lang="en-GB" sz="1400" u="none" strike="noStrike">
                          <a:effectLst/>
                        </a:rPr>
                        <a:t>yahoo.com</a:t>
                      </a:r>
                      <a:endParaRPr lang="en-GB" sz="1400" b="0" i="0" u="none" strike="noStrike">
                        <a:solidFill>
                          <a:srgbClr val="000000"/>
                        </a:solidFill>
                        <a:effectLst/>
                        <a:latin typeface="Arial" panose="020B0604020202020204" pitchFamily="34" charset="0"/>
                      </a:endParaRPr>
                    </a:p>
                  </a:txBody>
                  <a:tcPr marL="9525" marR="9525" marT="9525" marB="0" anchor="ctr"/>
                </a:tc>
                <a:tc>
                  <a:txBody>
                    <a:bodyPr/>
                    <a:lstStyle/>
                    <a:p>
                      <a:pPr algn="r" fontAlgn="b"/>
                      <a:r>
                        <a:rPr lang="en-GB" sz="1400" u="none" strike="noStrike" dirty="0">
                          <a:effectLst/>
                        </a:rPr>
                        <a:t>0.020310512</a:t>
                      </a:r>
                      <a:endParaRPr lang="en-GB" sz="1400" b="0" i="0" u="none" strike="noStrike" dirty="0">
                        <a:effectLst/>
                        <a:latin typeface="Arial" panose="020B0604020202020204" pitchFamily="34" charset="0"/>
                      </a:endParaRPr>
                    </a:p>
                  </a:txBody>
                  <a:tcPr marL="9525" marR="9525" marT="9525" marB="0" anchor="b"/>
                </a:tc>
              </a:tr>
              <a:tr h="212858">
                <a:tc>
                  <a:txBody>
                    <a:bodyPr/>
                    <a:lstStyle/>
                    <a:p>
                      <a:pPr algn="l" fontAlgn="ctr"/>
                      <a:r>
                        <a:rPr lang="en-GB" sz="1400" u="none" strike="noStrike">
                          <a:effectLst/>
                        </a:rPr>
                        <a:t>google.com.my</a:t>
                      </a:r>
                      <a:endParaRPr lang="en-GB" sz="1400" b="0" i="0" u="none" strike="noStrike">
                        <a:solidFill>
                          <a:srgbClr val="000000"/>
                        </a:solidFill>
                        <a:effectLst/>
                        <a:latin typeface="Arial" panose="020B0604020202020204" pitchFamily="34" charset="0"/>
                      </a:endParaRPr>
                    </a:p>
                  </a:txBody>
                  <a:tcPr marL="9525" marR="9525" marT="9525" marB="0" anchor="ctr"/>
                </a:tc>
                <a:tc>
                  <a:txBody>
                    <a:bodyPr/>
                    <a:lstStyle/>
                    <a:p>
                      <a:pPr algn="r" fontAlgn="b"/>
                      <a:r>
                        <a:rPr lang="en-GB" sz="1400" u="none" strike="noStrike" dirty="0">
                          <a:effectLst/>
                        </a:rPr>
                        <a:t>0.018191741</a:t>
                      </a:r>
                      <a:endParaRPr lang="en-GB" sz="1400" b="0" i="0" u="none" strike="noStrike" dirty="0">
                        <a:effectLst/>
                        <a:latin typeface="Arial" panose="020B0604020202020204" pitchFamily="34" charset="0"/>
                      </a:endParaRPr>
                    </a:p>
                  </a:txBody>
                  <a:tcPr marL="9525" marR="9525" marT="9525" marB="0" anchor="b"/>
                </a:tc>
              </a:tr>
              <a:tr h="212858">
                <a:tc>
                  <a:txBody>
                    <a:bodyPr/>
                    <a:lstStyle/>
                    <a:p>
                      <a:pPr algn="l" fontAlgn="ctr"/>
                      <a:r>
                        <a:rPr lang="en-GB" sz="1400" u="none" strike="noStrike">
                          <a:effectLst/>
                        </a:rPr>
                        <a:t>indeed.co.uk</a:t>
                      </a:r>
                      <a:endParaRPr lang="en-GB" sz="1400" b="0" i="0" u="none" strike="noStrike">
                        <a:solidFill>
                          <a:srgbClr val="000000"/>
                        </a:solidFill>
                        <a:effectLst/>
                        <a:latin typeface="Arial" panose="020B0604020202020204" pitchFamily="34" charset="0"/>
                      </a:endParaRPr>
                    </a:p>
                  </a:txBody>
                  <a:tcPr marL="9525" marR="9525" marT="9525" marB="0" anchor="ctr"/>
                </a:tc>
                <a:tc>
                  <a:txBody>
                    <a:bodyPr/>
                    <a:lstStyle/>
                    <a:p>
                      <a:pPr algn="r" fontAlgn="b"/>
                      <a:r>
                        <a:rPr lang="en-GB" sz="1400" u="none" strike="noStrike" dirty="0">
                          <a:effectLst/>
                        </a:rPr>
                        <a:t>0.012897235</a:t>
                      </a:r>
                      <a:endParaRPr lang="en-GB" sz="1400" b="0" i="0" u="none" strike="noStrike" dirty="0">
                        <a:effectLst/>
                        <a:latin typeface="Arial" panose="020B0604020202020204" pitchFamily="34" charset="0"/>
                      </a:endParaRPr>
                    </a:p>
                  </a:txBody>
                  <a:tcPr marL="9525" marR="9525" marT="9525" marB="0" anchor="b"/>
                </a:tc>
              </a:tr>
              <a:tr h="212858">
                <a:tc>
                  <a:txBody>
                    <a:bodyPr/>
                    <a:lstStyle/>
                    <a:p>
                      <a:pPr algn="l" fontAlgn="ctr"/>
                      <a:r>
                        <a:rPr lang="en-GB" sz="1400" u="none" strike="noStrike">
                          <a:effectLst/>
                        </a:rPr>
                        <a:t>google.com.pk</a:t>
                      </a:r>
                      <a:endParaRPr lang="en-GB" sz="1400" b="0" i="0" u="none" strike="noStrike">
                        <a:solidFill>
                          <a:srgbClr val="000000"/>
                        </a:solidFill>
                        <a:effectLst/>
                        <a:latin typeface="Arial" panose="020B0604020202020204" pitchFamily="34" charset="0"/>
                      </a:endParaRPr>
                    </a:p>
                  </a:txBody>
                  <a:tcPr marL="9525" marR="9525" marT="9525" marB="0" anchor="ctr"/>
                </a:tc>
                <a:tc>
                  <a:txBody>
                    <a:bodyPr/>
                    <a:lstStyle/>
                    <a:p>
                      <a:pPr algn="r" fontAlgn="b"/>
                      <a:r>
                        <a:rPr lang="en-GB" sz="1400" u="none" strike="noStrike" dirty="0">
                          <a:effectLst/>
                        </a:rPr>
                        <a:t>0.012208522</a:t>
                      </a:r>
                      <a:endParaRPr lang="en-GB" sz="1400" b="0" i="0" u="none" strike="noStrike" dirty="0">
                        <a:effectLst/>
                        <a:latin typeface="Arial" panose="020B0604020202020204" pitchFamily="34" charset="0"/>
                      </a:endParaRPr>
                    </a:p>
                  </a:txBody>
                  <a:tcPr marL="9525" marR="9525" marT="9525" marB="0" anchor="b"/>
                </a:tc>
              </a:tr>
              <a:tr h="212858">
                <a:tc>
                  <a:txBody>
                    <a:bodyPr/>
                    <a:lstStyle/>
                    <a:p>
                      <a:pPr algn="l" fontAlgn="ctr"/>
                      <a:r>
                        <a:rPr lang="en-GB" sz="1400" u="none" strike="noStrike">
                          <a:effectLst/>
                        </a:rPr>
                        <a:t>facebook.com</a:t>
                      </a:r>
                      <a:endParaRPr lang="en-GB" sz="1400" b="0" i="0" u="none" strike="noStrike">
                        <a:solidFill>
                          <a:srgbClr val="000000"/>
                        </a:solidFill>
                        <a:effectLst/>
                        <a:latin typeface="Arial" panose="020B0604020202020204" pitchFamily="34" charset="0"/>
                      </a:endParaRPr>
                    </a:p>
                  </a:txBody>
                  <a:tcPr marL="9525" marR="9525" marT="9525" marB="0" anchor="ctr"/>
                </a:tc>
                <a:tc>
                  <a:txBody>
                    <a:bodyPr/>
                    <a:lstStyle/>
                    <a:p>
                      <a:pPr algn="r" fontAlgn="b"/>
                      <a:r>
                        <a:rPr lang="en-GB" sz="1400" u="none" strike="noStrike" dirty="0">
                          <a:effectLst/>
                        </a:rPr>
                        <a:t>0.011181157</a:t>
                      </a:r>
                      <a:endParaRPr lang="en-GB" sz="1400" b="0" i="0" u="none" strike="noStrike" dirty="0">
                        <a:effectLst/>
                        <a:latin typeface="Arial" panose="020B0604020202020204" pitchFamily="34" charset="0"/>
                      </a:endParaRPr>
                    </a:p>
                  </a:txBody>
                  <a:tcPr marL="9525" marR="9525" marT="9525" marB="0" anchor="b"/>
                </a:tc>
              </a:tr>
              <a:tr h="212858">
                <a:tc>
                  <a:txBody>
                    <a:bodyPr/>
                    <a:lstStyle/>
                    <a:p>
                      <a:pPr algn="l" fontAlgn="ctr"/>
                      <a:r>
                        <a:rPr lang="en-GB" sz="1400" u="none" strike="noStrike">
                          <a:effectLst/>
                        </a:rPr>
                        <a:t>iflscience.com</a:t>
                      </a:r>
                      <a:endParaRPr lang="en-GB" sz="1400" b="0" i="0" u="none" strike="noStrike">
                        <a:solidFill>
                          <a:srgbClr val="000000"/>
                        </a:solidFill>
                        <a:effectLst/>
                        <a:latin typeface="Arial" panose="020B0604020202020204" pitchFamily="34" charset="0"/>
                      </a:endParaRPr>
                    </a:p>
                  </a:txBody>
                  <a:tcPr marL="9525" marR="9525" marT="9525" marB="0" anchor="ctr"/>
                </a:tc>
                <a:tc>
                  <a:txBody>
                    <a:bodyPr/>
                    <a:lstStyle/>
                    <a:p>
                      <a:pPr algn="r" fontAlgn="b"/>
                      <a:r>
                        <a:rPr lang="en-GB" sz="1400" u="none" strike="noStrike" dirty="0">
                          <a:effectLst/>
                        </a:rPr>
                        <a:t>0.004852131</a:t>
                      </a:r>
                      <a:endParaRPr lang="en-GB" sz="1400" b="0" i="0" u="none" strike="noStrike" dirty="0">
                        <a:effectLst/>
                        <a:latin typeface="Arial" panose="020B0604020202020204" pitchFamily="34" charset="0"/>
                      </a:endParaRPr>
                    </a:p>
                  </a:txBody>
                  <a:tcPr marL="9525" marR="9525" marT="9525" marB="0" anchor="b"/>
                </a:tc>
              </a:tr>
            </a:tbl>
          </a:graphicData>
        </a:graphic>
      </p:graphicFrame>
      <p:sp>
        <p:nvSpPr>
          <p:cNvPr id="5" name="TextBox 4"/>
          <p:cNvSpPr txBox="1"/>
          <p:nvPr/>
        </p:nvSpPr>
        <p:spPr>
          <a:xfrm>
            <a:off x="683568" y="5301208"/>
            <a:ext cx="5688632" cy="646331"/>
          </a:xfrm>
          <a:prstGeom prst="rect">
            <a:avLst/>
          </a:prstGeom>
          <a:noFill/>
        </p:spPr>
        <p:txBody>
          <a:bodyPr wrap="square" rtlCol="0">
            <a:spAutoFit/>
          </a:bodyPr>
          <a:lstStyle/>
          <a:p>
            <a:r>
              <a:rPr lang="en-US" dirty="0" smtClean="0"/>
              <a:t>Users from Facebook convert 10x more than </a:t>
            </a:r>
            <a:r>
              <a:rPr lang="en-US" dirty="0" err="1" smtClean="0"/>
              <a:t>reddit</a:t>
            </a:r>
            <a:endParaRPr lang="en-US" dirty="0" smtClean="0"/>
          </a:p>
          <a:p>
            <a:r>
              <a:rPr lang="en-US" dirty="0" smtClean="0"/>
              <a:t>Users from Facebook convert 4x more than </a:t>
            </a:r>
            <a:r>
              <a:rPr lang="en-US" dirty="0" err="1" smtClean="0"/>
              <a:t>IFLScience</a:t>
            </a:r>
            <a:endParaRPr lang="en-GB" dirty="0"/>
          </a:p>
        </p:txBody>
      </p:sp>
    </p:spTree>
    <p:extLst>
      <p:ext uri="{BB962C8B-B14F-4D97-AF65-F5344CB8AC3E}">
        <p14:creationId xmlns:p14="http://schemas.microsoft.com/office/powerpoint/2010/main" val="2089006840"/>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Traffic from domain</a:t>
            </a:r>
            <a:endParaRPr lang="en-GB" dirty="0"/>
          </a:p>
        </p:txBody>
      </p:sp>
      <p:graphicFrame>
        <p:nvGraphicFramePr>
          <p:cNvPr id="3" name="Chart 2"/>
          <p:cNvGraphicFramePr>
            <a:graphicFrameLocks/>
          </p:cNvGraphicFramePr>
          <p:nvPr>
            <p:extLst>
              <p:ext uri="{D42A27DB-BD31-4B8C-83A1-F6EECF244321}">
                <p14:modId xmlns:p14="http://schemas.microsoft.com/office/powerpoint/2010/main" val="3481713479"/>
              </p:ext>
            </p:extLst>
          </p:nvPr>
        </p:nvGraphicFramePr>
        <p:xfrm>
          <a:off x="467544" y="1268760"/>
          <a:ext cx="7848872" cy="4680520"/>
        </p:xfrm>
        <a:graphic>
          <a:graphicData uri="http://schemas.openxmlformats.org/drawingml/2006/chart">
            <c:chart xmlns:c="http://schemas.openxmlformats.org/drawingml/2006/chart" xmlns:r="http://schemas.openxmlformats.org/officeDocument/2006/relationships" r:id="rId2"/>
          </a:graphicData>
        </a:graphic>
      </p:graphicFrame>
      <p:sp>
        <p:nvSpPr>
          <p:cNvPr id="4" name="Oval 3"/>
          <p:cNvSpPr/>
          <p:nvPr/>
        </p:nvSpPr>
        <p:spPr>
          <a:xfrm>
            <a:off x="7380312" y="4437112"/>
            <a:ext cx="936104" cy="936104"/>
          </a:xfrm>
          <a:prstGeom prst="ellipse">
            <a:avLst/>
          </a:prstGeom>
          <a:no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Oval 4"/>
          <p:cNvSpPr/>
          <p:nvPr/>
        </p:nvSpPr>
        <p:spPr>
          <a:xfrm>
            <a:off x="6156176" y="4221088"/>
            <a:ext cx="936104" cy="936104"/>
          </a:xfrm>
          <a:prstGeom prst="ellipse">
            <a:avLst/>
          </a:prstGeom>
          <a:no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4194665278"/>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ChangeArrowheads="1"/>
          </p:cNvSpPr>
          <p:nvPr/>
        </p:nvSpPr>
        <p:spPr bwMode="auto">
          <a:xfrm>
            <a:off x="1" y="718751"/>
            <a:ext cx="138564"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68580" tIns="34290" rIns="68580" bIns="34290" numCol="1" anchor="ctr" anchorCtr="0" compatLnSpc="1">
            <a:prstTxWarp prst="textNoShape">
              <a:avLst/>
            </a:prstTxWarp>
            <a:spAutoFit/>
          </a:bodyPr>
          <a:lstStyle/>
          <a:p>
            <a:endParaRPr lang="en-GB" sz="1350"/>
          </a:p>
        </p:txBody>
      </p:sp>
      <p:graphicFrame>
        <p:nvGraphicFramePr>
          <p:cNvPr id="5" name="Object 4"/>
          <p:cNvGraphicFramePr>
            <a:graphicFrameLocks noChangeAspect="1"/>
          </p:cNvGraphicFramePr>
          <p:nvPr>
            <p:extLst/>
          </p:nvPr>
        </p:nvGraphicFramePr>
        <p:xfrm>
          <a:off x="280554" y="1200150"/>
          <a:ext cx="3910257" cy="4161559"/>
        </p:xfrm>
        <a:graphic>
          <a:graphicData uri="http://schemas.openxmlformats.org/presentationml/2006/ole">
            <mc:AlternateContent xmlns:mc="http://schemas.openxmlformats.org/markup-compatibility/2006">
              <mc:Choice xmlns:v="urn:schemas-microsoft-com:vml" Requires="v">
                <p:oleObj spid="_x0000_s4184" name="Bitmap Image" r:id="rId3" imgW="4742857" imgH="6542857" progId="Paint.Picture">
                  <p:embed/>
                </p:oleObj>
              </mc:Choice>
              <mc:Fallback>
                <p:oleObj name="Bitmap Image" r:id="rId3" imgW="4742857" imgH="6542857" progId="Paint.Picture">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b="22794"/>
                      <a:stretch>
                        <a:fillRect/>
                      </a:stretch>
                    </p:blipFill>
                    <p:spPr bwMode="auto">
                      <a:xfrm>
                        <a:off x="280554" y="1200150"/>
                        <a:ext cx="3910257" cy="4161559"/>
                      </a:xfrm>
                      <a:prstGeom prst="rect">
                        <a:avLst/>
                      </a:prstGeom>
                      <a:noFill/>
                    </p:spPr>
                  </p:pic>
                </p:oleObj>
              </mc:Fallback>
            </mc:AlternateContent>
          </a:graphicData>
        </a:graphic>
      </p:graphicFrame>
      <p:sp>
        <p:nvSpPr>
          <p:cNvPr id="6" name="Rectangle 4"/>
          <p:cNvSpPr>
            <a:spLocks noChangeArrowheads="1"/>
          </p:cNvSpPr>
          <p:nvPr/>
        </p:nvSpPr>
        <p:spPr bwMode="auto">
          <a:xfrm>
            <a:off x="4970129" y="1061651"/>
            <a:ext cx="12560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68580" tIns="34290" rIns="68580" bIns="34290" numCol="1" anchor="ctr" anchorCtr="0" compatLnSpc="1">
            <a:prstTxWarp prst="textNoShape">
              <a:avLst/>
            </a:prstTxWarp>
            <a:spAutoFit/>
          </a:bodyPr>
          <a:lstStyle/>
          <a:p>
            <a:endParaRPr lang="en-GB" sz="1350"/>
          </a:p>
        </p:txBody>
      </p:sp>
      <p:graphicFrame>
        <p:nvGraphicFramePr>
          <p:cNvPr id="7" name="Object 6"/>
          <p:cNvGraphicFramePr>
            <a:graphicFrameLocks noChangeAspect="1"/>
          </p:cNvGraphicFramePr>
          <p:nvPr>
            <p:extLst/>
          </p:nvPr>
        </p:nvGraphicFramePr>
        <p:xfrm>
          <a:off x="4814266" y="1200150"/>
          <a:ext cx="3887505" cy="4161559"/>
        </p:xfrm>
        <a:graphic>
          <a:graphicData uri="http://schemas.openxmlformats.org/presentationml/2006/ole">
            <mc:AlternateContent xmlns:mc="http://schemas.openxmlformats.org/markup-compatibility/2006">
              <mc:Choice xmlns:v="urn:schemas-microsoft-com:vml" Requires="v">
                <p:oleObj spid="_x0000_s4185" name="Bitmap Image" r:id="rId5" imgW="4715533" imgH="6523810" progId="Paint.Picture">
                  <p:embed/>
                </p:oleObj>
              </mc:Choice>
              <mc:Fallback>
                <p:oleObj name="Bitmap Image" r:id="rId5" imgW="4715533" imgH="6523810" progId="Paint.Picture">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b="22562"/>
                      <a:stretch>
                        <a:fillRect/>
                      </a:stretch>
                    </p:blipFill>
                    <p:spPr bwMode="auto">
                      <a:xfrm>
                        <a:off x="4814266" y="1200150"/>
                        <a:ext cx="3887505" cy="4161559"/>
                      </a:xfrm>
                      <a:prstGeom prst="rect">
                        <a:avLst/>
                      </a:prstGeom>
                      <a:noFill/>
                    </p:spPr>
                  </p:pic>
                </p:oleObj>
              </mc:Fallback>
            </mc:AlternateContent>
          </a:graphicData>
        </a:graphic>
      </p:graphicFrame>
      <p:grpSp>
        <p:nvGrpSpPr>
          <p:cNvPr id="11" name="Group 10"/>
          <p:cNvGrpSpPr/>
          <p:nvPr/>
        </p:nvGrpSpPr>
        <p:grpSpPr>
          <a:xfrm>
            <a:off x="280555" y="5361713"/>
            <a:ext cx="6080226" cy="300082"/>
            <a:chOff x="374072" y="6005944"/>
            <a:chExt cx="8106969" cy="400108"/>
          </a:xfrm>
        </p:grpSpPr>
        <p:sp>
          <p:nvSpPr>
            <p:cNvPr id="8" name="Rectangle 7"/>
            <p:cNvSpPr/>
            <p:nvPr/>
          </p:nvSpPr>
          <p:spPr>
            <a:xfrm>
              <a:off x="374072" y="6005944"/>
              <a:ext cx="2179571" cy="400108"/>
            </a:xfrm>
            <a:prstGeom prst="rect">
              <a:avLst/>
            </a:prstGeom>
          </p:spPr>
          <p:txBody>
            <a:bodyPr wrap="none">
              <a:spAutoFit/>
            </a:bodyPr>
            <a:lstStyle/>
            <a:p>
              <a:r>
                <a:rPr lang="en-GB" sz="1350" dirty="0">
                  <a:latin typeface="Calibri" panose="020F0502020204030204" pitchFamily="34" charset="0"/>
                  <a:ea typeface="Calibri" panose="020F0502020204030204" pitchFamily="34" charset="0"/>
                  <a:cs typeface="Times New Roman" panose="02020603050405020304" pitchFamily="18" charset="0"/>
                </a:rPr>
                <a:t>537,344 impressions</a:t>
              </a:r>
              <a:endParaRPr lang="en-GB" sz="1350" dirty="0"/>
            </a:p>
          </p:txBody>
        </p:sp>
        <p:sp>
          <p:nvSpPr>
            <p:cNvPr id="10" name="Rectangle 9"/>
            <p:cNvSpPr/>
            <p:nvPr/>
          </p:nvSpPr>
          <p:spPr>
            <a:xfrm>
              <a:off x="6419022" y="6005944"/>
              <a:ext cx="2062019" cy="400108"/>
            </a:xfrm>
            <a:prstGeom prst="rect">
              <a:avLst/>
            </a:prstGeom>
          </p:spPr>
          <p:txBody>
            <a:bodyPr wrap="none">
              <a:spAutoFit/>
            </a:bodyPr>
            <a:lstStyle/>
            <a:p>
              <a:r>
                <a:rPr lang="en-GB" sz="1350" dirty="0">
                  <a:latin typeface="Calibri" panose="020F0502020204030204" pitchFamily="34" charset="0"/>
                  <a:ea typeface="Calibri" panose="020F0502020204030204" pitchFamily="34" charset="0"/>
                  <a:cs typeface="Times New Roman" panose="02020603050405020304" pitchFamily="18" charset="0"/>
                </a:rPr>
                <a:t>39,120 impressions</a:t>
              </a:r>
              <a:endParaRPr lang="en-GB" sz="1350" dirty="0"/>
            </a:p>
          </p:txBody>
        </p:sp>
      </p:grpSp>
    </p:spTree>
    <p:extLst>
      <p:ext uri="{BB962C8B-B14F-4D97-AF65-F5344CB8AC3E}">
        <p14:creationId xmlns:p14="http://schemas.microsoft.com/office/powerpoint/2010/main" val="8027089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hart 3"/>
          <p:cNvGraphicFramePr>
            <a:graphicFrameLocks noGrp="1"/>
          </p:cNvGraphicFramePr>
          <p:nvPr>
            <p:extLst>
              <p:ext uri="{D42A27DB-BD31-4B8C-83A1-F6EECF244321}">
                <p14:modId xmlns:p14="http://schemas.microsoft.com/office/powerpoint/2010/main" val="1324211508"/>
              </p:ext>
            </p:extLst>
          </p:nvPr>
        </p:nvGraphicFramePr>
        <p:xfrm>
          <a:off x="0" y="857250"/>
          <a:ext cx="9144000" cy="5143500"/>
        </p:xfrm>
        <a:graphic>
          <a:graphicData uri="http://schemas.openxmlformats.org/drawingml/2006/chart">
            <c:chart xmlns:c="http://schemas.openxmlformats.org/drawingml/2006/chart" xmlns:r="http://schemas.openxmlformats.org/officeDocument/2006/relationships" r:id="rId2"/>
          </a:graphicData>
        </a:graphic>
      </p:graphicFrame>
      <p:sp>
        <p:nvSpPr>
          <p:cNvPr id="3" name="Title 1"/>
          <p:cNvSpPr>
            <a:spLocks noGrp="1"/>
          </p:cNvSpPr>
          <p:nvPr/>
        </p:nvSpPr>
        <p:spPr>
          <a:xfrm>
            <a:off x="251520" y="116632"/>
            <a:ext cx="7886700" cy="994172"/>
          </a:xfrm>
          <a:prstGeom prst="rect">
            <a:avLst/>
          </a:prstGeom>
        </p:spPr>
        <p:txBody>
          <a:bodyPr vert="horz" lIns="91440" tIns="45720" rIns="91440" bIns="45720" rtlCol="0" anchor="ctr">
            <a:normAutofit fontScale="97500"/>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GB" sz="3600" dirty="0" smtClean="0">
                <a:latin typeface="Lato" panose="020F0502020204030203" pitchFamily="34" charset="0"/>
              </a:rPr>
              <a:t>How does type of post affect reach?</a:t>
            </a:r>
            <a:endParaRPr lang="en-GB" sz="3600" dirty="0">
              <a:latin typeface="Lato" panose="020F0502020204030203" pitchFamily="34" charset="0"/>
            </a:endParaRPr>
          </a:p>
        </p:txBody>
      </p:sp>
    </p:spTree>
    <p:extLst>
      <p:ext uri="{BB962C8B-B14F-4D97-AF65-F5344CB8AC3E}">
        <p14:creationId xmlns:p14="http://schemas.microsoft.com/office/powerpoint/2010/main" val="2903398013"/>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Chart 2"/>
          <p:cNvGraphicFramePr>
            <a:graphicFrameLocks noGrp="1"/>
          </p:cNvGraphicFramePr>
          <p:nvPr>
            <p:extLst/>
          </p:nvPr>
        </p:nvGraphicFramePr>
        <p:xfrm>
          <a:off x="0" y="857250"/>
          <a:ext cx="9144000" cy="514350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497792734"/>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hart 3"/>
          <p:cNvGraphicFramePr>
            <a:graphicFrameLocks noGrp="1"/>
          </p:cNvGraphicFramePr>
          <p:nvPr>
            <p:extLst/>
          </p:nvPr>
        </p:nvGraphicFramePr>
        <p:xfrm>
          <a:off x="0" y="857250"/>
          <a:ext cx="9144000" cy="514350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359881668"/>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hart 3"/>
          <p:cNvGraphicFramePr>
            <a:graphicFrameLocks/>
          </p:cNvGraphicFramePr>
          <p:nvPr>
            <p:extLst/>
          </p:nvPr>
        </p:nvGraphicFramePr>
        <p:xfrm>
          <a:off x="0" y="857251"/>
          <a:ext cx="9144000" cy="5143499"/>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145149553"/>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hart 3"/>
          <p:cNvGraphicFramePr>
            <a:graphicFrameLocks/>
          </p:cNvGraphicFramePr>
          <p:nvPr>
            <p:extLst/>
          </p:nvPr>
        </p:nvGraphicFramePr>
        <p:xfrm>
          <a:off x="1" y="857250"/>
          <a:ext cx="9144000" cy="5143500"/>
        </p:xfrm>
        <a:graphic>
          <a:graphicData uri="http://schemas.openxmlformats.org/drawingml/2006/chart">
            <c:chart xmlns:c="http://schemas.openxmlformats.org/drawingml/2006/chart" xmlns:r="http://schemas.openxmlformats.org/officeDocument/2006/relationships" r:id="rId2"/>
          </a:graphicData>
        </a:graphic>
      </p:graphicFrame>
      <p:sp>
        <p:nvSpPr>
          <p:cNvPr id="3" name="Title 1"/>
          <p:cNvSpPr>
            <a:spLocks noGrp="1"/>
          </p:cNvSpPr>
          <p:nvPr>
            <p:ph type="title"/>
          </p:nvPr>
        </p:nvSpPr>
        <p:spPr>
          <a:xfrm>
            <a:off x="-108520" y="274638"/>
            <a:ext cx="9001000" cy="490066"/>
          </a:xfrm>
        </p:spPr>
        <p:txBody>
          <a:bodyPr>
            <a:noAutofit/>
          </a:bodyPr>
          <a:lstStyle/>
          <a:p>
            <a:r>
              <a:rPr lang="en-GB" sz="3600" dirty="0" smtClean="0"/>
              <a:t>How many times should we push articles?</a:t>
            </a:r>
            <a:endParaRPr lang="en-GB" sz="3600" dirty="0"/>
          </a:p>
        </p:txBody>
      </p:sp>
    </p:spTree>
    <p:extLst>
      <p:ext uri="{BB962C8B-B14F-4D97-AF65-F5344CB8AC3E}">
        <p14:creationId xmlns:p14="http://schemas.microsoft.com/office/powerpoint/2010/main" val="1048859222"/>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t>Relationship between different measures</a:t>
            </a:r>
            <a:endParaRPr lang="en-GB" dirty="0"/>
          </a:p>
        </p:txBody>
      </p:sp>
      <p:sp>
        <p:nvSpPr>
          <p:cNvPr id="3" name="Content Placeholder 2"/>
          <p:cNvSpPr>
            <a:spLocks noGrp="1"/>
          </p:cNvSpPr>
          <p:nvPr>
            <p:ph idx="1"/>
          </p:nvPr>
        </p:nvSpPr>
        <p:spPr/>
        <p:txBody>
          <a:bodyPr/>
          <a:lstStyle/>
          <a:p>
            <a:r>
              <a:rPr lang="en-GB" dirty="0" smtClean="0"/>
              <a:t>Should we pursue likes, shares, comments?</a:t>
            </a:r>
          </a:p>
          <a:p>
            <a:r>
              <a:rPr lang="en-GB" dirty="0" smtClean="0"/>
              <a:t>Should we pursue retweets, favourites, replies?</a:t>
            </a:r>
          </a:p>
        </p:txBody>
      </p:sp>
    </p:spTree>
    <p:extLst>
      <p:ext uri="{BB962C8B-B14F-4D97-AF65-F5344CB8AC3E}">
        <p14:creationId xmlns:p14="http://schemas.microsoft.com/office/powerpoint/2010/main" val="1549326376"/>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hart 1"/>
          <p:cNvGraphicFramePr/>
          <p:nvPr>
            <p:extLst/>
          </p:nvPr>
        </p:nvGraphicFramePr>
        <p:xfrm>
          <a:off x="0" y="835819"/>
          <a:ext cx="9144000" cy="5186363"/>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926769679"/>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hart 3"/>
          <p:cNvGraphicFramePr>
            <a:graphicFrameLocks/>
          </p:cNvGraphicFramePr>
          <p:nvPr>
            <p:extLst/>
          </p:nvPr>
        </p:nvGraphicFramePr>
        <p:xfrm>
          <a:off x="0" y="857251"/>
          <a:ext cx="9144000" cy="5143499"/>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152671270"/>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Cancellation Saves Program</a:t>
            </a:r>
            <a:endParaRPr lang="en-GB" dirty="0"/>
          </a:p>
        </p:txBody>
      </p:sp>
      <p:graphicFrame>
        <p:nvGraphicFramePr>
          <p:cNvPr id="5" name="Chart 4"/>
          <p:cNvGraphicFramePr>
            <a:graphicFrameLocks/>
          </p:cNvGraphicFramePr>
          <p:nvPr>
            <p:extLst>
              <p:ext uri="{D42A27DB-BD31-4B8C-83A1-F6EECF244321}">
                <p14:modId xmlns:p14="http://schemas.microsoft.com/office/powerpoint/2010/main" val="1466257834"/>
              </p:ext>
            </p:extLst>
          </p:nvPr>
        </p:nvGraphicFramePr>
        <p:xfrm>
          <a:off x="457200" y="1417638"/>
          <a:ext cx="8229600" cy="4531642"/>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148429391"/>
      </p:ext>
    </p:extLst>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2016 Marketing Initiatives</a:t>
            </a:r>
            <a:endParaRPr lang="en-GB" dirty="0"/>
          </a:p>
        </p:txBody>
      </p:sp>
      <p:sp>
        <p:nvSpPr>
          <p:cNvPr id="3" name="Content Placeholder 2"/>
          <p:cNvSpPr>
            <a:spLocks noGrp="1"/>
          </p:cNvSpPr>
          <p:nvPr>
            <p:ph idx="1"/>
          </p:nvPr>
        </p:nvSpPr>
        <p:spPr>
          <a:xfrm>
            <a:off x="457200" y="1600201"/>
            <a:ext cx="8579296" cy="4277072"/>
          </a:xfrm>
        </p:spPr>
        <p:txBody>
          <a:bodyPr/>
          <a:lstStyle/>
          <a:p>
            <a:r>
              <a:rPr lang="en-US" dirty="0"/>
              <a:t>Customer Relationship Management</a:t>
            </a:r>
          </a:p>
          <a:p>
            <a:r>
              <a:rPr lang="en-US" dirty="0"/>
              <a:t>Subscriptions Acquisition – the more you know, the more you can sell</a:t>
            </a:r>
          </a:p>
          <a:p>
            <a:r>
              <a:rPr lang="en-US" dirty="0"/>
              <a:t>Customer engagement &amp; retention</a:t>
            </a:r>
          </a:p>
          <a:p>
            <a:r>
              <a:rPr lang="en-US" dirty="0"/>
              <a:t>Programmatic advertisement – cross platform and cross functional use of data</a:t>
            </a:r>
          </a:p>
          <a:p>
            <a:r>
              <a:rPr lang="en-US" dirty="0"/>
              <a:t>New product development</a:t>
            </a:r>
            <a:endParaRPr lang="en-GB" dirty="0"/>
          </a:p>
          <a:p>
            <a:pPr marL="0" indent="0">
              <a:buNone/>
            </a:pPr>
            <a:endParaRPr lang="en-GB" dirty="0"/>
          </a:p>
        </p:txBody>
      </p:sp>
    </p:spTree>
    <p:extLst>
      <p:ext uri="{BB962C8B-B14F-4D97-AF65-F5344CB8AC3E}">
        <p14:creationId xmlns:p14="http://schemas.microsoft.com/office/powerpoint/2010/main" val="2896427407"/>
      </p:ext>
    </p:extLst>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Guiding principles</a:t>
            </a:r>
            <a:endParaRPr lang="en-GB" dirty="0"/>
          </a:p>
        </p:txBody>
      </p:sp>
      <p:sp>
        <p:nvSpPr>
          <p:cNvPr id="3" name="Content Placeholder 2"/>
          <p:cNvSpPr>
            <a:spLocks noGrp="1"/>
          </p:cNvSpPr>
          <p:nvPr>
            <p:ph idx="1"/>
          </p:nvPr>
        </p:nvSpPr>
        <p:spPr/>
        <p:txBody>
          <a:bodyPr>
            <a:normAutofit fontScale="85000" lnSpcReduction="20000"/>
          </a:bodyPr>
          <a:lstStyle/>
          <a:p>
            <a:r>
              <a:rPr lang="en-US" dirty="0"/>
              <a:t>Every customer is the </a:t>
            </a:r>
            <a:r>
              <a:rPr lang="en-US" b="1" dirty="0"/>
              <a:t>only</a:t>
            </a:r>
            <a:r>
              <a:rPr lang="en-US" dirty="0"/>
              <a:t> customer</a:t>
            </a:r>
          </a:p>
          <a:p>
            <a:r>
              <a:rPr lang="en-US" dirty="0"/>
              <a:t>Our readers are diverse</a:t>
            </a:r>
          </a:p>
          <a:p>
            <a:r>
              <a:rPr lang="en-US" dirty="0"/>
              <a:t>Regional products available</a:t>
            </a:r>
          </a:p>
          <a:p>
            <a:r>
              <a:rPr lang="en-US" dirty="0"/>
              <a:t>Singular New Scientist voice</a:t>
            </a:r>
          </a:p>
          <a:p>
            <a:r>
              <a:rPr lang="en-US" dirty="0"/>
              <a:t>Create products that customers want </a:t>
            </a:r>
          </a:p>
          <a:p>
            <a:r>
              <a:rPr lang="en-US" dirty="0"/>
              <a:t>Monetize new products separately</a:t>
            </a:r>
          </a:p>
          <a:p>
            <a:pPr lvl="1"/>
            <a:r>
              <a:rPr lang="en-US" dirty="0"/>
              <a:t>Incremental value in increased yield per subscriber</a:t>
            </a:r>
          </a:p>
          <a:p>
            <a:pPr lvl="1"/>
            <a:r>
              <a:rPr lang="en-US" dirty="0"/>
              <a:t>Incentivize current users over new users to retain customer loyalty and increase advocacy</a:t>
            </a:r>
          </a:p>
          <a:p>
            <a:r>
              <a:rPr lang="en-US" dirty="0"/>
              <a:t>Partners need to add value and align with our vision and values</a:t>
            </a:r>
          </a:p>
          <a:p>
            <a:pPr marL="0" indent="0">
              <a:buNone/>
            </a:pPr>
            <a:endParaRPr lang="en-GB" dirty="0"/>
          </a:p>
        </p:txBody>
      </p:sp>
    </p:spTree>
    <p:extLst>
      <p:ext uri="{BB962C8B-B14F-4D97-AF65-F5344CB8AC3E}">
        <p14:creationId xmlns:p14="http://schemas.microsoft.com/office/powerpoint/2010/main" val="3900866208"/>
      </p:ext>
    </p:extLst>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Customer Data Experiments</a:t>
            </a:r>
            <a:endParaRPr lang="en-GB" dirty="0"/>
          </a:p>
        </p:txBody>
      </p:sp>
      <p:sp>
        <p:nvSpPr>
          <p:cNvPr id="3" name="Content Placeholder 2"/>
          <p:cNvSpPr>
            <a:spLocks noGrp="1"/>
          </p:cNvSpPr>
          <p:nvPr>
            <p:ph idx="1"/>
          </p:nvPr>
        </p:nvSpPr>
        <p:spPr>
          <a:xfrm>
            <a:off x="457200" y="1600200"/>
            <a:ext cx="8507288" cy="4525963"/>
          </a:xfrm>
        </p:spPr>
        <p:txBody>
          <a:bodyPr/>
          <a:lstStyle/>
          <a:p>
            <a:r>
              <a:rPr lang="en-US" dirty="0" err="1" smtClean="0"/>
              <a:t>Criteo</a:t>
            </a:r>
            <a:r>
              <a:rPr lang="en-US" dirty="0" smtClean="0"/>
              <a:t> search &amp; social– cross platform marketing </a:t>
            </a:r>
          </a:p>
          <a:p>
            <a:r>
              <a:rPr lang="en-US" dirty="0" smtClean="0"/>
              <a:t>Push &amp; email – cross platform marketing</a:t>
            </a:r>
          </a:p>
          <a:p>
            <a:r>
              <a:rPr lang="en-US" dirty="0" smtClean="0"/>
              <a:t>Data capture on registration</a:t>
            </a:r>
          </a:p>
          <a:p>
            <a:r>
              <a:rPr lang="en-US" dirty="0" smtClean="0"/>
              <a:t>Multiple product portfolio efficiencies</a:t>
            </a:r>
            <a:endParaRPr lang="en-GB" dirty="0"/>
          </a:p>
        </p:txBody>
      </p:sp>
    </p:spTree>
    <p:extLst>
      <p:ext uri="{BB962C8B-B14F-4D97-AF65-F5344CB8AC3E}">
        <p14:creationId xmlns:p14="http://schemas.microsoft.com/office/powerpoint/2010/main" val="2740749406"/>
      </p:ext>
    </p:extLst>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Any questions?  </a:t>
            </a:r>
            <a:endParaRPr lang="en-GB" dirty="0"/>
          </a:p>
        </p:txBody>
      </p:sp>
    </p:spTree>
    <p:extLst>
      <p:ext uri="{BB962C8B-B14F-4D97-AF65-F5344CB8AC3E}">
        <p14:creationId xmlns:p14="http://schemas.microsoft.com/office/powerpoint/2010/main" val="581898345"/>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96</TotalTime>
  <Words>4625</Words>
  <Application>Microsoft Office PowerPoint</Application>
  <PresentationFormat>On-screen Show (4:3)</PresentationFormat>
  <Paragraphs>1292</Paragraphs>
  <Slides>77</Slides>
  <Notes>11</Notes>
  <HiddenSlides>0</HiddenSlides>
  <MMClips>0</MMClips>
  <ScaleCrop>false</ScaleCrop>
  <HeadingPairs>
    <vt:vector size="8" baseType="variant">
      <vt:variant>
        <vt:lpstr>Fonts Used</vt:lpstr>
      </vt:variant>
      <vt:variant>
        <vt:i4>7</vt:i4>
      </vt:variant>
      <vt:variant>
        <vt:lpstr>Theme</vt:lpstr>
      </vt:variant>
      <vt:variant>
        <vt:i4>1</vt:i4>
      </vt:variant>
      <vt:variant>
        <vt:lpstr>Embedded OLE Servers</vt:lpstr>
      </vt:variant>
      <vt:variant>
        <vt:i4>1</vt:i4>
      </vt:variant>
      <vt:variant>
        <vt:lpstr>Slide Titles</vt:lpstr>
      </vt:variant>
      <vt:variant>
        <vt:i4>77</vt:i4>
      </vt:variant>
    </vt:vector>
  </HeadingPairs>
  <TitlesOfParts>
    <vt:vector size="86" baseType="lpstr">
      <vt:lpstr>ＭＳ Ｐゴシック</vt:lpstr>
      <vt:lpstr>Arial</vt:lpstr>
      <vt:lpstr>Arial Black</vt:lpstr>
      <vt:lpstr>Arial Narrow</vt:lpstr>
      <vt:lpstr>Calibri</vt:lpstr>
      <vt:lpstr>Lato</vt:lpstr>
      <vt:lpstr>Times New Roman</vt:lpstr>
      <vt:lpstr>Office Theme</vt:lpstr>
      <vt:lpstr>Bitmap Image</vt:lpstr>
      <vt:lpstr>Agenda</vt:lpstr>
      <vt:lpstr>PowerPoint Presentation</vt:lpstr>
      <vt:lpstr>PowerPoint Presentation</vt:lpstr>
      <vt:lpstr>PowerPoint Presentation</vt:lpstr>
      <vt:lpstr>PowerPoint Presentation</vt:lpstr>
      <vt:lpstr>PowerPoint Presentation</vt:lpstr>
      <vt:lpstr>Marketing Specialist Teams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Registered User Conversion</vt:lpstr>
      <vt:lpstr>PowerPoint Presentation</vt:lpstr>
      <vt:lpstr>Communication methods</vt:lpstr>
      <vt:lpstr>Primo Levi – The Periodic Table </vt:lpstr>
      <vt:lpstr>PowerPoint Presentation</vt:lpstr>
      <vt:lpstr>KPI Metrics – 2015 Year End</vt:lpstr>
      <vt:lpstr>PowerPoint Presentation</vt:lpstr>
      <vt:lpstr>Paid Subscriber Volume</vt:lpstr>
      <vt:lpstr>Revenue by Product </vt:lpstr>
      <vt:lpstr>Acquisitions by Channel</vt:lpstr>
      <vt:lpstr>Global Subscribers</vt:lpstr>
      <vt:lpstr>Global New Subscribers</vt:lpstr>
      <vt:lpstr>SUBSCRIPTION PRODUCTS</vt:lpstr>
      <vt:lpstr>Product – Print</vt:lpstr>
      <vt:lpstr>Product – Gift Subscriptions</vt:lpstr>
      <vt:lpstr>Product –Website </vt:lpstr>
      <vt:lpstr>Product – Website </vt:lpstr>
      <vt:lpstr>Product – Institutional Subscriptions</vt:lpstr>
      <vt:lpstr>Product – Student Subscriptions</vt:lpstr>
      <vt:lpstr>Product – School Scheme</vt:lpstr>
      <vt:lpstr>Product – Apps</vt:lpstr>
      <vt:lpstr>Product – Email newsletter/ registered user</vt:lpstr>
      <vt:lpstr>TRANSACTIONAL PRODUCTS</vt:lpstr>
      <vt:lpstr>Product - Events</vt:lpstr>
      <vt:lpstr>Product - Books</vt:lpstr>
      <vt:lpstr>Product - Bookazines</vt:lpstr>
      <vt:lpstr>Product - Merchandise</vt:lpstr>
      <vt:lpstr>Product - Syndication</vt:lpstr>
      <vt:lpstr>Product – Display Advertising</vt:lpstr>
      <vt:lpstr>Product – New Scientist Live</vt:lpstr>
      <vt:lpstr>PowerPoint Presentation</vt:lpstr>
      <vt:lpstr>PowerPoint Presentation</vt:lpstr>
      <vt:lpstr>PowerPoint Presentation</vt:lpstr>
      <vt:lpstr>PowerPoint Presentation</vt:lpstr>
      <vt:lpstr>PowerPoint Presentation</vt:lpstr>
      <vt:lpstr>Paid Subscriber Volume - Direct</vt:lpstr>
      <vt:lpstr>Overall renewal rate over time</vt:lpstr>
      <vt:lpstr>Barrier &amp; Web Subscriptions By Month</vt:lpstr>
      <vt:lpstr>Barrier Test</vt:lpstr>
      <vt:lpstr>Content Campaigns</vt:lpstr>
      <vt:lpstr>Human Universe</vt:lpstr>
      <vt:lpstr>Engagement &amp; acquisition</vt:lpstr>
      <vt:lpstr>Registered User Conversion</vt:lpstr>
      <vt:lpstr>Registered User Conversion</vt:lpstr>
      <vt:lpstr>Audience Development</vt:lpstr>
      <vt:lpstr>Subs Conversion by Domain</vt:lpstr>
      <vt:lpstr>Traffic from domain</vt:lpstr>
      <vt:lpstr>PowerPoint Presentation</vt:lpstr>
      <vt:lpstr>PowerPoint Presentation</vt:lpstr>
      <vt:lpstr>PowerPoint Presentation</vt:lpstr>
      <vt:lpstr>PowerPoint Presentation</vt:lpstr>
      <vt:lpstr>PowerPoint Presentation</vt:lpstr>
      <vt:lpstr>How many times should we push articles?</vt:lpstr>
      <vt:lpstr>Relationship between different measures</vt:lpstr>
      <vt:lpstr>PowerPoint Presentation</vt:lpstr>
      <vt:lpstr>PowerPoint Presentation</vt:lpstr>
      <vt:lpstr>Cancellation Saves Program</vt:lpstr>
      <vt:lpstr>2016 Marketing Initiatives</vt:lpstr>
      <vt:lpstr>Guiding principles</vt:lpstr>
      <vt:lpstr>Customer Data Experiments</vt:lpstr>
      <vt:lpstr>Any questions?  </vt:lpstr>
    </vt:vector>
  </TitlesOfParts>
  <Company>Reed Business Information</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Aud Dev Highlights</dc:title>
  <dc:creator>MacFarlane, John (RBI-UK)</dc:creator>
  <cp:lastModifiedBy>Karman, Kimberly (RBI-UK)</cp:lastModifiedBy>
  <cp:revision>296</cp:revision>
  <cp:lastPrinted>2015-05-06T18:03:34Z</cp:lastPrinted>
  <dcterms:created xsi:type="dcterms:W3CDTF">2015-01-28T10:08:04Z</dcterms:created>
  <dcterms:modified xsi:type="dcterms:W3CDTF">2016-04-06T14:03:14Z</dcterms:modified>
</cp:coreProperties>
</file>